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3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7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5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6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E986-D935-4B30-87E0-9879FDEEECE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0C3C-7C50-4E4A-B0E1-FF81A2877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사진\화면정의서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4" y="980728"/>
            <a:ext cx="749429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5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pic>
        <p:nvPicPr>
          <p:cNvPr id="9218" name="Picture 2" descr="C:\Users\Admin\Desktop\사진\화면정의서\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71817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comeback</a:t>
            </a:r>
            <a:endParaRPr lang="ko-KR" altLang="en-US" dirty="0"/>
          </a:p>
        </p:txBody>
      </p:sp>
      <p:pic>
        <p:nvPicPr>
          <p:cNvPr id="10242" name="Picture 2" descr="C:\Users\Admin\Desktop\사진\화면정의서\comeb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427792" cy="50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  <a:endParaRPr lang="ko-KR" altLang="en-US" dirty="0"/>
          </a:p>
        </p:txBody>
      </p:sp>
      <p:pic>
        <p:nvPicPr>
          <p:cNvPr id="2050" name="Picture 2" descr="C:\Users\Admin\Desktop\사진\화면정의서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83335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pic>
        <p:nvPicPr>
          <p:cNvPr id="3074" name="Picture 2" descr="C:\Users\Admin\Desktop\사진\화면정의서\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13" y="836712"/>
            <a:ext cx="7560840" cy="51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3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0826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Letter_write</a:t>
            </a:r>
            <a:endParaRPr lang="ko-KR" altLang="en-US" dirty="0"/>
          </a:p>
        </p:txBody>
      </p:sp>
      <p:pic>
        <p:nvPicPr>
          <p:cNvPr id="4098" name="Picture 2" descr="C:\Users\Admin\Desktop\사진\화면정의서\letter_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01750"/>
            <a:ext cx="5954712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  <a:endParaRPr lang="ko-KR" altLang="en-US" dirty="0"/>
          </a:p>
        </p:txBody>
      </p:sp>
      <p:pic>
        <p:nvPicPr>
          <p:cNvPr id="2050" name="Picture 2" descr="C:\Users\Admin\Desktop\사진\화면정의서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83335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Letter_detail</a:t>
            </a:r>
            <a:endParaRPr lang="ko-KR" altLang="en-US" dirty="0"/>
          </a:p>
        </p:txBody>
      </p:sp>
      <p:pic>
        <p:nvPicPr>
          <p:cNvPr id="5122" name="Picture 2" descr="C:\Users\Admin\Desktop\사진\화면정의서\letter_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43305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Letter_list</a:t>
            </a:r>
            <a:endParaRPr lang="ko-KR" altLang="en-US" dirty="0"/>
          </a:p>
        </p:txBody>
      </p:sp>
      <p:pic>
        <p:nvPicPr>
          <p:cNvPr id="6146" name="Picture 2" descr="C:\Users\Admin\Desktop\사진\화면정의서\letter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41217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0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Suggestion_list</a:t>
            </a:r>
            <a:endParaRPr lang="ko-KR" altLang="en-US" dirty="0"/>
          </a:p>
        </p:txBody>
      </p:sp>
      <p:pic>
        <p:nvPicPr>
          <p:cNvPr id="7170" name="Picture 2" descr="C:\Users\Admin\Desktop\사진\화면정의서\sugg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69574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0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Suggestion_detail</a:t>
            </a:r>
            <a:endParaRPr lang="ko-KR" altLang="en-US" dirty="0"/>
          </a:p>
        </p:txBody>
      </p:sp>
      <p:pic>
        <p:nvPicPr>
          <p:cNvPr id="8194" name="Picture 2" descr="C:\Users\Admin\Desktop\사진\화면정의서\suggestion_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77609" cy="53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0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2019-10-24T02:52:28Z</dcterms:created>
  <dcterms:modified xsi:type="dcterms:W3CDTF">2019-10-24T02:57:28Z</dcterms:modified>
</cp:coreProperties>
</file>