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66" r:id="rId17"/>
    <p:sldId id="265" r:id="rId18"/>
    <p:sldId id="268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embeddedFontLst>
    <p:embeddedFont>
      <p:font typeface="나눔스퀘어라운드 ExtraBold" pitchFamily="50" charset="-127"/>
      <p:bold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150" d="100"/>
          <a:sy n="150" d="100"/>
        </p:scale>
        <p:origin x="-50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2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7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FB7D-D8FA-4640-9781-58D8723E7653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8215-866E-4404-B6F7-10390C5C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3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Admin\Desktop\ppt 준비\타이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ppt 준비\스크린샷 가공\신청후 게임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302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 신청한 게임의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정보도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이제 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명 남았네요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1272" y="1602254"/>
            <a:ext cx="27414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참가뿐만 아니라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새로운 게임을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주최 할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 만들기는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총 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단계입니다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C:\Users\Admin\Desktop\ppt 준비\스크린샷 가공\게임생성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55" y="89519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Admin\Desktop\ppt 준비\스크린샷 가공\게임생성 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5" y="897727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729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이름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8729" y="3698372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장소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2728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사진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2877" y="3700903"/>
            <a:ext cx="872355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인원 수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0728" y="3700903"/>
            <a:ext cx="604653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날짜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1271" name="Picture 7" descr="C:\Users\Admin\Desktop\ppt 준비\스크린샷 가공\게임생성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5" y="88532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Admin\Desktop\ppt 준비\스크린샷 가공\게임생성 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55" y="897727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Admin\Desktop\ppt 준비\스크린샷 가공\게임생성 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55" y="885320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ppt 준비\스크린샷 가공\게임생성 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08" y="978068"/>
            <a:ext cx="1704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\Desktop\ppt 준비\스크린샷 가공\게임생성 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90" y="978068"/>
            <a:ext cx="1704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8131" y="378068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소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개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150" y="378068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시간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2292" name="Picture 4" descr="C:\Users\Admin\Desktop\ppt 준비\스크린샷 가공\게임 생성 확인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91" y="964276"/>
            <a:ext cx="17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9165" y="380989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ExtraBold" pitchFamily="50" charset="-127"/>
                <a:ea typeface="나눔스퀘어라운드 ExtraBold" pitchFamily="50" charset="-127"/>
              </a:rPr>
              <a:t>확인</a:t>
            </a:r>
            <a:endParaRPr lang="en-US" altLang="ko-KR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971585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나의 게임이 생성되었습니다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내가 만든 게임은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내 게임에서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3315" name="Picture 3" descr="C:\Users\Admin\Desktop\ppt 준비\스크린샷 가공\게임 생성 후 확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156251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이제 사람들이 참가하는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일만 남았네요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4338" name="Picture 2" descr="C:\Users\Admin\Desktop\ppt 준비\스크린샷 가공\내 게임 소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81" y="181525"/>
            <a:ext cx="1955639" cy="47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ppt 준비\스크린샷 가공\채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88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참여인원간의 소통을 위해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채팅 서비스를 지원할 예정입니다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1971585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지금까지 했던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게임들을 봐볼까요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지난 게임 탭에서 볼 수 있어요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16386" name="Picture 2" descr="C:\Users\Admin\Desktop\ppt 준비\스크린샷 가공\했던 게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ppt 준비\스크린샷 가공\했던 게임 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3786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참여했던 게임의 정보입니다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했던 사람들의 평점을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줘야겠죠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ppt 준비\스크린샷 가공\평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3501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 인원의 카드를 터치해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평점을 줍니다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1786920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군생활 동안 </a:t>
            </a:r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풋살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정말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많이 했는데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전역하고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할 사람이 없다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ppt 준비\스크린샷 가공\프로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1971585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경기 수를 늘려가고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평점을 관리하여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랭크를 올려갑니다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1971585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스퀘어라운드 ExtraBold" pitchFamily="50" charset="-127"/>
                <a:ea typeface="나눔스퀘어라운드 ExtraBold" pitchFamily="50" charset="-127"/>
              </a:rPr>
              <a:t>ㅁㅇㅇㄴㅁㅇㅁㄴ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234" y="1786920"/>
            <a:ext cx="47035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풋살을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하고 싶은데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주변에</a:t>
            </a:r>
            <a:r>
              <a:rPr lang="en-US" altLang="ko-KR" sz="32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같이 할 친구가 없다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어떻게 해야 할까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583" y="2033141"/>
            <a:ext cx="4116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나눔스퀘어라운드 ExtraBold" pitchFamily="50" charset="-127"/>
                <a:ea typeface="나눔스퀘어라운드 ExtraBold" pitchFamily="50" charset="-127"/>
              </a:rPr>
              <a:t>이</a:t>
            </a:r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럴때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3200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매치데이를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 사용합니다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0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\Desktop\ppt 준비\스크린샷 가공\메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40" y="411750"/>
            <a:ext cx="255600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2156251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함께 하고 싶은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게임을 찾습니다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0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2156251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게임의 정보도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확인해야겠죠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  <p:pic>
        <p:nvPicPr>
          <p:cNvPr id="5122" name="Picture 2" descr="C:\Users\Admin\Desktop\ppt 준비\스크린샷 가공\게임 소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49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ppt 준비\스크린샷 가공\게임 소개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08" y="-300250"/>
            <a:ext cx="2556000" cy="57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2664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참여하는 인원들과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위치도 확인합니다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ppt 준비\스크린샷 가공\게임 신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156251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게임에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참가해볼까요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1971585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참가 신청한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게임은 내 게임에서</a:t>
            </a:r>
            <a:endParaRPr lang="en-US" altLang="ko-KR" sz="24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볼 수 있습니다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pic>
        <p:nvPicPr>
          <p:cNvPr id="8195" name="Picture 3" descr="C:\Users\Admin\Desktop\ppt 준비\스크린샷 가공\게임 신청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411750"/>
            <a:ext cx="255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158</Words>
  <Application>Microsoft Office PowerPoint</Application>
  <PresentationFormat>화면 슬라이드 쇼(16:9)</PresentationFormat>
  <Paragraphs>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22</cp:revision>
  <dcterms:created xsi:type="dcterms:W3CDTF">2019-10-24T05:29:28Z</dcterms:created>
  <dcterms:modified xsi:type="dcterms:W3CDTF">2019-10-24T15:58:10Z</dcterms:modified>
</cp:coreProperties>
</file>