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32" y="-30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직사각형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직사각형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직사각형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직사각형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모서리가 둥근 직사각형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모서리가 둥근 직사각형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직사각형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직사각형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13A65E32-D9BD-417E-92A2-72A34431C9D7}" type="datetimeFigureOut">
              <a:rPr lang="ko-KR" altLang="en-US" smtClean="0"/>
              <a:t>2019-10-24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94E4B3D2-5144-4047-961E-DCB0AB806B5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65E32-D9BD-417E-92A2-72A34431C9D7}" type="datetimeFigureOut">
              <a:rPr lang="ko-KR" altLang="en-US" smtClean="0"/>
              <a:t>2019-10-24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4B3D2-5144-4047-961E-DCB0AB806B5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65E32-D9BD-417E-92A2-72A34431C9D7}" type="datetimeFigureOut">
              <a:rPr lang="ko-KR" altLang="en-US" smtClean="0"/>
              <a:t>2019-10-24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4B3D2-5144-4047-961E-DCB0AB806B5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65E32-D9BD-417E-92A2-72A34431C9D7}" type="datetimeFigureOut">
              <a:rPr lang="ko-KR" altLang="en-US" smtClean="0"/>
              <a:t>2019-10-24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4B3D2-5144-4047-961E-DCB0AB806B5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65E32-D9BD-417E-92A2-72A34431C9D7}" type="datetimeFigureOut">
              <a:rPr lang="ko-KR" altLang="en-US" smtClean="0"/>
              <a:t>2019-10-24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4B3D2-5144-4047-961E-DCB0AB806B5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65E32-D9BD-417E-92A2-72A34431C9D7}" type="datetimeFigureOut">
              <a:rPr lang="ko-KR" altLang="en-US" smtClean="0"/>
              <a:t>2019-10-24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4B3D2-5144-4047-961E-DCB0AB806B5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26" name="날짜 개체 틀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3A65E32-D9BD-417E-92A2-72A34431C9D7}" type="datetimeFigureOut">
              <a:rPr lang="ko-KR" altLang="en-US" smtClean="0"/>
              <a:t>2019-10-24</a:t>
            </a:fld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4E4B3D2-5144-4047-961E-DCB0AB806B5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8" name="바닥글 개체 틀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13A65E32-D9BD-417E-92A2-72A34431C9D7}" type="datetimeFigureOut">
              <a:rPr lang="ko-KR" altLang="en-US" smtClean="0"/>
              <a:t>2019-10-24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94E4B3D2-5144-4047-961E-DCB0AB806B5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65E32-D9BD-417E-92A2-72A34431C9D7}" type="datetimeFigureOut">
              <a:rPr lang="ko-KR" altLang="en-US" smtClean="0"/>
              <a:t>2019-10-24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4B3D2-5144-4047-961E-DCB0AB806B5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65E32-D9BD-417E-92A2-72A34431C9D7}" type="datetimeFigureOut">
              <a:rPr lang="ko-KR" altLang="en-US" smtClean="0"/>
              <a:t>2019-10-24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4B3D2-5144-4047-961E-DCB0AB806B5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65E32-D9BD-417E-92A2-72A34431C9D7}" type="datetimeFigureOut">
              <a:rPr lang="ko-KR" altLang="en-US" smtClean="0"/>
              <a:t>2019-10-24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4B3D2-5144-4047-961E-DCB0AB806B5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직사각형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직사각형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직사각형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모서리가 둥근 직사각형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모서리가 둥근 직사각형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직사각형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직사각형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직사각형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직사각형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직사각형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직사각형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13A65E32-D9BD-417E-92A2-72A34431C9D7}" type="datetimeFigureOut">
              <a:rPr lang="ko-KR" altLang="en-US" smtClean="0"/>
              <a:t>2019-10-24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94E4B3D2-5144-4047-961E-DCB0AB806B5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1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1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1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1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980728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sz="4000" b="1" dirty="0" smtClean="0"/>
              <a:t>Study Scheduler</a:t>
            </a:r>
            <a:endParaRPr lang="ko-KR" altLang="en-US" sz="4000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372200" y="4797152"/>
            <a:ext cx="2480320" cy="1198984"/>
          </a:xfrm>
        </p:spPr>
        <p:txBody>
          <a:bodyPr/>
          <a:lstStyle/>
          <a:p>
            <a:r>
              <a:rPr lang="ko-KR" altLang="en-US" dirty="0" smtClean="0"/>
              <a:t>일병 박상민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2952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1066800"/>
          </a:xfrm>
        </p:spPr>
        <p:txBody>
          <a:bodyPr>
            <a:normAutofit/>
          </a:bodyPr>
          <a:lstStyle/>
          <a:p>
            <a:r>
              <a:rPr lang="ko-KR" altLang="en-US" sz="3500" b="1" dirty="0" smtClean="0">
                <a:latin typeface="HY울릉도M" pitchFamily="18" charset="-127"/>
                <a:ea typeface="HY울릉도M" pitchFamily="18" charset="-127"/>
              </a:rPr>
              <a:t>화면 정의서</a:t>
            </a:r>
            <a:endParaRPr lang="ko-KR" altLang="en-US" sz="3500" b="1" dirty="0"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9927" y="1557013"/>
            <a:ext cx="4320000" cy="246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9927" y="4005064"/>
            <a:ext cx="4320000" cy="246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27" y="1557013"/>
            <a:ext cx="4320000" cy="24669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27" y="4005063"/>
            <a:ext cx="4320000" cy="246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721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1482468"/>
            <a:ext cx="8229600" cy="5114884"/>
          </a:xfrm>
        </p:spPr>
        <p:txBody>
          <a:bodyPr>
            <a:normAutofit/>
          </a:bodyPr>
          <a:lstStyle/>
          <a:p>
            <a:r>
              <a:rPr lang="en-US" altLang="ko-KR" sz="1800" dirty="0" smtClean="0"/>
              <a:t>Vue.js / Element-UI / </a:t>
            </a:r>
            <a:r>
              <a:rPr lang="en-US" altLang="ko-KR" sz="1800" dirty="0" err="1" smtClean="0"/>
              <a:t>Json</a:t>
            </a:r>
            <a:r>
              <a:rPr lang="en-US" altLang="ko-KR" sz="1800" dirty="0" smtClean="0"/>
              <a:t>-server</a:t>
            </a:r>
          </a:p>
          <a:p>
            <a:endParaRPr lang="en-US" altLang="ko-KR" sz="1800" dirty="0"/>
          </a:p>
          <a:p>
            <a:endParaRPr lang="en-US" altLang="ko-KR" sz="1800" dirty="0" smtClean="0"/>
          </a:p>
          <a:p>
            <a:endParaRPr lang="en-US" altLang="ko-KR" sz="1800" dirty="0"/>
          </a:p>
          <a:p>
            <a:endParaRPr lang="en-US" altLang="ko-KR" sz="1800" dirty="0" smtClean="0"/>
          </a:p>
          <a:p>
            <a:endParaRPr lang="en-US" altLang="ko-KR" sz="1800" dirty="0"/>
          </a:p>
          <a:p>
            <a:endParaRPr lang="en-US" altLang="ko-KR" sz="1800" dirty="0" smtClean="0"/>
          </a:p>
          <a:p>
            <a:endParaRPr lang="en-US" altLang="ko-KR" sz="1800" dirty="0"/>
          </a:p>
          <a:p>
            <a:endParaRPr lang="en-US" altLang="ko-KR" sz="1800" dirty="0" smtClean="0"/>
          </a:p>
          <a:p>
            <a:endParaRPr lang="en-US" altLang="ko-KR" sz="1800" dirty="0"/>
          </a:p>
          <a:p>
            <a:endParaRPr lang="en-US" altLang="ko-KR" sz="1800" dirty="0" smtClean="0"/>
          </a:p>
          <a:p>
            <a:endParaRPr lang="en-US" altLang="ko-KR" sz="1800" dirty="0"/>
          </a:p>
          <a:p>
            <a:r>
              <a:rPr lang="en-US" altLang="ko-KR" sz="1800" dirty="0" smtClean="0"/>
              <a:t>Display 1 : </a:t>
            </a:r>
          </a:p>
          <a:p>
            <a:r>
              <a:rPr lang="en-US" altLang="ko-KR" sz="1800" dirty="0" smtClean="0"/>
              <a:t>&gt;</a:t>
            </a:r>
            <a:r>
              <a:rPr lang="ko-KR" altLang="en-US" sz="1800" dirty="0"/>
              <a:t> </a:t>
            </a:r>
            <a:r>
              <a:rPr lang="ko-KR" altLang="en-US" sz="1800" dirty="0" smtClean="0"/>
              <a:t>상단의 </a:t>
            </a:r>
            <a:r>
              <a:rPr lang="ko-KR" altLang="en-US" sz="1800" dirty="0" err="1" smtClean="0"/>
              <a:t>토글</a:t>
            </a:r>
            <a:r>
              <a:rPr lang="ko-KR" altLang="en-US" sz="1800" dirty="0" smtClean="0"/>
              <a:t> 버튼을 통해 메뉴를 전환함</a:t>
            </a:r>
            <a:endParaRPr lang="en-US" altLang="ko-KR" sz="1800" dirty="0" smtClean="0"/>
          </a:p>
          <a:p>
            <a:r>
              <a:rPr lang="en-US" altLang="ko-KR" sz="1800" dirty="0" smtClean="0"/>
              <a:t>&gt; </a:t>
            </a:r>
            <a:r>
              <a:rPr lang="ko-KR" altLang="en-US" sz="1800" dirty="0" smtClean="0"/>
              <a:t>캘린더에 계획한 </a:t>
            </a:r>
            <a:r>
              <a:rPr lang="ko-KR" altLang="en-US" sz="1800" dirty="0" err="1" smtClean="0"/>
              <a:t>스터디가</a:t>
            </a:r>
            <a:r>
              <a:rPr lang="ko-KR" altLang="en-US" sz="1800" dirty="0" smtClean="0"/>
              <a:t> 표시됨</a:t>
            </a:r>
            <a:endParaRPr lang="en-US" altLang="ko-KR" sz="1800" dirty="0"/>
          </a:p>
          <a:p>
            <a:endParaRPr lang="en-US" altLang="ko-KR" sz="1800" dirty="0" smtClean="0"/>
          </a:p>
          <a:p>
            <a:endParaRPr lang="ko-KR" altLang="en-US" sz="1800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467544" y="54868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500" b="1" dirty="0" smtClean="0">
                <a:latin typeface="HY울릉도M" pitchFamily="18" charset="-127"/>
                <a:ea typeface="HY울릉도M" pitchFamily="18" charset="-127"/>
              </a:rPr>
              <a:t>구현</a:t>
            </a:r>
            <a:endParaRPr lang="ko-KR" altLang="en-US" sz="3500" b="1" dirty="0">
              <a:latin typeface="HY울릉도M" pitchFamily="18" charset="-127"/>
              <a:ea typeface="HY울릉도M" pitchFamily="18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72" b="18620"/>
          <a:stretch/>
        </p:blipFill>
        <p:spPr bwMode="auto">
          <a:xfrm>
            <a:off x="951839" y="2060848"/>
            <a:ext cx="7261010" cy="30636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3128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1482468"/>
            <a:ext cx="8229600" cy="5042876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Vue.js / Element-UI / </a:t>
            </a:r>
            <a:r>
              <a:rPr lang="en-US" altLang="ko-KR" sz="1800" dirty="0" err="1"/>
              <a:t>Json</a:t>
            </a:r>
            <a:r>
              <a:rPr lang="en-US" altLang="ko-KR" sz="1800" dirty="0"/>
              <a:t>-server</a:t>
            </a:r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r>
              <a:rPr lang="en-US" altLang="ko-KR" sz="1800" dirty="0"/>
              <a:t>Display </a:t>
            </a:r>
            <a:r>
              <a:rPr lang="en-US" altLang="ko-KR" sz="1800" dirty="0" smtClean="0"/>
              <a:t>2 </a:t>
            </a:r>
            <a:r>
              <a:rPr lang="en-US" altLang="ko-KR" sz="1800" dirty="0"/>
              <a:t>: </a:t>
            </a:r>
            <a:endParaRPr lang="en-US" altLang="ko-KR" sz="1800" dirty="0" smtClean="0"/>
          </a:p>
          <a:p>
            <a:r>
              <a:rPr lang="en-US" altLang="ko-KR" sz="1800" dirty="0" smtClean="0"/>
              <a:t>&gt; Add Study</a:t>
            </a:r>
            <a:r>
              <a:rPr lang="ko-KR" altLang="en-US" sz="1800" dirty="0" smtClean="0"/>
              <a:t>를 통해 모집할 </a:t>
            </a:r>
            <a:r>
              <a:rPr lang="ko-KR" altLang="en-US" sz="1800" dirty="0" err="1" smtClean="0"/>
              <a:t>스터디를</a:t>
            </a:r>
            <a:r>
              <a:rPr lang="ko-KR" altLang="en-US" sz="1800" dirty="0" smtClean="0"/>
              <a:t> 추가할 수 있음</a:t>
            </a:r>
            <a:endParaRPr lang="en-US" altLang="ko-KR" sz="1800" dirty="0" smtClean="0"/>
          </a:p>
          <a:p>
            <a:r>
              <a:rPr lang="en-US" altLang="ko-KR" sz="1800" dirty="0" smtClean="0"/>
              <a:t>&gt; </a:t>
            </a:r>
            <a:r>
              <a:rPr lang="ko-KR" altLang="en-US" sz="1800" dirty="0" err="1" smtClean="0"/>
              <a:t>검색창을</a:t>
            </a:r>
            <a:r>
              <a:rPr lang="ko-KR" altLang="en-US" sz="1800" dirty="0" smtClean="0"/>
              <a:t> 통해 계획할 </a:t>
            </a:r>
            <a:r>
              <a:rPr lang="ko-KR" altLang="en-US" sz="1800" dirty="0" err="1" smtClean="0"/>
              <a:t>스터디를</a:t>
            </a:r>
            <a:r>
              <a:rPr lang="ko-KR" altLang="en-US" sz="1800" dirty="0" smtClean="0"/>
              <a:t> 검색할 수 있음</a:t>
            </a:r>
            <a:endParaRPr lang="en-US" altLang="ko-KR" sz="1800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467544" y="54868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500" b="1" dirty="0" smtClean="0">
                <a:latin typeface="HY울릉도M" pitchFamily="18" charset="-127"/>
                <a:ea typeface="HY울릉도M" pitchFamily="18" charset="-127"/>
              </a:rPr>
              <a:t>구현</a:t>
            </a:r>
            <a:endParaRPr lang="ko-KR" altLang="en-US" sz="3500" b="1" dirty="0">
              <a:latin typeface="HY울릉도M" pitchFamily="18" charset="-127"/>
              <a:ea typeface="HY울릉도M" pitchFamily="18" charset="-127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30" b="3734"/>
          <a:stretch/>
        </p:blipFill>
        <p:spPr bwMode="auto">
          <a:xfrm rot="10800000" flipH="1" flipV="1">
            <a:off x="1370713" y="2060848"/>
            <a:ext cx="6423260" cy="3242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7635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4325112"/>
          </a:xfrm>
        </p:spPr>
        <p:txBody>
          <a:bodyPr>
            <a:normAutofit/>
          </a:bodyPr>
          <a:lstStyle/>
          <a:p>
            <a:r>
              <a:rPr lang="ko-KR" altLang="en-US" sz="2000" b="1" dirty="0" err="1" smtClean="0"/>
              <a:t>백엔드</a:t>
            </a:r>
            <a:r>
              <a:rPr lang="ko-KR" altLang="en-US" sz="2000" b="1" dirty="0" smtClean="0"/>
              <a:t> 서버 구현</a:t>
            </a:r>
            <a:endParaRPr lang="en-US" altLang="ko-KR" sz="2000" b="1" dirty="0" smtClean="0"/>
          </a:p>
          <a:p>
            <a:endParaRPr lang="en-US" altLang="ko-KR" sz="2000" b="1" dirty="0" smtClean="0"/>
          </a:p>
          <a:p>
            <a:r>
              <a:rPr lang="ko-KR" altLang="en-US" sz="2000" b="1" dirty="0" smtClean="0"/>
              <a:t>검색창의 </a:t>
            </a:r>
            <a:r>
              <a:rPr lang="ko-KR" altLang="en-US" sz="2000" b="1" dirty="0" err="1" smtClean="0"/>
              <a:t>스터디를</a:t>
            </a:r>
            <a:r>
              <a:rPr lang="ko-KR" altLang="en-US" sz="2000" b="1" dirty="0" smtClean="0"/>
              <a:t> 캘린더에 추가하는 기능 추가</a:t>
            </a:r>
            <a:endParaRPr lang="en-US" altLang="ko-KR" sz="2000" b="1" dirty="0" smtClean="0"/>
          </a:p>
          <a:p>
            <a:endParaRPr lang="en-US" altLang="ko-KR" sz="2000" b="1" dirty="0"/>
          </a:p>
          <a:p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467544" y="54868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500" b="1" dirty="0" smtClean="0">
                <a:latin typeface="HY울릉도M" pitchFamily="18" charset="-127"/>
                <a:ea typeface="HY울릉도M" pitchFamily="18" charset="-127"/>
              </a:rPr>
              <a:t>추후 보완점</a:t>
            </a:r>
            <a:endParaRPr lang="ko-KR" altLang="en-US" sz="3500" b="1" dirty="0">
              <a:latin typeface="HY울릉도M" pitchFamily="18" charset="-127"/>
              <a:ea typeface="HY울릉도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0063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도시">
  <a:themeElements>
    <a:clrScheme name="도시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도시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도시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14</TotalTime>
  <Words>65</Words>
  <Application>Microsoft Office PowerPoint</Application>
  <PresentationFormat>화면 슬라이드 쇼(4:3)</PresentationFormat>
  <Paragraphs>39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도시</vt:lpstr>
      <vt:lpstr>Study Scheduler</vt:lpstr>
      <vt:lpstr>화면 정의서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Study Scheduler</dc:title>
  <dc:creator>Admin</dc:creator>
  <cp:lastModifiedBy>Admin</cp:lastModifiedBy>
  <cp:revision>2</cp:revision>
  <dcterms:created xsi:type="dcterms:W3CDTF">2019-10-24T12:28:18Z</dcterms:created>
  <dcterms:modified xsi:type="dcterms:W3CDTF">2019-10-24T12:42:41Z</dcterms:modified>
</cp:coreProperties>
</file>