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1B7"/>
    <a:srgbClr val="48A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>
        <p:scale>
          <a:sx n="124" d="100"/>
          <a:sy n="124" d="100"/>
        </p:scale>
        <p:origin x="-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FE9-4D75-4DBF-A7E7-98B0A7AAB1B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27AC-4FF9-496F-B55C-D7A30A582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9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2850777" y="4979631"/>
            <a:ext cx="6139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지상 작전 사령부 제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군단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사단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19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연대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대대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일병 김건우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POWER </a:t>
              </a:r>
              <a:r>
                <a:rPr lang="en-US" altLang="ko-KR" sz="3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POINT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Enjoy your stylish business and campus life with BIZCAM</a:t>
              </a:r>
              <a:endParaRPr lang="ko-KR" altLang="en-US" sz="6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9" y="1856781"/>
            <a:ext cx="4283964" cy="26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2990" y="3016090"/>
            <a:ext cx="687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4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69" y="2134100"/>
            <a:ext cx="3561604" cy="3561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18640" y="5880370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대학생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혼자 자취함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18640" y="5880370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대학생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혼자 자취함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49" y="1505499"/>
            <a:ext cx="3116514" cy="3116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89" y="1447707"/>
            <a:ext cx="2984521" cy="29803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" y="1119409"/>
            <a:ext cx="4063332" cy="38886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83" y="1659602"/>
            <a:ext cx="4353645" cy="3519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14" y="1505499"/>
            <a:ext cx="4636481" cy="4636481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66791" y="741355"/>
            <a:ext cx="10477849" cy="5662235"/>
            <a:chOff x="874367" y="741355"/>
            <a:chExt cx="10477849" cy="5662235"/>
          </a:xfrm>
        </p:grpSpPr>
        <p:grpSp>
          <p:nvGrpSpPr>
            <p:cNvPr id="25" name="그룹 24"/>
            <p:cNvGrpSpPr/>
            <p:nvPr/>
          </p:nvGrpSpPr>
          <p:grpSpPr>
            <a:xfrm>
              <a:off x="874367" y="741355"/>
              <a:ext cx="10477849" cy="5662235"/>
              <a:chOff x="874367" y="741355"/>
              <a:chExt cx="10477849" cy="566223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67" y="741355"/>
                <a:ext cx="10477849" cy="566223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484249" y="5514940"/>
                <a:ext cx="3526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atin typeface="HY헤드라인M" pitchFamily="18" charset="-127"/>
                    <a:ea typeface="HY헤드라인M" pitchFamily="18" charset="-127"/>
                  </a:rPr>
                  <a:t>대학생 </a:t>
                </a:r>
                <a:r>
                  <a:rPr lang="en-US" altLang="ko-KR" sz="2800" dirty="0" smtClean="0"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ko-KR" altLang="en-US" sz="2800" dirty="0" smtClean="0">
                    <a:latin typeface="HY헤드라인M" pitchFamily="18" charset="-127"/>
                    <a:ea typeface="HY헤드라인M" pitchFamily="18" charset="-127"/>
                  </a:rPr>
                  <a:t>자취 </a:t>
                </a:r>
                <a:r>
                  <a:rPr lang="ko-KR" altLang="en-US" sz="2800" dirty="0" err="1" smtClean="0">
                    <a:latin typeface="HY헤드라인M" pitchFamily="18" charset="-127"/>
                    <a:ea typeface="HY헤드라인M" pitchFamily="18" charset="-127"/>
                  </a:rPr>
                  <a:t>때려침</a:t>
                </a:r>
                <a:r>
                  <a:rPr lang="en-US" altLang="ko-KR" sz="2800" dirty="0" smtClean="0"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lang="ko-KR" altLang="en-US" sz="280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5526">
              <a:off x="1478492" y="2719576"/>
              <a:ext cx="2732314" cy="273231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131">
              <a:off x="8066953" y="1119409"/>
              <a:ext cx="2732314" cy="273231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0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68" y="1261452"/>
            <a:ext cx="3999106" cy="46798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76" y="1261452"/>
            <a:ext cx="4293902" cy="472974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grpSp>
        <p:nvGrpSpPr>
          <p:cNvPr id="32" name="그룹 31"/>
          <p:cNvGrpSpPr/>
          <p:nvPr/>
        </p:nvGrpSpPr>
        <p:grpSpPr>
          <a:xfrm>
            <a:off x="2698204" y="679576"/>
            <a:ext cx="6855441" cy="5632034"/>
            <a:chOff x="3026227" y="632388"/>
            <a:chExt cx="6855441" cy="5632034"/>
          </a:xfrm>
        </p:grpSpPr>
        <p:grpSp>
          <p:nvGrpSpPr>
            <p:cNvPr id="15" name="그룹 14"/>
            <p:cNvGrpSpPr/>
            <p:nvPr/>
          </p:nvGrpSpPr>
          <p:grpSpPr>
            <a:xfrm>
              <a:off x="3026227" y="2328697"/>
              <a:ext cx="6855441" cy="3935725"/>
              <a:chOff x="3026227" y="2328697"/>
              <a:chExt cx="6855441" cy="393572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73505" y="2328697"/>
                <a:ext cx="185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택</a:t>
                </a:r>
                <a:r>
                  <a:rPr lang="ko-KR" altLang="en-US" sz="3600" dirty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시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26227" y="4008939"/>
                <a:ext cx="2214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2685" y="2446493"/>
                <a:ext cx="205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44581" y="5618091"/>
                <a:ext cx="2165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급한 볼일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662684" y="5510850"/>
                <a:ext cx="221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25445" y="3911582"/>
                <a:ext cx="209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치킨배달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605469" y="632388"/>
              <a:ext cx="408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카테고리 없음</a:t>
              </a:r>
              <a:endParaRPr lang="ko-KR" altLang="en-US" sz="36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64862" y="685968"/>
            <a:ext cx="6855441" cy="5625642"/>
            <a:chOff x="2864862" y="685968"/>
            <a:chExt cx="6855441" cy="5625642"/>
          </a:xfrm>
        </p:grpSpPr>
        <p:grpSp>
          <p:nvGrpSpPr>
            <p:cNvPr id="28" name="그룹 27"/>
            <p:cNvGrpSpPr/>
            <p:nvPr/>
          </p:nvGrpSpPr>
          <p:grpSpPr>
            <a:xfrm>
              <a:off x="2864862" y="2375885"/>
              <a:ext cx="6855441" cy="3935725"/>
              <a:chOff x="1064836" y="1397110"/>
              <a:chExt cx="6855441" cy="393572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212114" y="1397110"/>
                <a:ext cx="185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10.17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4836" y="3077352"/>
                <a:ext cx="2214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10.14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01294" y="1514906"/>
                <a:ext cx="205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10.3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83190" y="4686504"/>
                <a:ext cx="2165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10.12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01293" y="4579263"/>
                <a:ext cx="221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10.13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64054" y="2979995"/>
                <a:ext cx="209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10.21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425484" y="685968"/>
              <a:ext cx="408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시간도 뒤죽박죽</a:t>
              </a:r>
              <a:r>
                <a:rPr lang="en-US" altLang="ko-KR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..</a:t>
              </a:r>
              <a:endParaRPr lang="ko-KR" altLang="en-US" sz="36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3" y="742699"/>
            <a:ext cx="10058400" cy="554070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82" y="922083"/>
            <a:ext cx="3094384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주요 기능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9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30" y="1800646"/>
            <a:ext cx="6325240" cy="387676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852629" y="1912044"/>
            <a:ext cx="10672791" cy="1377532"/>
            <a:chOff x="852629" y="1912044"/>
            <a:chExt cx="10672791" cy="1377532"/>
          </a:xfrm>
        </p:grpSpPr>
        <p:sp>
          <p:nvSpPr>
            <p:cNvPr id="16" name="TextBox 15"/>
            <p:cNvSpPr txBox="1"/>
            <p:nvPr/>
          </p:nvSpPr>
          <p:spPr>
            <a:xfrm>
              <a:off x="7058858" y="2089247"/>
              <a:ext cx="44665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필터 기능 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=&gt; 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정보를 </a:t>
              </a:r>
              <a:r>
                <a:rPr lang="ko-KR" altLang="en-US" sz="2400" dirty="0" err="1" smtClean="0">
                  <a:latin typeface="HY헤드라인M" pitchFamily="18" charset="-127"/>
                  <a:ea typeface="HY헤드라인M" pitchFamily="18" charset="-127"/>
                </a:rPr>
                <a:t>필터링해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 사용자가 원하는 정보를 더 빠르고 쉽게 알 수 있다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.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2629" y="1912044"/>
              <a:ext cx="5840164" cy="7773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45852" y="3541137"/>
            <a:ext cx="10816152" cy="1799266"/>
            <a:chOff x="945852" y="3541137"/>
            <a:chExt cx="10816152" cy="1799266"/>
          </a:xfrm>
        </p:grpSpPr>
        <p:sp>
          <p:nvSpPr>
            <p:cNvPr id="21" name="TextBox 20"/>
            <p:cNvSpPr txBox="1"/>
            <p:nvPr/>
          </p:nvSpPr>
          <p:spPr>
            <a:xfrm>
              <a:off x="7100783" y="3940222"/>
              <a:ext cx="4661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주요 내용만 표시하는 간결한 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UI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로 알아보기 더 용이하다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.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5852" y="3541137"/>
              <a:ext cx="5447264" cy="1799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32" y="0"/>
            <a:ext cx="8802184" cy="6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18" y="927308"/>
            <a:ext cx="3105610" cy="552108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파티 생성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참여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3164190"/>
            <a:ext cx="9022760" cy="14788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3" y="3164190"/>
            <a:ext cx="9349856" cy="160307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5" y="1095812"/>
            <a:ext cx="4578878" cy="50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파티 관리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61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43336"/>
          <a:stretch/>
        </p:blipFill>
        <p:spPr>
          <a:xfrm>
            <a:off x="3291624" y="922084"/>
            <a:ext cx="5537882" cy="5580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계발 계획 및 발전 가능성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6965" y="2176228"/>
            <a:ext cx="6879980" cy="51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시범대학을 선정하여 베타 테스트를 해본 후 대상을 전국의 모든 대학교로 확장할 예정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9365" y="3849578"/>
            <a:ext cx="687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하이브리드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앱으로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제작하여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네이티브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장점인 카메라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푸시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알림 기능 등을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추가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4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136</Words>
  <Application>Microsoft Office PowerPoint</Application>
  <PresentationFormat>사용자 지정</PresentationFormat>
  <Paragraphs>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22</cp:revision>
  <dcterms:created xsi:type="dcterms:W3CDTF">2019-08-09T03:08:34Z</dcterms:created>
  <dcterms:modified xsi:type="dcterms:W3CDTF">2019-10-24T23:25:46Z</dcterms:modified>
</cp:coreProperties>
</file>