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59" r:id="rId3"/>
    <p:sldId id="265" r:id="rId4"/>
    <p:sldId id="260" r:id="rId5"/>
    <p:sldId id="261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C1B7"/>
    <a:srgbClr val="48A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50" autoAdjust="0"/>
    <p:restoredTop sz="94660"/>
  </p:normalViewPr>
  <p:slideViewPr>
    <p:cSldViewPr snapToGrid="0">
      <p:cViewPr>
        <p:scale>
          <a:sx n="124" d="100"/>
          <a:sy n="124" d="100"/>
        </p:scale>
        <p:origin x="-49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71FE9-4D75-4DBF-A7E7-98B0A7AAB1B6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927AC-4FF9-496F-B55C-D7A30A582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196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46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6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4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42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19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9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89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7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69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12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1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80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3A4E2E78-9269-401E-8848-15CE0E8523D9}"/>
              </a:ext>
            </a:extLst>
          </p:cNvPr>
          <p:cNvSpPr/>
          <p:nvPr/>
        </p:nvSpPr>
        <p:spPr>
          <a:xfrm>
            <a:off x="2850777" y="4979631"/>
            <a:ext cx="61396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2000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지상 작전 사령부 제 </a:t>
            </a:r>
            <a:r>
              <a:rPr lang="en-US" altLang="ko-KR" sz="2000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</a:t>
            </a:r>
            <a:r>
              <a:rPr lang="ko-KR" altLang="en-US" sz="2000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군단 </a:t>
            </a:r>
            <a:r>
              <a:rPr lang="en-US" altLang="ko-KR" sz="2000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</a:t>
            </a:r>
            <a:r>
              <a:rPr lang="ko-KR" altLang="en-US" sz="2000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사단 </a:t>
            </a:r>
            <a:r>
              <a:rPr lang="en-US" altLang="ko-KR" sz="2000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19</a:t>
            </a:r>
            <a:r>
              <a:rPr lang="ko-KR" altLang="en-US" sz="2000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연대 </a:t>
            </a:r>
            <a:r>
              <a:rPr lang="en-US" altLang="ko-KR" sz="2000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ko-KR" altLang="en-US" sz="2000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대대</a:t>
            </a:r>
            <a:r>
              <a:rPr lang="en-US" altLang="ko-KR" sz="2000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   </a:t>
            </a:r>
            <a:r>
              <a:rPr lang="ko-KR" altLang="en-US" sz="2800" b="1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일병 김건우</a:t>
            </a:r>
            <a:endParaRPr lang="en-US" altLang="ko-KR" sz="2800" b="1" kern="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182157" y="1571169"/>
            <a:ext cx="5809444" cy="3113135"/>
            <a:chOff x="359127" y="546098"/>
            <a:chExt cx="11402877" cy="6110515"/>
          </a:xfrm>
        </p:grpSpPr>
        <p:sp>
          <p:nvSpPr>
            <p:cNvPr id="6" name="자유형 5"/>
            <p:cNvSpPr/>
            <p:nvPr/>
          </p:nvSpPr>
          <p:spPr>
            <a:xfrm>
              <a:off x="359127" y="546098"/>
              <a:ext cx="11402877" cy="6110515"/>
            </a:xfrm>
            <a:custGeom>
              <a:avLst/>
              <a:gdLst>
                <a:gd name="connsiteX0" fmla="*/ 11126307 w 11126307"/>
                <a:gd name="connsiteY0" fmla="*/ 0 h 6110515"/>
                <a:gd name="connsiteX1" fmla="*/ 10994544 w 11126307"/>
                <a:gd name="connsiteY1" fmla="*/ 5308402 h 6110515"/>
                <a:gd name="connsiteX2" fmla="*/ 10990738 w 11126307"/>
                <a:gd name="connsiteY2" fmla="*/ 5520072 h 6110515"/>
                <a:gd name="connsiteX3" fmla="*/ 10719908 w 11126307"/>
                <a:gd name="connsiteY3" fmla="*/ 5778005 h 6110515"/>
                <a:gd name="connsiteX4" fmla="*/ 10581363 w 11126307"/>
                <a:gd name="connsiteY4" fmla="*/ 5916550 h 6110515"/>
                <a:gd name="connsiteX5" fmla="*/ 10503808 w 11126307"/>
                <a:gd name="connsiteY5" fmla="*/ 6055041 h 6110515"/>
                <a:gd name="connsiteX6" fmla="*/ 255107 w 11126307"/>
                <a:gd name="connsiteY6" fmla="*/ 6110515 h 6110515"/>
                <a:gd name="connsiteX7" fmla="*/ 226078 w 11126307"/>
                <a:gd name="connsiteY7" fmla="*/ 43543 h 6110515"/>
                <a:gd name="connsiteX8" fmla="*/ 11126307 w 11126307"/>
                <a:gd name="connsiteY8" fmla="*/ 0 h 6110515"/>
                <a:gd name="connsiteX0" fmla="*/ 11580892 w 11580892"/>
                <a:gd name="connsiteY0" fmla="*/ 0 h 6313715"/>
                <a:gd name="connsiteX1" fmla="*/ 11449129 w 11580892"/>
                <a:gd name="connsiteY1" fmla="*/ 5308402 h 6313715"/>
                <a:gd name="connsiteX2" fmla="*/ 11445323 w 11580892"/>
                <a:gd name="connsiteY2" fmla="*/ 5520072 h 6313715"/>
                <a:gd name="connsiteX3" fmla="*/ 11174493 w 11580892"/>
                <a:gd name="connsiteY3" fmla="*/ 5778005 h 6313715"/>
                <a:gd name="connsiteX4" fmla="*/ 11035948 w 11580892"/>
                <a:gd name="connsiteY4" fmla="*/ 5916550 h 6313715"/>
                <a:gd name="connsiteX5" fmla="*/ 10958393 w 11580892"/>
                <a:gd name="connsiteY5" fmla="*/ 6055041 h 6313715"/>
                <a:gd name="connsiteX6" fmla="*/ 87392 w 11580892"/>
                <a:gd name="connsiteY6" fmla="*/ 6313715 h 6313715"/>
                <a:gd name="connsiteX7" fmla="*/ 680663 w 11580892"/>
                <a:gd name="connsiteY7" fmla="*/ 43543 h 6313715"/>
                <a:gd name="connsiteX8" fmla="*/ 11580892 w 11580892"/>
                <a:gd name="connsiteY8" fmla="*/ 0 h 6313715"/>
                <a:gd name="connsiteX0" fmla="*/ 11493500 w 11493500"/>
                <a:gd name="connsiteY0" fmla="*/ 0 h 6313715"/>
                <a:gd name="connsiteX1" fmla="*/ 11361737 w 11493500"/>
                <a:gd name="connsiteY1" fmla="*/ 5308402 h 6313715"/>
                <a:gd name="connsiteX2" fmla="*/ 11357931 w 11493500"/>
                <a:gd name="connsiteY2" fmla="*/ 5520072 h 6313715"/>
                <a:gd name="connsiteX3" fmla="*/ 11087101 w 11493500"/>
                <a:gd name="connsiteY3" fmla="*/ 5778005 h 6313715"/>
                <a:gd name="connsiteX4" fmla="*/ 10948556 w 11493500"/>
                <a:gd name="connsiteY4" fmla="*/ 5916550 h 6313715"/>
                <a:gd name="connsiteX5" fmla="*/ 10871001 w 11493500"/>
                <a:gd name="connsiteY5" fmla="*/ 6055041 h 6313715"/>
                <a:gd name="connsiteX6" fmla="*/ 0 w 11493500"/>
                <a:gd name="connsiteY6" fmla="*/ 6313715 h 6313715"/>
                <a:gd name="connsiteX7" fmla="*/ 593271 w 11493500"/>
                <a:gd name="connsiteY7" fmla="*/ 43543 h 6313715"/>
                <a:gd name="connsiteX8" fmla="*/ 11493500 w 11493500"/>
                <a:gd name="connsiteY8" fmla="*/ 0 h 6313715"/>
                <a:gd name="connsiteX0" fmla="*/ 11290300 w 11290300"/>
                <a:gd name="connsiteY0" fmla="*/ 0 h 6110515"/>
                <a:gd name="connsiteX1" fmla="*/ 11158537 w 11290300"/>
                <a:gd name="connsiteY1" fmla="*/ 5308402 h 6110515"/>
                <a:gd name="connsiteX2" fmla="*/ 11154731 w 11290300"/>
                <a:gd name="connsiteY2" fmla="*/ 5520072 h 6110515"/>
                <a:gd name="connsiteX3" fmla="*/ 10883901 w 11290300"/>
                <a:gd name="connsiteY3" fmla="*/ 5778005 h 6110515"/>
                <a:gd name="connsiteX4" fmla="*/ 10745356 w 11290300"/>
                <a:gd name="connsiteY4" fmla="*/ 5916550 h 6110515"/>
                <a:gd name="connsiteX5" fmla="*/ 10667801 w 11290300"/>
                <a:gd name="connsiteY5" fmla="*/ 6055041 h 6110515"/>
                <a:gd name="connsiteX6" fmla="*/ 0 w 11290300"/>
                <a:gd name="connsiteY6" fmla="*/ 6110515 h 6110515"/>
                <a:gd name="connsiteX7" fmla="*/ 390071 w 11290300"/>
                <a:gd name="connsiteY7" fmla="*/ 43543 h 6110515"/>
                <a:gd name="connsiteX8" fmla="*/ 11290300 w 11290300"/>
                <a:gd name="connsiteY8" fmla="*/ 0 h 6110515"/>
                <a:gd name="connsiteX0" fmla="*/ 11353900 w 11353900"/>
                <a:gd name="connsiteY0" fmla="*/ 0 h 6110515"/>
                <a:gd name="connsiteX1" fmla="*/ 11222137 w 11353900"/>
                <a:gd name="connsiteY1" fmla="*/ 5308402 h 6110515"/>
                <a:gd name="connsiteX2" fmla="*/ 11218331 w 11353900"/>
                <a:gd name="connsiteY2" fmla="*/ 5520072 h 6110515"/>
                <a:gd name="connsiteX3" fmla="*/ 10947501 w 11353900"/>
                <a:gd name="connsiteY3" fmla="*/ 5778005 h 6110515"/>
                <a:gd name="connsiteX4" fmla="*/ 10808956 w 11353900"/>
                <a:gd name="connsiteY4" fmla="*/ 5916550 h 6110515"/>
                <a:gd name="connsiteX5" fmla="*/ 10731401 w 11353900"/>
                <a:gd name="connsiteY5" fmla="*/ 6055041 h 6110515"/>
                <a:gd name="connsiteX6" fmla="*/ 63600 w 11353900"/>
                <a:gd name="connsiteY6" fmla="*/ 6110515 h 6110515"/>
                <a:gd name="connsiteX7" fmla="*/ 98071 w 11353900"/>
                <a:gd name="connsiteY7" fmla="*/ 68943 h 6110515"/>
                <a:gd name="connsiteX8" fmla="*/ 11353900 w 11353900"/>
                <a:gd name="connsiteY8" fmla="*/ 0 h 6110515"/>
                <a:gd name="connsiteX0" fmla="*/ 11353900 w 11438531"/>
                <a:gd name="connsiteY0" fmla="*/ 0 h 6110515"/>
                <a:gd name="connsiteX1" fmla="*/ 11438037 w 11438531"/>
                <a:gd name="connsiteY1" fmla="*/ 5232202 h 6110515"/>
                <a:gd name="connsiteX2" fmla="*/ 11218331 w 11438531"/>
                <a:gd name="connsiteY2" fmla="*/ 5520072 h 6110515"/>
                <a:gd name="connsiteX3" fmla="*/ 10947501 w 11438531"/>
                <a:gd name="connsiteY3" fmla="*/ 5778005 h 6110515"/>
                <a:gd name="connsiteX4" fmla="*/ 10808956 w 11438531"/>
                <a:gd name="connsiteY4" fmla="*/ 5916550 h 6110515"/>
                <a:gd name="connsiteX5" fmla="*/ 10731401 w 11438531"/>
                <a:gd name="connsiteY5" fmla="*/ 6055041 h 6110515"/>
                <a:gd name="connsiteX6" fmla="*/ 63600 w 11438531"/>
                <a:gd name="connsiteY6" fmla="*/ 6110515 h 6110515"/>
                <a:gd name="connsiteX7" fmla="*/ 98071 w 11438531"/>
                <a:gd name="connsiteY7" fmla="*/ 68943 h 6110515"/>
                <a:gd name="connsiteX8" fmla="*/ 11353900 w 11438531"/>
                <a:gd name="connsiteY8" fmla="*/ 0 h 6110515"/>
                <a:gd name="connsiteX0" fmla="*/ 11353900 w 11438531"/>
                <a:gd name="connsiteY0" fmla="*/ 0 h 6110515"/>
                <a:gd name="connsiteX1" fmla="*/ 11438037 w 11438531"/>
                <a:gd name="connsiteY1" fmla="*/ 5232202 h 6110515"/>
                <a:gd name="connsiteX2" fmla="*/ 11325011 w 11438531"/>
                <a:gd name="connsiteY2" fmla="*/ 5702952 h 6110515"/>
                <a:gd name="connsiteX3" fmla="*/ 10947501 w 11438531"/>
                <a:gd name="connsiteY3" fmla="*/ 5778005 h 6110515"/>
                <a:gd name="connsiteX4" fmla="*/ 10808956 w 11438531"/>
                <a:gd name="connsiteY4" fmla="*/ 5916550 h 6110515"/>
                <a:gd name="connsiteX5" fmla="*/ 10731401 w 11438531"/>
                <a:gd name="connsiteY5" fmla="*/ 6055041 h 6110515"/>
                <a:gd name="connsiteX6" fmla="*/ 63600 w 11438531"/>
                <a:gd name="connsiteY6" fmla="*/ 6110515 h 6110515"/>
                <a:gd name="connsiteX7" fmla="*/ 98071 w 11438531"/>
                <a:gd name="connsiteY7" fmla="*/ 68943 h 6110515"/>
                <a:gd name="connsiteX8" fmla="*/ 11353900 w 11438531"/>
                <a:gd name="connsiteY8" fmla="*/ 0 h 6110515"/>
                <a:gd name="connsiteX0" fmla="*/ 11353900 w 11438531"/>
                <a:gd name="connsiteY0" fmla="*/ 0 h 6110515"/>
                <a:gd name="connsiteX1" fmla="*/ 11438037 w 11438531"/>
                <a:gd name="connsiteY1" fmla="*/ 5232202 h 6110515"/>
                <a:gd name="connsiteX2" fmla="*/ 11325011 w 11438531"/>
                <a:gd name="connsiteY2" fmla="*/ 5702952 h 6110515"/>
                <a:gd name="connsiteX3" fmla="*/ 11138001 w 11438531"/>
                <a:gd name="connsiteY3" fmla="*/ 5884685 h 6110515"/>
                <a:gd name="connsiteX4" fmla="*/ 10808956 w 11438531"/>
                <a:gd name="connsiteY4" fmla="*/ 5916550 h 6110515"/>
                <a:gd name="connsiteX5" fmla="*/ 10731401 w 11438531"/>
                <a:gd name="connsiteY5" fmla="*/ 6055041 h 6110515"/>
                <a:gd name="connsiteX6" fmla="*/ 63600 w 11438531"/>
                <a:gd name="connsiteY6" fmla="*/ 6110515 h 6110515"/>
                <a:gd name="connsiteX7" fmla="*/ 98071 w 11438531"/>
                <a:gd name="connsiteY7" fmla="*/ 68943 h 6110515"/>
                <a:gd name="connsiteX8" fmla="*/ 11353900 w 11438531"/>
                <a:gd name="connsiteY8" fmla="*/ 0 h 6110515"/>
                <a:gd name="connsiteX0" fmla="*/ 11353900 w 11438531"/>
                <a:gd name="connsiteY0" fmla="*/ 0 h 6110515"/>
                <a:gd name="connsiteX1" fmla="*/ 11438037 w 11438531"/>
                <a:gd name="connsiteY1" fmla="*/ 5232202 h 6110515"/>
                <a:gd name="connsiteX2" fmla="*/ 11325011 w 11438531"/>
                <a:gd name="connsiteY2" fmla="*/ 5702952 h 6110515"/>
                <a:gd name="connsiteX3" fmla="*/ 11138001 w 11438531"/>
                <a:gd name="connsiteY3" fmla="*/ 5884685 h 6110515"/>
                <a:gd name="connsiteX4" fmla="*/ 11098516 w 11438531"/>
                <a:gd name="connsiteY4" fmla="*/ 5969890 h 6110515"/>
                <a:gd name="connsiteX5" fmla="*/ 10731401 w 11438531"/>
                <a:gd name="connsiteY5" fmla="*/ 6055041 h 6110515"/>
                <a:gd name="connsiteX6" fmla="*/ 63600 w 11438531"/>
                <a:gd name="connsiteY6" fmla="*/ 6110515 h 6110515"/>
                <a:gd name="connsiteX7" fmla="*/ 98071 w 11438531"/>
                <a:gd name="connsiteY7" fmla="*/ 68943 h 6110515"/>
                <a:gd name="connsiteX8" fmla="*/ 11353900 w 11438531"/>
                <a:gd name="connsiteY8" fmla="*/ 0 h 6110515"/>
                <a:gd name="connsiteX0" fmla="*/ 11353900 w 11438531"/>
                <a:gd name="connsiteY0" fmla="*/ 0 h 6110515"/>
                <a:gd name="connsiteX1" fmla="*/ 11438037 w 11438531"/>
                <a:gd name="connsiteY1" fmla="*/ 5232202 h 6110515"/>
                <a:gd name="connsiteX2" fmla="*/ 11347871 w 11438531"/>
                <a:gd name="connsiteY2" fmla="*/ 5588652 h 6110515"/>
                <a:gd name="connsiteX3" fmla="*/ 11138001 w 11438531"/>
                <a:gd name="connsiteY3" fmla="*/ 5884685 h 6110515"/>
                <a:gd name="connsiteX4" fmla="*/ 11098516 w 11438531"/>
                <a:gd name="connsiteY4" fmla="*/ 5969890 h 6110515"/>
                <a:gd name="connsiteX5" fmla="*/ 10731401 w 11438531"/>
                <a:gd name="connsiteY5" fmla="*/ 6055041 h 6110515"/>
                <a:gd name="connsiteX6" fmla="*/ 63600 w 11438531"/>
                <a:gd name="connsiteY6" fmla="*/ 6110515 h 6110515"/>
                <a:gd name="connsiteX7" fmla="*/ 98071 w 11438531"/>
                <a:gd name="connsiteY7" fmla="*/ 68943 h 6110515"/>
                <a:gd name="connsiteX8" fmla="*/ 11353900 w 11438531"/>
                <a:gd name="connsiteY8" fmla="*/ 0 h 6110515"/>
                <a:gd name="connsiteX0" fmla="*/ 11353900 w 11461357"/>
                <a:gd name="connsiteY0" fmla="*/ 0 h 6110515"/>
                <a:gd name="connsiteX1" fmla="*/ 11460897 w 11461357"/>
                <a:gd name="connsiteY1" fmla="*/ 5445562 h 6110515"/>
                <a:gd name="connsiteX2" fmla="*/ 11347871 w 11461357"/>
                <a:gd name="connsiteY2" fmla="*/ 5588652 h 6110515"/>
                <a:gd name="connsiteX3" fmla="*/ 11138001 w 11461357"/>
                <a:gd name="connsiteY3" fmla="*/ 5884685 h 6110515"/>
                <a:gd name="connsiteX4" fmla="*/ 11098516 w 11461357"/>
                <a:gd name="connsiteY4" fmla="*/ 5969890 h 6110515"/>
                <a:gd name="connsiteX5" fmla="*/ 10731401 w 11461357"/>
                <a:gd name="connsiteY5" fmla="*/ 6055041 h 6110515"/>
                <a:gd name="connsiteX6" fmla="*/ 63600 w 11461357"/>
                <a:gd name="connsiteY6" fmla="*/ 6110515 h 6110515"/>
                <a:gd name="connsiteX7" fmla="*/ 98071 w 11461357"/>
                <a:gd name="connsiteY7" fmla="*/ 68943 h 6110515"/>
                <a:gd name="connsiteX8" fmla="*/ 11353900 w 11461357"/>
                <a:gd name="connsiteY8" fmla="*/ 0 h 6110515"/>
                <a:gd name="connsiteX0" fmla="*/ 11353900 w 11461357"/>
                <a:gd name="connsiteY0" fmla="*/ 0 h 6110515"/>
                <a:gd name="connsiteX1" fmla="*/ 11460897 w 11461357"/>
                <a:gd name="connsiteY1" fmla="*/ 5445562 h 6110515"/>
                <a:gd name="connsiteX2" fmla="*/ 11325011 w 11461357"/>
                <a:gd name="connsiteY2" fmla="*/ 5672472 h 6110515"/>
                <a:gd name="connsiteX3" fmla="*/ 11138001 w 11461357"/>
                <a:gd name="connsiteY3" fmla="*/ 5884685 h 6110515"/>
                <a:gd name="connsiteX4" fmla="*/ 11098516 w 11461357"/>
                <a:gd name="connsiteY4" fmla="*/ 5969890 h 6110515"/>
                <a:gd name="connsiteX5" fmla="*/ 10731401 w 11461357"/>
                <a:gd name="connsiteY5" fmla="*/ 6055041 h 6110515"/>
                <a:gd name="connsiteX6" fmla="*/ 63600 w 11461357"/>
                <a:gd name="connsiteY6" fmla="*/ 6110515 h 6110515"/>
                <a:gd name="connsiteX7" fmla="*/ 98071 w 11461357"/>
                <a:gd name="connsiteY7" fmla="*/ 68943 h 6110515"/>
                <a:gd name="connsiteX8" fmla="*/ 11353900 w 11461357"/>
                <a:gd name="connsiteY8" fmla="*/ 0 h 6110515"/>
                <a:gd name="connsiteX0" fmla="*/ 11353900 w 11400501"/>
                <a:gd name="connsiteY0" fmla="*/ 0 h 6110515"/>
                <a:gd name="connsiteX1" fmla="*/ 11399937 w 11400501"/>
                <a:gd name="connsiteY1" fmla="*/ 5537002 h 6110515"/>
                <a:gd name="connsiteX2" fmla="*/ 11325011 w 11400501"/>
                <a:gd name="connsiteY2" fmla="*/ 5672472 h 6110515"/>
                <a:gd name="connsiteX3" fmla="*/ 11138001 w 11400501"/>
                <a:gd name="connsiteY3" fmla="*/ 5884685 h 6110515"/>
                <a:gd name="connsiteX4" fmla="*/ 11098516 w 11400501"/>
                <a:gd name="connsiteY4" fmla="*/ 5969890 h 6110515"/>
                <a:gd name="connsiteX5" fmla="*/ 10731401 w 11400501"/>
                <a:gd name="connsiteY5" fmla="*/ 6055041 h 6110515"/>
                <a:gd name="connsiteX6" fmla="*/ 63600 w 11400501"/>
                <a:gd name="connsiteY6" fmla="*/ 6110515 h 6110515"/>
                <a:gd name="connsiteX7" fmla="*/ 98071 w 11400501"/>
                <a:gd name="connsiteY7" fmla="*/ 68943 h 6110515"/>
                <a:gd name="connsiteX8" fmla="*/ 11353900 w 11400501"/>
                <a:gd name="connsiteY8" fmla="*/ 0 h 6110515"/>
                <a:gd name="connsiteX0" fmla="*/ 11353900 w 11402877"/>
                <a:gd name="connsiteY0" fmla="*/ 0 h 6110515"/>
                <a:gd name="connsiteX1" fmla="*/ 11402318 w 11402877"/>
                <a:gd name="connsiteY1" fmla="*/ 5425083 h 6110515"/>
                <a:gd name="connsiteX2" fmla="*/ 11325011 w 11402877"/>
                <a:gd name="connsiteY2" fmla="*/ 5672472 h 6110515"/>
                <a:gd name="connsiteX3" fmla="*/ 11138001 w 11402877"/>
                <a:gd name="connsiteY3" fmla="*/ 5884685 h 6110515"/>
                <a:gd name="connsiteX4" fmla="*/ 11098516 w 11402877"/>
                <a:gd name="connsiteY4" fmla="*/ 5969890 h 6110515"/>
                <a:gd name="connsiteX5" fmla="*/ 10731401 w 11402877"/>
                <a:gd name="connsiteY5" fmla="*/ 6055041 h 6110515"/>
                <a:gd name="connsiteX6" fmla="*/ 63600 w 11402877"/>
                <a:gd name="connsiteY6" fmla="*/ 6110515 h 6110515"/>
                <a:gd name="connsiteX7" fmla="*/ 98071 w 11402877"/>
                <a:gd name="connsiteY7" fmla="*/ 68943 h 6110515"/>
                <a:gd name="connsiteX8" fmla="*/ 11353900 w 11402877"/>
                <a:gd name="connsiteY8" fmla="*/ 0 h 6110515"/>
                <a:gd name="connsiteX0" fmla="*/ 11353900 w 11402877"/>
                <a:gd name="connsiteY0" fmla="*/ 0 h 6110515"/>
                <a:gd name="connsiteX1" fmla="*/ 11402318 w 11402877"/>
                <a:gd name="connsiteY1" fmla="*/ 5425083 h 6110515"/>
                <a:gd name="connsiteX2" fmla="*/ 11298817 w 11402877"/>
                <a:gd name="connsiteY2" fmla="*/ 5629610 h 6110515"/>
                <a:gd name="connsiteX3" fmla="*/ 11138001 w 11402877"/>
                <a:gd name="connsiteY3" fmla="*/ 5884685 h 6110515"/>
                <a:gd name="connsiteX4" fmla="*/ 11098516 w 11402877"/>
                <a:gd name="connsiteY4" fmla="*/ 5969890 h 6110515"/>
                <a:gd name="connsiteX5" fmla="*/ 10731401 w 11402877"/>
                <a:gd name="connsiteY5" fmla="*/ 6055041 h 6110515"/>
                <a:gd name="connsiteX6" fmla="*/ 63600 w 11402877"/>
                <a:gd name="connsiteY6" fmla="*/ 6110515 h 6110515"/>
                <a:gd name="connsiteX7" fmla="*/ 98071 w 11402877"/>
                <a:gd name="connsiteY7" fmla="*/ 68943 h 6110515"/>
                <a:gd name="connsiteX8" fmla="*/ 11353900 w 11402877"/>
                <a:gd name="connsiteY8" fmla="*/ 0 h 6110515"/>
                <a:gd name="connsiteX0" fmla="*/ 11353900 w 11402877"/>
                <a:gd name="connsiteY0" fmla="*/ 0 h 6110515"/>
                <a:gd name="connsiteX1" fmla="*/ 11402318 w 11402877"/>
                <a:gd name="connsiteY1" fmla="*/ 5425083 h 6110515"/>
                <a:gd name="connsiteX2" fmla="*/ 11298817 w 11402877"/>
                <a:gd name="connsiteY2" fmla="*/ 5629610 h 6110515"/>
                <a:gd name="connsiteX3" fmla="*/ 11154670 w 11402877"/>
                <a:gd name="connsiteY3" fmla="*/ 5772767 h 6110515"/>
                <a:gd name="connsiteX4" fmla="*/ 11098516 w 11402877"/>
                <a:gd name="connsiteY4" fmla="*/ 5969890 h 6110515"/>
                <a:gd name="connsiteX5" fmla="*/ 10731401 w 11402877"/>
                <a:gd name="connsiteY5" fmla="*/ 6055041 h 6110515"/>
                <a:gd name="connsiteX6" fmla="*/ 63600 w 11402877"/>
                <a:gd name="connsiteY6" fmla="*/ 6110515 h 6110515"/>
                <a:gd name="connsiteX7" fmla="*/ 98071 w 11402877"/>
                <a:gd name="connsiteY7" fmla="*/ 68943 h 6110515"/>
                <a:gd name="connsiteX8" fmla="*/ 11353900 w 11402877"/>
                <a:gd name="connsiteY8" fmla="*/ 0 h 6110515"/>
                <a:gd name="connsiteX0" fmla="*/ 11353900 w 11402877"/>
                <a:gd name="connsiteY0" fmla="*/ 0 h 6110515"/>
                <a:gd name="connsiteX1" fmla="*/ 11402318 w 11402877"/>
                <a:gd name="connsiteY1" fmla="*/ 5425083 h 6110515"/>
                <a:gd name="connsiteX2" fmla="*/ 11298817 w 11402877"/>
                <a:gd name="connsiteY2" fmla="*/ 5629610 h 6110515"/>
                <a:gd name="connsiteX3" fmla="*/ 11154670 w 11402877"/>
                <a:gd name="connsiteY3" fmla="*/ 5772767 h 6110515"/>
                <a:gd name="connsiteX4" fmla="*/ 11072322 w 11402877"/>
                <a:gd name="connsiteY4" fmla="*/ 5819871 h 6110515"/>
                <a:gd name="connsiteX5" fmla="*/ 10731401 w 11402877"/>
                <a:gd name="connsiteY5" fmla="*/ 6055041 h 6110515"/>
                <a:gd name="connsiteX6" fmla="*/ 63600 w 11402877"/>
                <a:gd name="connsiteY6" fmla="*/ 6110515 h 6110515"/>
                <a:gd name="connsiteX7" fmla="*/ 98071 w 11402877"/>
                <a:gd name="connsiteY7" fmla="*/ 68943 h 6110515"/>
                <a:gd name="connsiteX8" fmla="*/ 11353900 w 11402877"/>
                <a:gd name="connsiteY8" fmla="*/ 0 h 6110515"/>
                <a:gd name="connsiteX0" fmla="*/ 11353900 w 11402877"/>
                <a:gd name="connsiteY0" fmla="*/ 0 h 6110515"/>
                <a:gd name="connsiteX1" fmla="*/ 11402318 w 11402877"/>
                <a:gd name="connsiteY1" fmla="*/ 5425083 h 6110515"/>
                <a:gd name="connsiteX2" fmla="*/ 11298817 w 11402877"/>
                <a:gd name="connsiteY2" fmla="*/ 5629610 h 6110515"/>
                <a:gd name="connsiteX3" fmla="*/ 11154670 w 11402877"/>
                <a:gd name="connsiteY3" fmla="*/ 5772767 h 6110515"/>
                <a:gd name="connsiteX4" fmla="*/ 11072322 w 11402877"/>
                <a:gd name="connsiteY4" fmla="*/ 5819871 h 6110515"/>
                <a:gd name="connsiteX5" fmla="*/ 10886182 w 11402877"/>
                <a:gd name="connsiteY5" fmla="*/ 6035991 h 6110515"/>
                <a:gd name="connsiteX6" fmla="*/ 63600 w 11402877"/>
                <a:gd name="connsiteY6" fmla="*/ 6110515 h 6110515"/>
                <a:gd name="connsiteX7" fmla="*/ 98071 w 11402877"/>
                <a:gd name="connsiteY7" fmla="*/ 68943 h 6110515"/>
                <a:gd name="connsiteX8" fmla="*/ 11353900 w 11402877"/>
                <a:gd name="connsiteY8" fmla="*/ 0 h 611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02877" h="6110515">
                  <a:moveTo>
                    <a:pt x="11353900" y="0"/>
                  </a:moveTo>
                  <a:cubicBezTo>
                    <a:pt x="11150700" y="2032000"/>
                    <a:pt x="11416606" y="3713956"/>
                    <a:pt x="11402318" y="5425083"/>
                  </a:cubicBezTo>
                  <a:cubicBezTo>
                    <a:pt x="11401049" y="5495640"/>
                    <a:pt x="11300086" y="5559053"/>
                    <a:pt x="11298817" y="5629610"/>
                  </a:cubicBezTo>
                  <a:lnTo>
                    <a:pt x="11154670" y="5772767"/>
                  </a:lnTo>
                  <a:lnTo>
                    <a:pt x="11072322" y="5819871"/>
                  </a:lnTo>
                  <a:lnTo>
                    <a:pt x="10886182" y="6035991"/>
                  </a:lnTo>
                  <a:lnTo>
                    <a:pt x="63600" y="6110515"/>
                  </a:lnTo>
                  <a:cubicBezTo>
                    <a:pt x="419200" y="4399039"/>
                    <a:pt x="-235757" y="3344334"/>
                    <a:pt x="98071" y="68943"/>
                  </a:cubicBezTo>
                  <a:cubicBezTo>
                    <a:pt x="3731481" y="54429"/>
                    <a:pt x="6994775" y="246742"/>
                    <a:pt x="11353900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3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POWER </a:t>
              </a:r>
              <a:r>
                <a:rPr lang="en-US" altLang="ko-KR" sz="3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POINT</a:t>
              </a:r>
              <a:endPara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100" kern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Enjoy your stylish business and campus life with BIZCAM</a:t>
              </a:r>
              <a:endParaRPr lang="ko-KR" altLang="en-US" sz="6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2" name="자유형 1"/>
            <p:cNvSpPr/>
            <p:nvPr/>
          </p:nvSpPr>
          <p:spPr>
            <a:xfrm>
              <a:off x="11291213" y="5834016"/>
              <a:ext cx="468415" cy="676894"/>
            </a:xfrm>
            <a:custGeom>
              <a:avLst/>
              <a:gdLst>
                <a:gd name="connsiteX0" fmla="*/ 449942 w 449942"/>
                <a:gd name="connsiteY0" fmla="*/ 174171 h 769257"/>
                <a:gd name="connsiteX1" fmla="*/ 174171 w 449942"/>
                <a:gd name="connsiteY1" fmla="*/ 0 h 769257"/>
                <a:gd name="connsiteX2" fmla="*/ 0 w 449942"/>
                <a:gd name="connsiteY2" fmla="*/ 769257 h 769257"/>
                <a:gd name="connsiteX3" fmla="*/ 449942 w 449942"/>
                <a:gd name="connsiteY3" fmla="*/ 174171 h 769257"/>
                <a:gd name="connsiteX0" fmla="*/ 449942 w 449942"/>
                <a:gd name="connsiteY0" fmla="*/ 174171 h 769257"/>
                <a:gd name="connsiteX1" fmla="*/ 127989 w 449942"/>
                <a:gd name="connsiteY1" fmla="*/ 0 h 769257"/>
                <a:gd name="connsiteX2" fmla="*/ 0 w 449942"/>
                <a:gd name="connsiteY2" fmla="*/ 769257 h 769257"/>
                <a:gd name="connsiteX3" fmla="*/ 449942 w 449942"/>
                <a:gd name="connsiteY3" fmla="*/ 174171 h 769257"/>
                <a:gd name="connsiteX0" fmla="*/ 468415 w 468415"/>
                <a:gd name="connsiteY0" fmla="*/ 174171 h 779900"/>
                <a:gd name="connsiteX1" fmla="*/ 146462 w 468415"/>
                <a:gd name="connsiteY1" fmla="*/ 0 h 779900"/>
                <a:gd name="connsiteX2" fmla="*/ 0 w 468415"/>
                <a:gd name="connsiteY2" fmla="*/ 779900 h 779900"/>
                <a:gd name="connsiteX3" fmla="*/ 468415 w 468415"/>
                <a:gd name="connsiteY3" fmla="*/ 174171 h 779900"/>
                <a:gd name="connsiteX0" fmla="*/ 468415 w 468415"/>
                <a:gd name="connsiteY0" fmla="*/ 174171 h 779900"/>
                <a:gd name="connsiteX1" fmla="*/ 146462 w 468415"/>
                <a:gd name="connsiteY1" fmla="*/ 0 h 779900"/>
                <a:gd name="connsiteX2" fmla="*/ 0 w 468415"/>
                <a:gd name="connsiteY2" fmla="*/ 779900 h 779900"/>
                <a:gd name="connsiteX3" fmla="*/ 468415 w 468415"/>
                <a:gd name="connsiteY3" fmla="*/ 174171 h 779900"/>
                <a:gd name="connsiteX0" fmla="*/ 468415 w 468415"/>
                <a:gd name="connsiteY0" fmla="*/ 174171 h 779900"/>
                <a:gd name="connsiteX1" fmla="*/ 146462 w 468415"/>
                <a:gd name="connsiteY1" fmla="*/ 0 h 779900"/>
                <a:gd name="connsiteX2" fmla="*/ 0 w 468415"/>
                <a:gd name="connsiteY2" fmla="*/ 779900 h 779900"/>
                <a:gd name="connsiteX3" fmla="*/ 468415 w 468415"/>
                <a:gd name="connsiteY3" fmla="*/ 174171 h 779900"/>
                <a:gd name="connsiteX0" fmla="*/ 468415 w 468415"/>
                <a:gd name="connsiteY0" fmla="*/ 174171 h 779900"/>
                <a:gd name="connsiteX1" fmla="*/ 146462 w 468415"/>
                <a:gd name="connsiteY1" fmla="*/ 0 h 779900"/>
                <a:gd name="connsiteX2" fmla="*/ 0 w 468415"/>
                <a:gd name="connsiteY2" fmla="*/ 779900 h 779900"/>
                <a:gd name="connsiteX3" fmla="*/ 468415 w 468415"/>
                <a:gd name="connsiteY3" fmla="*/ 174171 h 779900"/>
                <a:gd name="connsiteX0" fmla="*/ 468415 w 468415"/>
                <a:gd name="connsiteY0" fmla="*/ 174171 h 779900"/>
                <a:gd name="connsiteX1" fmla="*/ 146462 w 468415"/>
                <a:gd name="connsiteY1" fmla="*/ 0 h 779900"/>
                <a:gd name="connsiteX2" fmla="*/ 0 w 468415"/>
                <a:gd name="connsiteY2" fmla="*/ 779900 h 779900"/>
                <a:gd name="connsiteX3" fmla="*/ 468415 w 468415"/>
                <a:gd name="connsiteY3" fmla="*/ 174171 h 77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415" h="779900">
                  <a:moveTo>
                    <a:pt x="468415" y="174171"/>
                  </a:moveTo>
                  <a:lnTo>
                    <a:pt x="146462" y="0"/>
                  </a:lnTo>
                  <a:cubicBezTo>
                    <a:pt x="153059" y="249326"/>
                    <a:pt x="95002" y="413514"/>
                    <a:pt x="0" y="779900"/>
                  </a:cubicBezTo>
                  <a:cubicBezTo>
                    <a:pt x="156138" y="577990"/>
                    <a:pt x="367696" y="546352"/>
                    <a:pt x="468415" y="17417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952456" y="1413585"/>
            <a:ext cx="446645" cy="392619"/>
            <a:chOff x="603372" y="422173"/>
            <a:chExt cx="446645" cy="392619"/>
          </a:xfrm>
        </p:grpSpPr>
        <p:sp>
          <p:nvSpPr>
            <p:cNvPr id="9" name="타원 8"/>
            <p:cNvSpPr/>
            <p:nvPr/>
          </p:nvSpPr>
          <p:spPr>
            <a:xfrm rot="538695">
              <a:off x="674568" y="754835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908004" flipV="1">
              <a:off x="685978" y="558339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538695">
              <a:off x="603372" y="422173"/>
              <a:ext cx="446645" cy="22497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49" y="1856781"/>
            <a:ext cx="4283964" cy="26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6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359127" y="546098"/>
            <a:ext cx="11402877" cy="6110515"/>
          </a:xfrm>
          <a:custGeom>
            <a:avLst/>
            <a:gdLst>
              <a:gd name="connsiteX0" fmla="*/ 11126307 w 11126307"/>
              <a:gd name="connsiteY0" fmla="*/ 0 h 6110515"/>
              <a:gd name="connsiteX1" fmla="*/ 10994544 w 11126307"/>
              <a:gd name="connsiteY1" fmla="*/ 5308402 h 6110515"/>
              <a:gd name="connsiteX2" fmla="*/ 10990738 w 11126307"/>
              <a:gd name="connsiteY2" fmla="*/ 5520072 h 6110515"/>
              <a:gd name="connsiteX3" fmla="*/ 10719908 w 11126307"/>
              <a:gd name="connsiteY3" fmla="*/ 5778005 h 6110515"/>
              <a:gd name="connsiteX4" fmla="*/ 10581363 w 11126307"/>
              <a:gd name="connsiteY4" fmla="*/ 5916550 h 6110515"/>
              <a:gd name="connsiteX5" fmla="*/ 10503808 w 11126307"/>
              <a:gd name="connsiteY5" fmla="*/ 6055041 h 6110515"/>
              <a:gd name="connsiteX6" fmla="*/ 255107 w 11126307"/>
              <a:gd name="connsiteY6" fmla="*/ 6110515 h 6110515"/>
              <a:gd name="connsiteX7" fmla="*/ 226078 w 11126307"/>
              <a:gd name="connsiteY7" fmla="*/ 43543 h 6110515"/>
              <a:gd name="connsiteX8" fmla="*/ 11126307 w 11126307"/>
              <a:gd name="connsiteY8" fmla="*/ 0 h 6110515"/>
              <a:gd name="connsiteX0" fmla="*/ 11580892 w 11580892"/>
              <a:gd name="connsiteY0" fmla="*/ 0 h 6313715"/>
              <a:gd name="connsiteX1" fmla="*/ 11449129 w 11580892"/>
              <a:gd name="connsiteY1" fmla="*/ 5308402 h 6313715"/>
              <a:gd name="connsiteX2" fmla="*/ 11445323 w 11580892"/>
              <a:gd name="connsiteY2" fmla="*/ 5520072 h 6313715"/>
              <a:gd name="connsiteX3" fmla="*/ 11174493 w 11580892"/>
              <a:gd name="connsiteY3" fmla="*/ 5778005 h 6313715"/>
              <a:gd name="connsiteX4" fmla="*/ 11035948 w 11580892"/>
              <a:gd name="connsiteY4" fmla="*/ 5916550 h 6313715"/>
              <a:gd name="connsiteX5" fmla="*/ 10958393 w 11580892"/>
              <a:gd name="connsiteY5" fmla="*/ 6055041 h 6313715"/>
              <a:gd name="connsiteX6" fmla="*/ 87392 w 11580892"/>
              <a:gd name="connsiteY6" fmla="*/ 6313715 h 6313715"/>
              <a:gd name="connsiteX7" fmla="*/ 680663 w 11580892"/>
              <a:gd name="connsiteY7" fmla="*/ 43543 h 6313715"/>
              <a:gd name="connsiteX8" fmla="*/ 11580892 w 11580892"/>
              <a:gd name="connsiteY8" fmla="*/ 0 h 6313715"/>
              <a:gd name="connsiteX0" fmla="*/ 11493500 w 11493500"/>
              <a:gd name="connsiteY0" fmla="*/ 0 h 6313715"/>
              <a:gd name="connsiteX1" fmla="*/ 11361737 w 11493500"/>
              <a:gd name="connsiteY1" fmla="*/ 5308402 h 6313715"/>
              <a:gd name="connsiteX2" fmla="*/ 11357931 w 11493500"/>
              <a:gd name="connsiteY2" fmla="*/ 5520072 h 6313715"/>
              <a:gd name="connsiteX3" fmla="*/ 11087101 w 11493500"/>
              <a:gd name="connsiteY3" fmla="*/ 5778005 h 6313715"/>
              <a:gd name="connsiteX4" fmla="*/ 10948556 w 11493500"/>
              <a:gd name="connsiteY4" fmla="*/ 5916550 h 6313715"/>
              <a:gd name="connsiteX5" fmla="*/ 10871001 w 11493500"/>
              <a:gd name="connsiteY5" fmla="*/ 6055041 h 6313715"/>
              <a:gd name="connsiteX6" fmla="*/ 0 w 11493500"/>
              <a:gd name="connsiteY6" fmla="*/ 6313715 h 6313715"/>
              <a:gd name="connsiteX7" fmla="*/ 593271 w 11493500"/>
              <a:gd name="connsiteY7" fmla="*/ 43543 h 6313715"/>
              <a:gd name="connsiteX8" fmla="*/ 11493500 w 11493500"/>
              <a:gd name="connsiteY8" fmla="*/ 0 h 6313715"/>
              <a:gd name="connsiteX0" fmla="*/ 11290300 w 11290300"/>
              <a:gd name="connsiteY0" fmla="*/ 0 h 6110515"/>
              <a:gd name="connsiteX1" fmla="*/ 11158537 w 11290300"/>
              <a:gd name="connsiteY1" fmla="*/ 5308402 h 6110515"/>
              <a:gd name="connsiteX2" fmla="*/ 11154731 w 11290300"/>
              <a:gd name="connsiteY2" fmla="*/ 5520072 h 6110515"/>
              <a:gd name="connsiteX3" fmla="*/ 10883901 w 11290300"/>
              <a:gd name="connsiteY3" fmla="*/ 5778005 h 6110515"/>
              <a:gd name="connsiteX4" fmla="*/ 10745356 w 11290300"/>
              <a:gd name="connsiteY4" fmla="*/ 5916550 h 6110515"/>
              <a:gd name="connsiteX5" fmla="*/ 10667801 w 11290300"/>
              <a:gd name="connsiteY5" fmla="*/ 6055041 h 6110515"/>
              <a:gd name="connsiteX6" fmla="*/ 0 w 11290300"/>
              <a:gd name="connsiteY6" fmla="*/ 6110515 h 6110515"/>
              <a:gd name="connsiteX7" fmla="*/ 390071 w 11290300"/>
              <a:gd name="connsiteY7" fmla="*/ 43543 h 6110515"/>
              <a:gd name="connsiteX8" fmla="*/ 11290300 w 11290300"/>
              <a:gd name="connsiteY8" fmla="*/ 0 h 6110515"/>
              <a:gd name="connsiteX0" fmla="*/ 11353900 w 11353900"/>
              <a:gd name="connsiteY0" fmla="*/ 0 h 6110515"/>
              <a:gd name="connsiteX1" fmla="*/ 11222137 w 11353900"/>
              <a:gd name="connsiteY1" fmla="*/ 5308402 h 6110515"/>
              <a:gd name="connsiteX2" fmla="*/ 11218331 w 11353900"/>
              <a:gd name="connsiteY2" fmla="*/ 5520072 h 6110515"/>
              <a:gd name="connsiteX3" fmla="*/ 10947501 w 11353900"/>
              <a:gd name="connsiteY3" fmla="*/ 5778005 h 6110515"/>
              <a:gd name="connsiteX4" fmla="*/ 10808956 w 11353900"/>
              <a:gd name="connsiteY4" fmla="*/ 5916550 h 6110515"/>
              <a:gd name="connsiteX5" fmla="*/ 10731401 w 11353900"/>
              <a:gd name="connsiteY5" fmla="*/ 6055041 h 6110515"/>
              <a:gd name="connsiteX6" fmla="*/ 63600 w 11353900"/>
              <a:gd name="connsiteY6" fmla="*/ 6110515 h 6110515"/>
              <a:gd name="connsiteX7" fmla="*/ 98071 w 11353900"/>
              <a:gd name="connsiteY7" fmla="*/ 68943 h 6110515"/>
              <a:gd name="connsiteX8" fmla="*/ 11353900 w 11353900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218331 w 11438531"/>
              <a:gd name="connsiteY2" fmla="*/ 552007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47871 w 11438531"/>
              <a:gd name="connsiteY2" fmla="*/ 55886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47871 w 11461357"/>
              <a:gd name="connsiteY2" fmla="*/ 558865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25011 w 11461357"/>
              <a:gd name="connsiteY2" fmla="*/ 567247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00501"/>
              <a:gd name="connsiteY0" fmla="*/ 0 h 6110515"/>
              <a:gd name="connsiteX1" fmla="*/ 11399937 w 11400501"/>
              <a:gd name="connsiteY1" fmla="*/ 5537002 h 6110515"/>
              <a:gd name="connsiteX2" fmla="*/ 11325011 w 11400501"/>
              <a:gd name="connsiteY2" fmla="*/ 5672472 h 6110515"/>
              <a:gd name="connsiteX3" fmla="*/ 11138001 w 11400501"/>
              <a:gd name="connsiteY3" fmla="*/ 5884685 h 6110515"/>
              <a:gd name="connsiteX4" fmla="*/ 11098516 w 11400501"/>
              <a:gd name="connsiteY4" fmla="*/ 5969890 h 6110515"/>
              <a:gd name="connsiteX5" fmla="*/ 10731401 w 11400501"/>
              <a:gd name="connsiteY5" fmla="*/ 6055041 h 6110515"/>
              <a:gd name="connsiteX6" fmla="*/ 63600 w 11400501"/>
              <a:gd name="connsiteY6" fmla="*/ 6110515 h 6110515"/>
              <a:gd name="connsiteX7" fmla="*/ 98071 w 11400501"/>
              <a:gd name="connsiteY7" fmla="*/ 68943 h 6110515"/>
              <a:gd name="connsiteX8" fmla="*/ 11353900 w 11400501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325011 w 11402877"/>
              <a:gd name="connsiteY2" fmla="*/ 5672472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886182 w 11402877"/>
              <a:gd name="connsiteY5" fmla="*/ 603599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02877" h="6110515">
                <a:moveTo>
                  <a:pt x="11353900" y="0"/>
                </a:moveTo>
                <a:cubicBezTo>
                  <a:pt x="11150700" y="2032000"/>
                  <a:pt x="11416606" y="3713956"/>
                  <a:pt x="11402318" y="5425083"/>
                </a:cubicBezTo>
                <a:cubicBezTo>
                  <a:pt x="11401049" y="5495640"/>
                  <a:pt x="11300086" y="5559053"/>
                  <a:pt x="11298817" y="5629610"/>
                </a:cubicBezTo>
                <a:lnTo>
                  <a:pt x="11154670" y="5772767"/>
                </a:lnTo>
                <a:lnTo>
                  <a:pt x="11072322" y="5819871"/>
                </a:lnTo>
                <a:lnTo>
                  <a:pt x="10886182" y="6035991"/>
                </a:lnTo>
                <a:lnTo>
                  <a:pt x="63600" y="6110515"/>
                </a:lnTo>
                <a:cubicBezTo>
                  <a:pt x="419200" y="4399039"/>
                  <a:pt x="-235757" y="3344334"/>
                  <a:pt x="98071" y="68943"/>
                </a:cubicBezTo>
                <a:cubicBezTo>
                  <a:pt x="3731481" y="54429"/>
                  <a:pt x="6994775" y="246742"/>
                  <a:pt x="1135390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1291213" y="5834016"/>
            <a:ext cx="468415" cy="676894"/>
          </a:xfrm>
          <a:custGeom>
            <a:avLst/>
            <a:gdLst>
              <a:gd name="connsiteX0" fmla="*/ 449942 w 449942"/>
              <a:gd name="connsiteY0" fmla="*/ 174171 h 769257"/>
              <a:gd name="connsiteX1" fmla="*/ 174171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49942 w 449942"/>
              <a:gd name="connsiteY0" fmla="*/ 174171 h 769257"/>
              <a:gd name="connsiteX1" fmla="*/ 127989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415" h="779900">
                <a:moveTo>
                  <a:pt x="468415" y="174171"/>
                </a:moveTo>
                <a:lnTo>
                  <a:pt x="146462" y="0"/>
                </a:lnTo>
                <a:cubicBezTo>
                  <a:pt x="153059" y="249326"/>
                  <a:pt x="95002" y="413514"/>
                  <a:pt x="0" y="779900"/>
                </a:cubicBezTo>
                <a:cubicBezTo>
                  <a:pt x="156138" y="577990"/>
                  <a:pt x="367696" y="546352"/>
                  <a:pt x="468415" y="1741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3372" y="422173"/>
            <a:ext cx="446645" cy="392619"/>
            <a:chOff x="603372" y="422173"/>
            <a:chExt cx="446645" cy="392619"/>
          </a:xfrm>
        </p:grpSpPr>
        <p:sp>
          <p:nvSpPr>
            <p:cNvPr id="9" name="타원 8"/>
            <p:cNvSpPr/>
            <p:nvPr/>
          </p:nvSpPr>
          <p:spPr>
            <a:xfrm rot="538695">
              <a:off x="674568" y="754835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908004" flipV="1">
              <a:off x="685978" y="558339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538695">
              <a:off x="603372" y="422173"/>
              <a:ext cx="446645" cy="22497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359249" y="332189"/>
            <a:ext cx="446645" cy="404586"/>
            <a:chOff x="11359249" y="332189"/>
            <a:chExt cx="446645" cy="404586"/>
          </a:xfrm>
        </p:grpSpPr>
        <p:sp>
          <p:nvSpPr>
            <p:cNvPr id="10" name="타원 9"/>
            <p:cNvSpPr/>
            <p:nvPr/>
          </p:nvSpPr>
          <p:spPr>
            <a:xfrm rot="257603">
              <a:off x="11466340" y="676818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284075" flipV="1">
              <a:off x="11460235" y="472952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92300">
              <a:off x="11359249" y="332189"/>
              <a:ext cx="446645" cy="224970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3A4E2E78-9269-401E-8848-15CE0E8523D9}"/>
              </a:ext>
            </a:extLst>
          </p:cNvPr>
          <p:cNvSpPr/>
          <p:nvPr/>
        </p:nvSpPr>
        <p:spPr>
          <a:xfrm>
            <a:off x="3539114" y="61023"/>
            <a:ext cx="5173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2800" b="1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기능</a:t>
            </a:r>
            <a:endParaRPr lang="en-US" altLang="ko-KR" sz="2800" b="1" kern="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62990" y="3016090"/>
            <a:ext cx="6879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latin typeface="HY헤드라인M" pitchFamily="18" charset="-127"/>
                <a:ea typeface="HY헤드라인M" pitchFamily="18" charset="-127"/>
              </a:rPr>
              <a:t>감사합니다</a:t>
            </a:r>
            <a:endParaRPr lang="ko-KR" altLang="en-US" sz="4800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646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359127" y="546098"/>
            <a:ext cx="11402877" cy="6110515"/>
          </a:xfrm>
          <a:custGeom>
            <a:avLst/>
            <a:gdLst>
              <a:gd name="connsiteX0" fmla="*/ 11126307 w 11126307"/>
              <a:gd name="connsiteY0" fmla="*/ 0 h 6110515"/>
              <a:gd name="connsiteX1" fmla="*/ 10994544 w 11126307"/>
              <a:gd name="connsiteY1" fmla="*/ 5308402 h 6110515"/>
              <a:gd name="connsiteX2" fmla="*/ 10990738 w 11126307"/>
              <a:gd name="connsiteY2" fmla="*/ 5520072 h 6110515"/>
              <a:gd name="connsiteX3" fmla="*/ 10719908 w 11126307"/>
              <a:gd name="connsiteY3" fmla="*/ 5778005 h 6110515"/>
              <a:gd name="connsiteX4" fmla="*/ 10581363 w 11126307"/>
              <a:gd name="connsiteY4" fmla="*/ 5916550 h 6110515"/>
              <a:gd name="connsiteX5" fmla="*/ 10503808 w 11126307"/>
              <a:gd name="connsiteY5" fmla="*/ 6055041 h 6110515"/>
              <a:gd name="connsiteX6" fmla="*/ 255107 w 11126307"/>
              <a:gd name="connsiteY6" fmla="*/ 6110515 h 6110515"/>
              <a:gd name="connsiteX7" fmla="*/ 226078 w 11126307"/>
              <a:gd name="connsiteY7" fmla="*/ 43543 h 6110515"/>
              <a:gd name="connsiteX8" fmla="*/ 11126307 w 11126307"/>
              <a:gd name="connsiteY8" fmla="*/ 0 h 6110515"/>
              <a:gd name="connsiteX0" fmla="*/ 11580892 w 11580892"/>
              <a:gd name="connsiteY0" fmla="*/ 0 h 6313715"/>
              <a:gd name="connsiteX1" fmla="*/ 11449129 w 11580892"/>
              <a:gd name="connsiteY1" fmla="*/ 5308402 h 6313715"/>
              <a:gd name="connsiteX2" fmla="*/ 11445323 w 11580892"/>
              <a:gd name="connsiteY2" fmla="*/ 5520072 h 6313715"/>
              <a:gd name="connsiteX3" fmla="*/ 11174493 w 11580892"/>
              <a:gd name="connsiteY3" fmla="*/ 5778005 h 6313715"/>
              <a:gd name="connsiteX4" fmla="*/ 11035948 w 11580892"/>
              <a:gd name="connsiteY4" fmla="*/ 5916550 h 6313715"/>
              <a:gd name="connsiteX5" fmla="*/ 10958393 w 11580892"/>
              <a:gd name="connsiteY5" fmla="*/ 6055041 h 6313715"/>
              <a:gd name="connsiteX6" fmla="*/ 87392 w 11580892"/>
              <a:gd name="connsiteY6" fmla="*/ 6313715 h 6313715"/>
              <a:gd name="connsiteX7" fmla="*/ 680663 w 11580892"/>
              <a:gd name="connsiteY7" fmla="*/ 43543 h 6313715"/>
              <a:gd name="connsiteX8" fmla="*/ 11580892 w 11580892"/>
              <a:gd name="connsiteY8" fmla="*/ 0 h 6313715"/>
              <a:gd name="connsiteX0" fmla="*/ 11493500 w 11493500"/>
              <a:gd name="connsiteY0" fmla="*/ 0 h 6313715"/>
              <a:gd name="connsiteX1" fmla="*/ 11361737 w 11493500"/>
              <a:gd name="connsiteY1" fmla="*/ 5308402 h 6313715"/>
              <a:gd name="connsiteX2" fmla="*/ 11357931 w 11493500"/>
              <a:gd name="connsiteY2" fmla="*/ 5520072 h 6313715"/>
              <a:gd name="connsiteX3" fmla="*/ 11087101 w 11493500"/>
              <a:gd name="connsiteY3" fmla="*/ 5778005 h 6313715"/>
              <a:gd name="connsiteX4" fmla="*/ 10948556 w 11493500"/>
              <a:gd name="connsiteY4" fmla="*/ 5916550 h 6313715"/>
              <a:gd name="connsiteX5" fmla="*/ 10871001 w 11493500"/>
              <a:gd name="connsiteY5" fmla="*/ 6055041 h 6313715"/>
              <a:gd name="connsiteX6" fmla="*/ 0 w 11493500"/>
              <a:gd name="connsiteY6" fmla="*/ 6313715 h 6313715"/>
              <a:gd name="connsiteX7" fmla="*/ 593271 w 11493500"/>
              <a:gd name="connsiteY7" fmla="*/ 43543 h 6313715"/>
              <a:gd name="connsiteX8" fmla="*/ 11493500 w 11493500"/>
              <a:gd name="connsiteY8" fmla="*/ 0 h 6313715"/>
              <a:gd name="connsiteX0" fmla="*/ 11290300 w 11290300"/>
              <a:gd name="connsiteY0" fmla="*/ 0 h 6110515"/>
              <a:gd name="connsiteX1" fmla="*/ 11158537 w 11290300"/>
              <a:gd name="connsiteY1" fmla="*/ 5308402 h 6110515"/>
              <a:gd name="connsiteX2" fmla="*/ 11154731 w 11290300"/>
              <a:gd name="connsiteY2" fmla="*/ 5520072 h 6110515"/>
              <a:gd name="connsiteX3" fmla="*/ 10883901 w 11290300"/>
              <a:gd name="connsiteY3" fmla="*/ 5778005 h 6110515"/>
              <a:gd name="connsiteX4" fmla="*/ 10745356 w 11290300"/>
              <a:gd name="connsiteY4" fmla="*/ 5916550 h 6110515"/>
              <a:gd name="connsiteX5" fmla="*/ 10667801 w 11290300"/>
              <a:gd name="connsiteY5" fmla="*/ 6055041 h 6110515"/>
              <a:gd name="connsiteX6" fmla="*/ 0 w 11290300"/>
              <a:gd name="connsiteY6" fmla="*/ 6110515 h 6110515"/>
              <a:gd name="connsiteX7" fmla="*/ 390071 w 11290300"/>
              <a:gd name="connsiteY7" fmla="*/ 43543 h 6110515"/>
              <a:gd name="connsiteX8" fmla="*/ 11290300 w 11290300"/>
              <a:gd name="connsiteY8" fmla="*/ 0 h 6110515"/>
              <a:gd name="connsiteX0" fmla="*/ 11353900 w 11353900"/>
              <a:gd name="connsiteY0" fmla="*/ 0 h 6110515"/>
              <a:gd name="connsiteX1" fmla="*/ 11222137 w 11353900"/>
              <a:gd name="connsiteY1" fmla="*/ 5308402 h 6110515"/>
              <a:gd name="connsiteX2" fmla="*/ 11218331 w 11353900"/>
              <a:gd name="connsiteY2" fmla="*/ 5520072 h 6110515"/>
              <a:gd name="connsiteX3" fmla="*/ 10947501 w 11353900"/>
              <a:gd name="connsiteY3" fmla="*/ 5778005 h 6110515"/>
              <a:gd name="connsiteX4" fmla="*/ 10808956 w 11353900"/>
              <a:gd name="connsiteY4" fmla="*/ 5916550 h 6110515"/>
              <a:gd name="connsiteX5" fmla="*/ 10731401 w 11353900"/>
              <a:gd name="connsiteY5" fmla="*/ 6055041 h 6110515"/>
              <a:gd name="connsiteX6" fmla="*/ 63600 w 11353900"/>
              <a:gd name="connsiteY6" fmla="*/ 6110515 h 6110515"/>
              <a:gd name="connsiteX7" fmla="*/ 98071 w 11353900"/>
              <a:gd name="connsiteY7" fmla="*/ 68943 h 6110515"/>
              <a:gd name="connsiteX8" fmla="*/ 11353900 w 11353900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218331 w 11438531"/>
              <a:gd name="connsiteY2" fmla="*/ 552007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47871 w 11438531"/>
              <a:gd name="connsiteY2" fmla="*/ 55886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47871 w 11461357"/>
              <a:gd name="connsiteY2" fmla="*/ 558865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25011 w 11461357"/>
              <a:gd name="connsiteY2" fmla="*/ 567247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00501"/>
              <a:gd name="connsiteY0" fmla="*/ 0 h 6110515"/>
              <a:gd name="connsiteX1" fmla="*/ 11399937 w 11400501"/>
              <a:gd name="connsiteY1" fmla="*/ 5537002 h 6110515"/>
              <a:gd name="connsiteX2" fmla="*/ 11325011 w 11400501"/>
              <a:gd name="connsiteY2" fmla="*/ 5672472 h 6110515"/>
              <a:gd name="connsiteX3" fmla="*/ 11138001 w 11400501"/>
              <a:gd name="connsiteY3" fmla="*/ 5884685 h 6110515"/>
              <a:gd name="connsiteX4" fmla="*/ 11098516 w 11400501"/>
              <a:gd name="connsiteY4" fmla="*/ 5969890 h 6110515"/>
              <a:gd name="connsiteX5" fmla="*/ 10731401 w 11400501"/>
              <a:gd name="connsiteY5" fmla="*/ 6055041 h 6110515"/>
              <a:gd name="connsiteX6" fmla="*/ 63600 w 11400501"/>
              <a:gd name="connsiteY6" fmla="*/ 6110515 h 6110515"/>
              <a:gd name="connsiteX7" fmla="*/ 98071 w 11400501"/>
              <a:gd name="connsiteY7" fmla="*/ 68943 h 6110515"/>
              <a:gd name="connsiteX8" fmla="*/ 11353900 w 11400501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325011 w 11402877"/>
              <a:gd name="connsiteY2" fmla="*/ 5672472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886182 w 11402877"/>
              <a:gd name="connsiteY5" fmla="*/ 603599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02877" h="6110515">
                <a:moveTo>
                  <a:pt x="11353900" y="0"/>
                </a:moveTo>
                <a:cubicBezTo>
                  <a:pt x="11150700" y="2032000"/>
                  <a:pt x="11416606" y="3713956"/>
                  <a:pt x="11402318" y="5425083"/>
                </a:cubicBezTo>
                <a:cubicBezTo>
                  <a:pt x="11401049" y="5495640"/>
                  <a:pt x="11300086" y="5559053"/>
                  <a:pt x="11298817" y="5629610"/>
                </a:cubicBezTo>
                <a:lnTo>
                  <a:pt x="11154670" y="5772767"/>
                </a:lnTo>
                <a:lnTo>
                  <a:pt x="11072322" y="5819871"/>
                </a:lnTo>
                <a:lnTo>
                  <a:pt x="10886182" y="6035991"/>
                </a:lnTo>
                <a:lnTo>
                  <a:pt x="63600" y="6110515"/>
                </a:lnTo>
                <a:cubicBezTo>
                  <a:pt x="419200" y="4399039"/>
                  <a:pt x="-235757" y="3344334"/>
                  <a:pt x="98071" y="68943"/>
                </a:cubicBezTo>
                <a:cubicBezTo>
                  <a:pt x="3731481" y="54429"/>
                  <a:pt x="6994775" y="246742"/>
                  <a:pt x="1135390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1291213" y="5834016"/>
            <a:ext cx="468415" cy="676894"/>
          </a:xfrm>
          <a:custGeom>
            <a:avLst/>
            <a:gdLst>
              <a:gd name="connsiteX0" fmla="*/ 449942 w 449942"/>
              <a:gd name="connsiteY0" fmla="*/ 174171 h 769257"/>
              <a:gd name="connsiteX1" fmla="*/ 174171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49942 w 449942"/>
              <a:gd name="connsiteY0" fmla="*/ 174171 h 769257"/>
              <a:gd name="connsiteX1" fmla="*/ 127989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415" h="779900">
                <a:moveTo>
                  <a:pt x="468415" y="174171"/>
                </a:moveTo>
                <a:lnTo>
                  <a:pt x="146462" y="0"/>
                </a:lnTo>
                <a:cubicBezTo>
                  <a:pt x="153059" y="249326"/>
                  <a:pt x="95002" y="413514"/>
                  <a:pt x="0" y="779900"/>
                </a:cubicBezTo>
                <a:cubicBezTo>
                  <a:pt x="156138" y="577990"/>
                  <a:pt x="367696" y="546352"/>
                  <a:pt x="468415" y="1741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3372" y="422173"/>
            <a:ext cx="446645" cy="392619"/>
            <a:chOff x="603372" y="422173"/>
            <a:chExt cx="446645" cy="392619"/>
          </a:xfrm>
        </p:grpSpPr>
        <p:sp>
          <p:nvSpPr>
            <p:cNvPr id="9" name="타원 8"/>
            <p:cNvSpPr/>
            <p:nvPr/>
          </p:nvSpPr>
          <p:spPr>
            <a:xfrm rot="538695">
              <a:off x="674568" y="754835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908004" flipV="1">
              <a:off x="685978" y="558339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538695">
              <a:off x="603372" y="422173"/>
              <a:ext cx="446645" cy="22497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359249" y="332189"/>
            <a:ext cx="446645" cy="404586"/>
            <a:chOff x="11359249" y="332189"/>
            <a:chExt cx="446645" cy="404586"/>
          </a:xfrm>
        </p:grpSpPr>
        <p:sp>
          <p:nvSpPr>
            <p:cNvPr id="10" name="타원 9"/>
            <p:cNvSpPr/>
            <p:nvPr/>
          </p:nvSpPr>
          <p:spPr>
            <a:xfrm rot="257603">
              <a:off x="11466340" y="676818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284075" flipV="1">
              <a:off x="11460235" y="472952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92300">
              <a:off x="11359249" y="332189"/>
              <a:ext cx="446645" cy="224970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3A4E2E78-9269-401E-8848-15CE0E8523D9}"/>
              </a:ext>
            </a:extLst>
          </p:cNvPr>
          <p:cNvSpPr/>
          <p:nvPr/>
        </p:nvSpPr>
        <p:spPr>
          <a:xfrm>
            <a:off x="3539114" y="61023"/>
            <a:ext cx="5173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2800" b="1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</a:t>
            </a:r>
            <a:r>
              <a:rPr lang="ko-KR" altLang="en-US" sz="2800" b="1" kern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동기</a:t>
            </a:r>
            <a:r>
              <a:rPr lang="en-US" altLang="ko-KR" sz="2800" b="1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2800" b="1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목적</a:t>
            </a:r>
            <a:endParaRPr lang="en-US" altLang="ko-KR" sz="2800" b="1" kern="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769" y="2134100"/>
            <a:ext cx="3561604" cy="35616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118640" y="5880370"/>
            <a:ext cx="352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대학생 </a:t>
            </a:r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혼자 자취함</a:t>
            </a:r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2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359127" y="546098"/>
            <a:ext cx="11402877" cy="6110515"/>
          </a:xfrm>
          <a:custGeom>
            <a:avLst/>
            <a:gdLst>
              <a:gd name="connsiteX0" fmla="*/ 11126307 w 11126307"/>
              <a:gd name="connsiteY0" fmla="*/ 0 h 6110515"/>
              <a:gd name="connsiteX1" fmla="*/ 10994544 w 11126307"/>
              <a:gd name="connsiteY1" fmla="*/ 5308402 h 6110515"/>
              <a:gd name="connsiteX2" fmla="*/ 10990738 w 11126307"/>
              <a:gd name="connsiteY2" fmla="*/ 5520072 h 6110515"/>
              <a:gd name="connsiteX3" fmla="*/ 10719908 w 11126307"/>
              <a:gd name="connsiteY3" fmla="*/ 5778005 h 6110515"/>
              <a:gd name="connsiteX4" fmla="*/ 10581363 w 11126307"/>
              <a:gd name="connsiteY4" fmla="*/ 5916550 h 6110515"/>
              <a:gd name="connsiteX5" fmla="*/ 10503808 w 11126307"/>
              <a:gd name="connsiteY5" fmla="*/ 6055041 h 6110515"/>
              <a:gd name="connsiteX6" fmla="*/ 255107 w 11126307"/>
              <a:gd name="connsiteY6" fmla="*/ 6110515 h 6110515"/>
              <a:gd name="connsiteX7" fmla="*/ 226078 w 11126307"/>
              <a:gd name="connsiteY7" fmla="*/ 43543 h 6110515"/>
              <a:gd name="connsiteX8" fmla="*/ 11126307 w 11126307"/>
              <a:gd name="connsiteY8" fmla="*/ 0 h 6110515"/>
              <a:gd name="connsiteX0" fmla="*/ 11580892 w 11580892"/>
              <a:gd name="connsiteY0" fmla="*/ 0 h 6313715"/>
              <a:gd name="connsiteX1" fmla="*/ 11449129 w 11580892"/>
              <a:gd name="connsiteY1" fmla="*/ 5308402 h 6313715"/>
              <a:gd name="connsiteX2" fmla="*/ 11445323 w 11580892"/>
              <a:gd name="connsiteY2" fmla="*/ 5520072 h 6313715"/>
              <a:gd name="connsiteX3" fmla="*/ 11174493 w 11580892"/>
              <a:gd name="connsiteY3" fmla="*/ 5778005 h 6313715"/>
              <a:gd name="connsiteX4" fmla="*/ 11035948 w 11580892"/>
              <a:gd name="connsiteY4" fmla="*/ 5916550 h 6313715"/>
              <a:gd name="connsiteX5" fmla="*/ 10958393 w 11580892"/>
              <a:gd name="connsiteY5" fmla="*/ 6055041 h 6313715"/>
              <a:gd name="connsiteX6" fmla="*/ 87392 w 11580892"/>
              <a:gd name="connsiteY6" fmla="*/ 6313715 h 6313715"/>
              <a:gd name="connsiteX7" fmla="*/ 680663 w 11580892"/>
              <a:gd name="connsiteY7" fmla="*/ 43543 h 6313715"/>
              <a:gd name="connsiteX8" fmla="*/ 11580892 w 11580892"/>
              <a:gd name="connsiteY8" fmla="*/ 0 h 6313715"/>
              <a:gd name="connsiteX0" fmla="*/ 11493500 w 11493500"/>
              <a:gd name="connsiteY0" fmla="*/ 0 h 6313715"/>
              <a:gd name="connsiteX1" fmla="*/ 11361737 w 11493500"/>
              <a:gd name="connsiteY1" fmla="*/ 5308402 h 6313715"/>
              <a:gd name="connsiteX2" fmla="*/ 11357931 w 11493500"/>
              <a:gd name="connsiteY2" fmla="*/ 5520072 h 6313715"/>
              <a:gd name="connsiteX3" fmla="*/ 11087101 w 11493500"/>
              <a:gd name="connsiteY3" fmla="*/ 5778005 h 6313715"/>
              <a:gd name="connsiteX4" fmla="*/ 10948556 w 11493500"/>
              <a:gd name="connsiteY4" fmla="*/ 5916550 h 6313715"/>
              <a:gd name="connsiteX5" fmla="*/ 10871001 w 11493500"/>
              <a:gd name="connsiteY5" fmla="*/ 6055041 h 6313715"/>
              <a:gd name="connsiteX6" fmla="*/ 0 w 11493500"/>
              <a:gd name="connsiteY6" fmla="*/ 6313715 h 6313715"/>
              <a:gd name="connsiteX7" fmla="*/ 593271 w 11493500"/>
              <a:gd name="connsiteY7" fmla="*/ 43543 h 6313715"/>
              <a:gd name="connsiteX8" fmla="*/ 11493500 w 11493500"/>
              <a:gd name="connsiteY8" fmla="*/ 0 h 6313715"/>
              <a:gd name="connsiteX0" fmla="*/ 11290300 w 11290300"/>
              <a:gd name="connsiteY0" fmla="*/ 0 h 6110515"/>
              <a:gd name="connsiteX1" fmla="*/ 11158537 w 11290300"/>
              <a:gd name="connsiteY1" fmla="*/ 5308402 h 6110515"/>
              <a:gd name="connsiteX2" fmla="*/ 11154731 w 11290300"/>
              <a:gd name="connsiteY2" fmla="*/ 5520072 h 6110515"/>
              <a:gd name="connsiteX3" fmla="*/ 10883901 w 11290300"/>
              <a:gd name="connsiteY3" fmla="*/ 5778005 h 6110515"/>
              <a:gd name="connsiteX4" fmla="*/ 10745356 w 11290300"/>
              <a:gd name="connsiteY4" fmla="*/ 5916550 h 6110515"/>
              <a:gd name="connsiteX5" fmla="*/ 10667801 w 11290300"/>
              <a:gd name="connsiteY5" fmla="*/ 6055041 h 6110515"/>
              <a:gd name="connsiteX6" fmla="*/ 0 w 11290300"/>
              <a:gd name="connsiteY6" fmla="*/ 6110515 h 6110515"/>
              <a:gd name="connsiteX7" fmla="*/ 390071 w 11290300"/>
              <a:gd name="connsiteY7" fmla="*/ 43543 h 6110515"/>
              <a:gd name="connsiteX8" fmla="*/ 11290300 w 11290300"/>
              <a:gd name="connsiteY8" fmla="*/ 0 h 6110515"/>
              <a:gd name="connsiteX0" fmla="*/ 11353900 w 11353900"/>
              <a:gd name="connsiteY0" fmla="*/ 0 h 6110515"/>
              <a:gd name="connsiteX1" fmla="*/ 11222137 w 11353900"/>
              <a:gd name="connsiteY1" fmla="*/ 5308402 h 6110515"/>
              <a:gd name="connsiteX2" fmla="*/ 11218331 w 11353900"/>
              <a:gd name="connsiteY2" fmla="*/ 5520072 h 6110515"/>
              <a:gd name="connsiteX3" fmla="*/ 10947501 w 11353900"/>
              <a:gd name="connsiteY3" fmla="*/ 5778005 h 6110515"/>
              <a:gd name="connsiteX4" fmla="*/ 10808956 w 11353900"/>
              <a:gd name="connsiteY4" fmla="*/ 5916550 h 6110515"/>
              <a:gd name="connsiteX5" fmla="*/ 10731401 w 11353900"/>
              <a:gd name="connsiteY5" fmla="*/ 6055041 h 6110515"/>
              <a:gd name="connsiteX6" fmla="*/ 63600 w 11353900"/>
              <a:gd name="connsiteY6" fmla="*/ 6110515 h 6110515"/>
              <a:gd name="connsiteX7" fmla="*/ 98071 w 11353900"/>
              <a:gd name="connsiteY7" fmla="*/ 68943 h 6110515"/>
              <a:gd name="connsiteX8" fmla="*/ 11353900 w 11353900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218331 w 11438531"/>
              <a:gd name="connsiteY2" fmla="*/ 552007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47871 w 11438531"/>
              <a:gd name="connsiteY2" fmla="*/ 55886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47871 w 11461357"/>
              <a:gd name="connsiteY2" fmla="*/ 558865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25011 w 11461357"/>
              <a:gd name="connsiteY2" fmla="*/ 567247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00501"/>
              <a:gd name="connsiteY0" fmla="*/ 0 h 6110515"/>
              <a:gd name="connsiteX1" fmla="*/ 11399937 w 11400501"/>
              <a:gd name="connsiteY1" fmla="*/ 5537002 h 6110515"/>
              <a:gd name="connsiteX2" fmla="*/ 11325011 w 11400501"/>
              <a:gd name="connsiteY2" fmla="*/ 5672472 h 6110515"/>
              <a:gd name="connsiteX3" fmla="*/ 11138001 w 11400501"/>
              <a:gd name="connsiteY3" fmla="*/ 5884685 h 6110515"/>
              <a:gd name="connsiteX4" fmla="*/ 11098516 w 11400501"/>
              <a:gd name="connsiteY4" fmla="*/ 5969890 h 6110515"/>
              <a:gd name="connsiteX5" fmla="*/ 10731401 w 11400501"/>
              <a:gd name="connsiteY5" fmla="*/ 6055041 h 6110515"/>
              <a:gd name="connsiteX6" fmla="*/ 63600 w 11400501"/>
              <a:gd name="connsiteY6" fmla="*/ 6110515 h 6110515"/>
              <a:gd name="connsiteX7" fmla="*/ 98071 w 11400501"/>
              <a:gd name="connsiteY7" fmla="*/ 68943 h 6110515"/>
              <a:gd name="connsiteX8" fmla="*/ 11353900 w 11400501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325011 w 11402877"/>
              <a:gd name="connsiteY2" fmla="*/ 5672472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886182 w 11402877"/>
              <a:gd name="connsiteY5" fmla="*/ 603599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02877" h="6110515">
                <a:moveTo>
                  <a:pt x="11353900" y="0"/>
                </a:moveTo>
                <a:cubicBezTo>
                  <a:pt x="11150700" y="2032000"/>
                  <a:pt x="11416606" y="3713956"/>
                  <a:pt x="11402318" y="5425083"/>
                </a:cubicBezTo>
                <a:cubicBezTo>
                  <a:pt x="11401049" y="5495640"/>
                  <a:pt x="11300086" y="5559053"/>
                  <a:pt x="11298817" y="5629610"/>
                </a:cubicBezTo>
                <a:lnTo>
                  <a:pt x="11154670" y="5772767"/>
                </a:lnTo>
                <a:lnTo>
                  <a:pt x="11072322" y="5819871"/>
                </a:lnTo>
                <a:lnTo>
                  <a:pt x="10886182" y="6035991"/>
                </a:lnTo>
                <a:lnTo>
                  <a:pt x="63600" y="6110515"/>
                </a:lnTo>
                <a:cubicBezTo>
                  <a:pt x="419200" y="4399039"/>
                  <a:pt x="-235757" y="3344334"/>
                  <a:pt x="98071" y="68943"/>
                </a:cubicBezTo>
                <a:cubicBezTo>
                  <a:pt x="3731481" y="54429"/>
                  <a:pt x="6994775" y="246742"/>
                  <a:pt x="1135390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1291213" y="5834016"/>
            <a:ext cx="468415" cy="676894"/>
          </a:xfrm>
          <a:custGeom>
            <a:avLst/>
            <a:gdLst>
              <a:gd name="connsiteX0" fmla="*/ 449942 w 449942"/>
              <a:gd name="connsiteY0" fmla="*/ 174171 h 769257"/>
              <a:gd name="connsiteX1" fmla="*/ 174171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49942 w 449942"/>
              <a:gd name="connsiteY0" fmla="*/ 174171 h 769257"/>
              <a:gd name="connsiteX1" fmla="*/ 127989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415" h="779900">
                <a:moveTo>
                  <a:pt x="468415" y="174171"/>
                </a:moveTo>
                <a:lnTo>
                  <a:pt x="146462" y="0"/>
                </a:lnTo>
                <a:cubicBezTo>
                  <a:pt x="153059" y="249326"/>
                  <a:pt x="95002" y="413514"/>
                  <a:pt x="0" y="779900"/>
                </a:cubicBezTo>
                <a:cubicBezTo>
                  <a:pt x="156138" y="577990"/>
                  <a:pt x="367696" y="546352"/>
                  <a:pt x="468415" y="1741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359249" y="332189"/>
            <a:ext cx="446645" cy="404586"/>
            <a:chOff x="11359249" y="332189"/>
            <a:chExt cx="446645" cy="404586"/>
          </a:xfrm>
        </p:grpSpPr>
        <p:sp>
          <p:nvSpPr>
            <p:cNvPr id="10" name="타원 9"/>
            <p:cNvSpPr/>
            <p:nvPr/>
          </p:nvSpPr>
          <p:spPr>
            <a:xfrm rot="257603">
              <a:off x="11466340" y="676818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284075" flipV="1">
              <a:off x="11460235" y="472952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92300">
              <a:off x="11359249" y="332189"/>
              <a:ext cx="446645" cy="224970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118640" y="5880370"/>
            <a:ext cx="352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대학생 </a:t>
            </a:r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혼자 자취함</a:t>
            </a:r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249" y="1505499"/>
            <a:ext cx="3116514" cy="311651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389" y="1447707"/>
            <a:ext cx="2984521" cy="298038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56" y="1119409"/>
            <a:ext cx="4063332" cy="388869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683" y="1659602"/>
            <a:ext cx="4353645" cy="35191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114" y="1505499"/>
            <a:ext cx="4636481" cy="4636481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766791" y="741355"/>
            <a:ext cx="10477849" cy="5662235"/>
            <a:chOff x="874367" y="741355"/>
            <a:chExt cx="10477849" cy="5662235"/>
          </a:xfrm>
        </p:grpSpPr>
        <p:grpSp>
          <p:nvGrpSpPr>
            <p:cNvPr id="25" name="그룹 24"/>
            <p:cNvGrpSpPr/>
            <p:nvPr/>
          </p:nvGrpSpPr>
          <p:grpSpPr>
            <a:xfrm>
              <a:off x="874367" y="741355"/>
              <a:ext cx="10477849" cy="5662235"/>
              <a:chOff x="874367" y="741355"/>
              <a:chExt cx="10477849" cy="5662235"/>
            </a:xfrm>
          </p:grpSpPr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4367" y="741355"/>
                <a:ext cx="10477849" cy="5662235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7484249" y="5514940"/>
                <a:ext cx="35269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 smtClean="0">
                    <a:latin typeface="HY헤드라인M" pitchFamily="18" charset="-127"/>
                    <a:ea typeface="HY헤드라인M" pitchFamily="18" charset="-127"/>
                  </a:rPr>
                  <a:t>대학생 </a:t>
                </a:r>
                <a:r>
                  <a:rPr lang="en-US" altLang="ko-KR" sz="2800" dirty="0" smtClean="0">
                    <a:latin typeface="HY헤드라인M" pitchFamily="18" charset="-127"/>
                    <a:ea typeface="HY헤드라인M" pitchFamily="18" charset="-127"/>
                  </a:rPr>
                  <a:t>(</a:t>
                </a:r>
                <a:r>
                  <a:rPr lang="ko-KR" altLang="en-US" sz="2800" dirty="0" smtClean="0">
                    <a:latin typeface="HY헤드라인M" pitchFamily="18" charset="-127"/>
                    <a:ea typeface="HY헤드라인M" pitchFamily="18" charset="-127"/>
                  </a:rPr>
                  <a:t>자취 </a:t>
                </a:r>
                <a:r>
                  <a:rPr lang="ko-KR" altLang="en-US" sz="2800" dirty="0" err="1" smtClean="0">
                    <a:latin typeface="HY헤드라인M" pitchFamily="18" charset="-127"/>
                    <a:ea typeface="HY헤드라인M" pitchFamily="18" charset="-127"/>
                  </a:rPr>
                  <a:t>때려침</a:t>
                </a:r>
                <a:r>
                  <a:rPr lang="en-US" altLang="ko-KR" sz="2800" dirty="0" smtClean="0">
                    <a:latin typeface="HY헤드라인M" pitchFamily="18" charset="-127"/>
                    <a:ea typeface="HY헤드라인M" pitchFamily="18" charset="-127"/>
                  </a:rPr>
                  <a:t>)</a:t>
                </a:r>
                <a:endParaRPr lang="ko-KR" altLang="en-US" sz="2800" dirty="0"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05526">
              <a:off x="1478492" y="2719576"/>
              <a:ext cx="2732314" cy="2732314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0131">
              <a:off x="8066953" y="1119409"/>
              <a:ext cx="2732314" cy="2732314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603372" y="422173"/>
            <a:ext cx="446645" cy="392619"/>
            <a:chOff x="603372" y="422173"/>
            <a:chExt cx="446645" cy="392619"/>
          </a:xfrm>
        </p:grpSpPr>
        <p:sp>
          <p:nvSpPr>
            <p:cNvPr id="9" name="타원 8"/>
            <p:cNvSpPr/>
            <p:nvPr/>
          </p:nvSpPr>
          <p:spPr>
            <a:xfrm rot="538695">
              <a:off x="674568" y="754835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908004" flipV="1">
              <a:off x="685978" y="558339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538695">
              <a:off x="603372" y="422173"/>
              <a:ext cx="446645" cy="22497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A4E2E78-9269-401E-8848-15CE0E8523D9}"/>
              </a:ext>
            </a:extLst>
          </p:cNvPr>
          <p:cNvSpPr/>
          <p:nvPr/>
        </p:nvSpPr>
        <p:spPr>
          <a:xfrm>
            <a:off x="3539114" y="61023"/>
            <a:ext cx="5173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2800" b="1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</a:t>
            </a:r>
            <a:r>
              <a:rPr lang="ko-KR" altLang="en-US" sz="2800" b="1" kern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동기</a:t>
            </a:r>
            <a:r>
              <a:rPr lang="en-US" altLang="ko-KR" sz="2800" b="1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2800" b="1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목적</a:t>
            </a:r>
            <a:endParaRPr lang="en-US" altLang="ko-KR" sz="2800" b="1" kern="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209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359127" y="546098"/>
            <a:ext cx="11402877" cy="6110515"/>
          </a:xfrm>
          <a:custGeom>
            <a:avLst/>
            <a:gdLst>
              <a:gd name="connsiteX0" fmla="*/ 11126307 w 11126307"/>
              <a:gd name="connsiteY0" fmla="*/ 0 h 6110515"/>
              <a:gd name="connsiteX1" fmla="*/ 10994544 w 11126307"/>
              <a:gd name="connsiteY1" fmla="*/ 5308402 h 6110515"/>
              <a:gd name="connsiteX2" fmla="*/ 10990738 w 11126307"/>
              <a:gd name="connsiteY2" fmla="*/ 5520072 h 6110515"/>
              <a:gd name="connsiteX3" fmla="*/ 10719908 w 11126307"/>
              <a:gd name="connsiteY3" fmla="*/ 5778005 h 6110515"/>
              <a:gd name="connsiteX4" fmla="*/ 10581363 w 11126307"/>
              <a:gd name="connsiteY4" fmla="*/ 5916550 h 6110515"/>
              <a:gd name="connsiteX5" fmla="*/ 10503808 w 11126307"/>
              <a:gd name="connsiteY5" fmla="*/ 6055041 h 6110515"/>
              <a:gd name="connsiteX6" fmla="*/ 255107 w 11126307"/>
              <a:gd name="connsiteY6" fmla="*/ 6110515 h 6110515"/>
              <a:gd name="connsiteX7" fmla="*/ 226078 w 11126307"/>
              <a:gd name="connsiteY7" fmla="*/ 43543 h 6110515"/>
              <a:gd name="connsiteX8" fmla="*/ 11126307 w 11126307"/>
              <a:gd name="connsiteY8" fmla="*/ 0 h 6110515"/>
              <a:gd name="connsiteX0" fmla="*/ 11580892 w 11580892"/>
              <a:gd name="connsiteY0" fmla="*/ 0 h 6313715"/>
              <a:gd name="connsiteX1" fmla="*/ 11449129 w 11580892"/>
              <a:gd name="connsiteY1" fmla="*/ 5308402 h 6313715"/>
              <a:gd name="connsiteX2" fmla="*/ 11445323 w 11580892"/>
              <a:gd name="connsiteY2" fmla="*/ 5520072 h 6313715"/>
              <a:gd name="connsiteX3" fmla="*/ 11174493 w 11580892"/>
              <a:gd name="connsiteY3" fmla="*/ 5778005 h 6313715"/>
              <a:gd name="connsiteX4" fmla="*/ 11035948 w 11580892"/>
              <a:gd name="connsiteY4" fmla="*/ 5916550 h 6313715"/>
              <a:gd name="connsiteX5" fmla="*/ 10958393 w 11580892"/>
              <a:gd name="connsiteY5" fmla="*/ 6055041 h 6313715"/>
              <a:gd name="connsiteX6" fmla="*/ 87392 w 11580892"/>
              <a:gd name="connsiteY6" fmla="*/ 6313715 h 6313715"/>
              <a:gd name="connsiteX7" fmla="*/ 680663 w 11580892"/>
              <a:gd name="connsiteY7" fmla="*/ 43543 h 6313715"/>
              <a:gd name="connsiteX8" fmla="*/ 11580892 w 11580892"/>
              <a:gd name="connsiteY8" fmla="*/ 0 h 6313715"/>
              <a:gd name="connsiteX0" fmla="*/ 11493500 w 11493500"/>
              <a:gd name="connsiteY0" fmla="*/ 0 h 6313715"/>
              <a:gd name="connsiteX1" fmla="*/ 11361737 w 11493500"/>
              <a:gd name="connsiteY1" fmla="*/ 5308402 h 6313715"/>
              <a:gd name="connsiteX2" fmla="*/ 11357931 w 11493500"/>
              <a:gd name="connsiteY2" fmla="*/ 5520072 h 6313715"/>
              <a:gd name="connsiteX3" fmla="*/ 11087101 w 11493500"/>
              <a:gd name="connsiteY3" fmla="*/ 5778005 h 6313715"/>
              <a:gd name="connsiteX4" fmla="*/ 10948556 w 11493500"/>
              <a:gd name="connsiteY4" fmla="*/ 5916550 h 6313715"/>
              <a:gd name="connsiteX5" fmla="*/ 10871001 w 11493500"/>
              <a:gd name="connsiteY5" fmla="*/ 6055041 h 6313715"/>
              <a:gd name="connsiteX6" fmla="*/ 0 w 11493500"/>
              <a:gd name="connsiteY6" fmla="*/ 6313715 h 6313715"/>
              <a:gd name="connsiteX7" fmla="*/ 593271 w 11493500"/>
              <a:gd name="connsiteY7" fmla="*/ 43543 h 6313715"/>
              <a:gd name="connsiteX8" fmla="*/ 11493500 w 11493500"/>
              <a:gd name="connsiteY8" fmla="*/ 0 h 6313715"/>
              <a:gd name="connsiteX0" fmla="*/ 11290300 w 11290300"/>
              <a:gd name="connsiteY0" fmla="*/ 0 h 6110515"/>
              <a:gd name="connsiteX1" fmla="*/ 11158537 w 11290300"/>
              <a:gd name="connsiteY1" fmla="*/ 5308402 h 6110515"/>
              <a:gd name="connsiteX2" fmla="*/ 11154731 w 11290300"/>
              <a:gd name="connsiteY2" fmla="*/ 5520072 h 6110515"/>
              <a:gd name="connsiteX3" fmla="*/ 10883901 w 11290300"/>
              <a:gd name="connsiteY3" fmla="*/ 5778005 h 6110515"/>
              <a:gd name="connsiteX4" fmla="*/ 10745356 w 11290300"/>
              <a:gd name="connsiteY4" fmla="*/ 5916550 h 6110515"/>
              <a:gd name="connsiteX5" fmla="*/ 10667801 w 11290300"/>
              <a:gd name="connsiteY5" fmla="*/ 6055041 h 6110515"/>
              <a:gd name="connsiteX6" fmla="*/ 0 w 11290300"/>
              <a:gd name="connsiteY6" fmla="*/ 6110515 h 6110515"/>
              <a:gd name="connsiteX7" fmla="*/ 390071 w 11290300"/>
              <a:gd name="connsiteY7" fmla="*/ 43543 h 6110515"/>
              <a:gd name="connsiteX8" fmla="*/ 11290300 w 11290300"/>
              <a:gd name="connsiteY8" fmla="*/ 0 h 6110515"/>
              <a:gd name="connsiteX0" fmla="*/ 11353900 w 11353900"/>
              <a:gd name="connsiteY0" fmla="*/ 0 h 6110515"/>
              <a:gd name="connsiteX1" fmla="*/ 11222137 w 11353900"/>
              <a:gd name="connsiteY1" fmla="*/ 5308402 h 6110515"/>
              <a:gd name="connsiteX2" fmla="*/ 11218331 w 11353900"/>
              <a:gd name="connsiteY2" fmla="*/ 5520072 h 6110515"/>
              <a:gd name="connsiteX3" fmla="*/ 10947501 w 11353900"/>
              <a:gd name="connsiteY3" fmla="*/ 5778005 h 6110515"/>
              <a:gd name="connsiteX4" fmla="*/ 10808956 w 11353900"/>
              <a:gd name="connsiteY4" fmla="*/ 5916550 h 6110515"/>
              <a:gd name="connsiteX5" fmla="*/ 10731401 w 11353900"/>
              <a:gd name="connsiteY5" fmla="*/ 6055041 h 6110515"/>
              <a:gd name="connsiteX6" fmla="*/ 63600 w 11353900"/>
              <a:gd name="connsiteY6" fmla="*/ 6110515 h 6110515"/>
              <a:gd name="connsiteX7" fmla="*/ 98071 w 11353900"/>
              <a:gd name="connsiteY7" fmla="*/ 68943 h 6110515"/>
              <a:gd name="connsiteX8" fmla="*/ 11353900 w 11353900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218331 w 11438531"/>
              <a:gd name="connsiteY2" fmla="*/ 552007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47871 w 11438531"/>
              <a:gd name="connsiteY2" fmla="*/ 55886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47871 w 11461357"/>
              <a:gd name="connsiteY2" fmla="*/ 558865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25011 w 11461357"/>
              <a:gd name="connsiteY2" fmla="*/ 567247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00501"/>
              <a:gd name="connsiteY0" fmla="*/ 0 h 6110515"/>
              <a:gd name="connsiteX1" fmla="*/ 11399937 w 11400501"/>
              <a:gd name="connsiteY1" fmla="*/ 5537002 h 6110515"/>
              <a:gd name="connsiteX2" fmla="*/ 11325011 w 11400501"/>
              <a:gd name="connsiteY2" fmla="*/ 5672472 h 6110515"/>
              <a:gd name="connsiteX3" fmla="*/ 11138001 w 11400501"/>
              <a:gd name="connsiteY3" fmla="*/ 5884685 h 6110515"/>
              <a:gd name="connsiteX4" fmla="*/ 11098516 w 11400501"/>
              <a:gd name="connsiteY4" fmla="*/ 5969890 h 6110515"/>
              <a:gd name="connsiteX5" fmla="*/ 10731401 w 11400501"/>
              <a:gd name="connsiteY5" fmla="*/ 6055041 h 6110515"/>
              <a:gd name="connsiteX6" fmla="*/ 63600 w 11400501"/>
              <a:gd name="connsiteY6" fmla="*/ 6110515 h 6110515"/>
              <a:gd name="connsiteX7" fmla="*/ 98071 w 11400501"/>
              <a:gd name="connsiteY7" fmla="*/ 68943 h 6110515"/>
              <a:gd name="connsiteX8" fmla="*/ 11353900 w 11400501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325011 w 11402877"/>
              <a:gd name="connsiteY2" fmla="*/ 5672472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886182 w 11402877"/>
              <a:gd name="connsiteY5" fmla="*/ 603599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02877" h="6110515">
                <a:moveTo>
                  <a:pt x="11353900" y="0"/>
                </a:moveTo>
                <a:cubicBezTo>
                  <a:pt x="11150700" y="2032000"/>
                  <a:pt x="11416606" y="3713956"/>
                  <a:pt x="11402318" y="5425083"/>
                </a:cubicBezTo>
                <a:cubicBezTo>
                  <a:pt x="11401049" y="5495640"/>
                  <a:pt x="11300086" y="5559053"/>
                  <a:pt x="11298817" y="5629610"/>
                </a:cubicBezTo>
                <a:lnTo>
                  <a:pt x="11154670" y="5772767"/>
                </a:lnTo>
                <a:lnTo>
                  <a:pt x="11072322" y="5819871"/>
                </a:lnTo>
                <a:lnTo>
                  <a:pt x="10886182" y="6035991"/>
                </a:lnTo>
                <a:lnTo>
                  <a:pt x="63600" y="6110515"/>
                </a:lnTo>
                <a:cubicBezTo>
                  <a:pt x="419200" y="4399039"/>
                  <a:pt x="-235757" y="3344334"/>
                  <a:pt x="98071" y="68943"/>
                </a:cubicBezTo>
                <a:cubicBezTo>
                  <a:pt x="3731481" y="54429"/>
                  <a:pt x="6994775" y="246742"/>
                  <a:pt x="1135390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1291213" y="5834016"/>
            <a:ext cx="468415" cy="676894"/>
          </a:xfrm>
          <a:custGeom>
            <a:avLst/>
            <a:gdLst>
              <a:gd name="connsiteX0" fmla="*/ 449942 w 449942"/>
              <a:gd name="connsiteY0" fmla="*/ 174171 h 769257"/>
              <a:gd name="connsiteX1" fmla="*/ 174171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49942 w 449942"/>
              <a:gd name="connsiteY0" fmla="*/ 174171 h 769257"/>
              <a:gd name="connsiteX1" fmla="*/ 127989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415" h="779900">
                <a:moveTo>
                  <a:pt x="468415" y="174171"/>
                </a:moveTo>
                <a:lnTo>
                  <a:pt x="146462" y="0"/>
                </a:lnTo>
                <a:cubicBezTo>
                  <a:pt x="153059" y="249326"/>
                  <a:pt x="95002" y="413514"/>
                  <a:pt x="0" y="779900"/>
                </a:cubicBezTo>
                <a:cubicBezTo>
                  <a:pt x="156138" y="577990"/>
                  <a:pt x="367696" y="546352"/>
                  <a:pt x="468415" y="1741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3372" y="422173"/>
            <a:ext cx="446645" cy="392619"/>
            <a:chOff x="603372" y="422173"/>
            <a:chExt cx="446645" cy="392619"/>
          </a:xfrm>
        </p:grpSpPr>
        <p:sp>
          <p:nvSpPr>
            <p:cNvPr id="9" name="타원 8"/>
            <p:cNvSpPr/>
            <p:nvPr/>
          </p:nvSpPr>
          <p:spPr>
            <a:xfrm rot="538695">
              <a:off x="674568" y="754835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908004" flipV="1">
              <a:off x="685978" y="558339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538695">
              <a:off x="603372" y="422173"/>
              <a:ext cx="446645" cy="22497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359249" y="332189"/>
            <a:ext cx="446645" cy="404586"/>
            <a:chOff x="11359249" y="332189"/>
            <a:chExt cx="446645" cy="404586"/>
          </a:xfrm>
        </p:grpSpPr>
        <p:sp>
          <p:nvSpPr>
            <p:cNvPr id="10" name="타원 9"/>
            <p:cNvSpPr/>
            <p:nvPr/>
          </p:nvSpPr>
          <p:spPr>
            <a:xfrm rot="257603">
              <a:off x="11466340" y="676818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284075" flipV="1">
              <a:off x="11460235" y="472952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92300">
              <a:off x="11359249" y="332189"/>
              <a:ext cx="446645" cy="224970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68" y="1261452"/>
            <a:ext cx="3999106" cy="4679805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76" y="1261452"/>
            <a:ext cx="4293902" cy="4729749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grpSp>
        <p:nvGrpSpPr>
          <p:cNvPr id="32" name="그룹 31"/>
          <p:cNvGrpSpPr/>
          <p:nvPr/>
        </p:nvGrpSpPr>
        <p:grpSpPr>
          <a:xfrm>
            <a:off x="2698204" y="679576"/>
            <a:ext cx="6855441" cy="5632034"/>
            <a:chOff x="3026227" y="632388"/>
            <a:chExt cx="6855441" cy="5632034"/>
          </a:xfrm>
        </p:grpSpPr>
        <p:grpSp>
          <p:nvGrpSpPr>
            <p:cNvPr id="15" name="그룹 14"/>
            <p:cNvGrpSpPr/>
            <p:nvPr/>
          </p:nvGrpSpPr>
          <p:grpSpPr>
            <a:xfrm>
              <a:off x="3026227" y="2328697"/>
              <a:ext cx="6855441" cy="3935725"/>
              <a:chOff x="3026227" y="2328697"/>
              <a:chExt cx="6855441" cy="393572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3173505" y="2328697"/>
                <a:ext cx="18518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dirty="0" smtClean="0">
                    <a:solidFill>
                      <a:srgbClr val="FF0000"/>
                    </a:solidFill>
                    <a:latin typeface="HY헤드라인M" pitchFamily="18" charset="-127"/>
                    <a:ea typeface="HY헤드라인M" pitchFamily="18" charset="-127"/>
                  </a:rPr>
                  <a:t>택</a:t>
                </a:r>
                <a:r>
                  <a:rPr lang="ko-KR" altLang="en-US" sz="3600" dirty="0">
                    <a:solidFill>
                      <a:srgbClr val="FF0000"/>
                    </a:solidFill>
                    <a:latin typeface="HY헤드라인M" pitchFamily="18" charset="-127"/>
                    <a:ea typeface="HY헤드라인M" pitchFamily="18" charset="-127"/>
                  </a:rPr>
                  <a:t>시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026227" y="4008939"/>
                <a:ext cx="22142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dirty="0" err="1" smtClean="0">
                    <a:solidFill>
                      <a:srgbClr val="FF0000"/>
                    </a:solidFill>
                    <a:latin typeface="HY헤드라인M" pitchFamily="18" charset="-127"/>
                    <a:ea typeface="HY헤드라인M" pitchFamily="18" charset="-127"/>
                  </a:rPr>
                  <a:t>알바구인</a:t>
                </a:r>
                <a:endParaRPr lang="ko-KR" altLang="en-US" sz="3600" dirty="0">
                  <a:solidFill>
                    <a:srgbClr val="FF0000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662685" y="2446493"/>
                <a:ext cx="20576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dirty="0" err="1" smtClean="0">
                    <a:solidFill>
                      <a:srgbClr val="FF0000"/>
                    </a:solidFill>
                    <a:latin typeface="HY헤드라인M" pitchFamily="18" charset="-127"/>
                    <a:ea typeface="HY헤드라인M" pitchFamily="18" charset="-127"/>
                  </a:rPr>
                  <a:t>알바구인</a:t>
                </a:r>
                <a:endParaRPr lang="ko-KR" altLang="en-US" sz="3600" dirty="0">
                  <a:solidFill>
                    <a:srgbClr val="FF0000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044581" y="5618091"/>
                <a:ext cx="21651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dirty="0" smtClean="0">
                    <a:solidFill>
                      <a:srgbClr val="FF0000"/>
                    </a:solidFill>
                    <a:latin typeface="HY헤드라인M" pitchFamily="18" charset="-127"/>
                    <a:ea typeface="HY헤드라인M" pitchFamily="18" charset="-127"/>
                  </a:rPr>
                  <a:t>급한 볼일</a:t>
                </a:r>
                <a:endParaRPr lang="ko-KR" altLang="en-US" sz="3600" dirty="0">
                  <a:solidFill>
                    <a:srgbClr val="FF0000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662684" y="5510850"/>
                <a:ext cx="22189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smtClean="0">
                    <a:solidFill>
                      <a:srgbClr val="FF0000"/>
                    </a:solidFill>
                    <a:latin typeface="HY헤드라인M" pitchFamily="18" charset="-127"/>
                    <a:ea typeface="HY헤드라인M" pitchFamily="18" charset="-127"/>
                  </a:rPr>
                  <a:t>알바구인</a:t>
                </a:r>
                <a:endParaRPr lang="ko-KR" altLang="en-US" sz="3600" dirty="0">
                  <a:solidFill>
                    <a:srgbClr val="FF0000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625445" y="3911582"/>
                <a:ext cx="20948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dirty="0" smtClean="0">
                    <a:solidFill>
                      <a:srgbClr val="FF0000"/>
                    </a:solidFill>
                    <a:latin typeface="HY헤드라인M" pitchFamily="18" charset="-127"/>
                    <a:ea typeface="HY헤드라인M" pitchFamily="18" charset="-127"/>
                  </a:rPr>
                  <a:t>치킨배달</a:t>
                </a:r>
                <a:endParaRPr lang="ko-KR" altLang="en-US" sz="3600" dirty="0">
                  <a:solidFill>
                    <a:srgbClr val="FF0000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4605469" y="632388"/>
              <a:ext cx="40860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solidFill>
                    <a:srgbClr val="FF0000"/>
                  </a:solidFill>
                  <a:latin typeface="HY헤드라인M" pitchFamily="18" charset="-127"/>
                  <a:ea typeface="HY헤드라인M" pitchFamily="18" charset="-127"/>
                </a:rPr>
                <a:t>카테고리 없음</a:t>
              </a:r>
              <a:endParaRPr lang="ko-KR" altLang="en-US" sz="36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2864862" y="685968"/>
            <a:ext cx="6855441" cy="5625642"/>
            <a:chOff x="2864862" y="685968"/>
            <a:chExt cx="6855441" cy="5625642"/>
          </a:xfrm>
        </p:grpSpPr>
        <p:grpSp>
          <p:nvGrpSpPr>
            <p:cNvPr id="28" name="그룹 27"/>
            <p:cNvGrpSpPr/>
            <p:nvPr/>
          </p:nvGrpSpPr>
          <p:grpSpPr>
            <a:xfrm>
              <a:off x="2864862" y="2375885"/>
              <a:ext cx="6855441" cy="3935725"/>
              <a:chOff x="1064836" y="1397110"/>
              <a:chExt cx="6855441" cy="3935725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1212114" y="1397110"/>
                <a:ext cx="18518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 smtClean="0">
                    <a:solidFill>
                      <a:srgbClr val="FF0000"/>
                    </a:solidFill>
                    <a:latin typeface="HY헤드라인M" pitchFamily="18" charset="-127"/>
                    <a:ea typeface="HY헤드라인M" pitchFamily="18" charset="-127"/>
                  </a:rPr>
                  <a:t>10.17</a:t>
                </a:r>
                <a:endParaRPr lang="ko-KR" altLang="en-US" sz="3600" dirty="0">
                  <a:solidFill>
                    <a:srgbClr val="FF0000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064836" y="3077352"/>
                <a:ext cx="22142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 smtClean="0">
                    <a:solidFill>
                      <a:srgbClr val="FF0000"/>
                    </a:solidFill>
                    <a:latin typeface="HY헤드라인M" pitchFamily="18" charset="-127"/>
                    <a:ea typeface="HY헤드라인M" pitchFamily="18" charset="-127"/>
                  </a:rPr>
                  <a:t>10.14</a:t>
                </a:r>
                <a:endParaRPr lang="ko-KR" altLang="en-US" sz="3600" dirty="0">
                  <a:solidFill>
                    <a:srgbClr val="FF0000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701294" y="1514906"/>
                <a:ext cx="20576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 smtClean="0">
                    <a:solidFill>
                      <a:srgbClr val="FF0000"/>
                    </a:solidFill>
                    <a:latin typeface="HY헤드라인M" pitchFamily="18" charset="-127"/>
                    <a:ea typeface="HY헤드라인M" pitchFamily="18" charset="-127"/>
                  </a:rPr>
                  <a:t>10.3</a:t>
                </a:r>
                <a:endParaRPr lang="ko-KR" altLang="en-US" sz="3600" dirty="0">
                  <a:solidFill>
                    <a:srgbClr val="FF0000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083190" y="4686504"/>
                <a:ext cx="21651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 smtClean="0">
                    <a:solidFill>
                      <a:srgbClr val="FF0000"/>
                    </a:solidFill>
                    <a:latin typeface="HY헤드라인M" pitchFamily="18" charset="-127"/>
                    <a:ea typeface="HY헤드라인M" pitchFamily="18" charset="-127"/>
                  </a:rPr>
                  <a:t>10.12</a:t>
                </a:r>
                <a:endParaRPr lang="ko-KR" altLang="en-US" sz="3600" dirty="0">
                  <a:solidFill>
                    <a:srgbClr val="FF0000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701293" y="4579263"/>
                <a:ext cx="22189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 smtClean="0">
                    <a:solidFill>
                      <a:srgbClr val="FF0000"/>
                    </a:solidFill>
                    <a:latin typeface="HY헤드라인M" pitchFamily="18" charset="-127"/>
                    <a:ea typeface="HY헤드라인M" pitchFamily="18" charset="-127"/>
                  </a:rPr>
                  <a:t>10.13</a:t>
                </a:r>
                <a:endParaRPr lang="ko-KR" altLang="en-US" sz="3600" dirty="0">
                  <a:solidFill>
                    <a:srgbClr val="FF0000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664054" y="2979995"/>
                <a:ext cx="20948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 smtClean="0">
                    <a:solidFill>
                      <a:srgbClr val="FF0000"/>
                    </a:solidFill>
                    <a:latin typeface="HY헤드라인M" pitchFamily="18" charset="-127"/>
                    <a:ea typeface="HY헤드라인M" pitchFamily="18" charset="-127"/>
                  </a:rPr>
                  <a:t>10.21</a:t>
                </a:r>
                <a:endParaRPr lang="ko-KR" altLang="en-US" sz="3600" dirty="0">
                  <a:solidFill>
                    <a:srgbClr val="FF0000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4425484" y="685968"/>
              <a:ext cx="40860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solidFill>
                    <a:srgbClr val="FF0000"/>
                  </a:solidFill>
                  <a:latin typeface="HY헤드라인M" pitchFamily="18" charset="-127"/>
                  <a:ea typeface="HY헤드라인M" pitchFamily="18" charset="-127"/>
                </a:rPr>
                <a:t>시간도 뒤죽박죽</a:t>
              </a:r>
              <a:r>
                <a:rPr lang="en-US" altLang="ko-KR" sz="3600" dirty="0" smtClean="0">
                  <a:solidFill>
                    <a:srgbClr val="FF0000"/>
                  </a:solidFill>
                  <a:latin typeface="HY헤드라인M" pitchFamily="18" charset="-127"/>
                  <a:ea typeface="HY헤드라인M" pitchFamily="18" charset="-127"/>
                </a:rPr>
                <a:t>..</a:t>
              </a:r>
              <a:endParaRPr lang="ko-KR" altLang="en-US" sz="36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813" y="742699"/>
            <a:ext cx="10058400" cy="5540702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3A4E2E78-9269-401E-8848-15CE0E8523D9}"/>
              </a:ext>
            </a:extLst>
          </p:cNvPr>
          <p:cNvSpPr/>
          <p:nvPr/>
        </p:nvSpPr>
        <p:spPr>
          <a:xfrm>
            <a:off x="3539114" y="61023"/>
            <a:ext cx="5173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2800" b="1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</a:t>
            </a:r>
            <a:r>
              <a:rPr lang="ko-KR" altLang="en-US" sz="2800" b="1" kern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동기</a:t>
            </a:r>
            <a:r>
              <a:rPr lang="en-US" altLang="ko-KR" sz="2800" b="1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2800" b="1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목적</a:t>
            </a:r>
            <a:endParaRPr lang="en-US" altLang="ko-KR" sz="2800" b="1" kern="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69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359127" y="546098"/>
            <a:ext cx="11402877" cy="6110515"/>
          </a:xfrm>
          <a:custGeom>
            <a:avLst/>
            <a:gdLst>
              <a:gd name="connsiteX0" fmla="*/ 11126307 w 11126307"/>
              <a:gd name="connsiteY0" fmla="*/ 0 h 6110515"/>
              <a:gd name="connsiteX1" fmla="*/ 10994544 w 11126307"/>
              <a:gd name="connsiteY1" fmla="*/ 5308402 h 6110515"/>
              <a:gd name="connsiteX2" fmla="*/ 10990738 w 11126307"/>
              <a:gd name="connsiteY2" fmla="*/ 5520072 h 6110515"/>
              <a:gd name="connsiteX3" fmla="*/ 10719908 w 11126307"/>
              <a:gd name="connsiteY3" fmla="*/ 5778005 h 6110515"/>
              <a:gd name="connsiteX4" fmla="*/ 10581363 w 11126307"/>
              <a:gd name="connsiteY4" fmla="*/ 5916550 h 6110515"/>
              <a:gd name="connsiteX5" fmla="*/ 10503808 w 11126307"/>
              <a:gd name="connsiteY5" fmla="*/ 6055041 h 6110515"/>
              <a:gd name="connsiteX6" fmla="*/ 255107 w 11126307"/>
              <a:gd name="connsiteY6" fmla="*/ 6110515 h 6110515"/>
              <a:gd name="connsiteX7" fmla="*/ 226078 w 11126307"/>
              <a:gd name="connsiteY7" fmla="*/ 43543 h 6110515"/>
              <a:gd name="connsiteX8" fmla="*/ 11126307 w 11126307"/>
              <a:gd name="connsiteY8" fmla="*/ 0 h 6110515"/>
              <a:gd name="connsiteX0" fmla="*/ 11580892 w 11580892"/>
              <a:gd name="connsiteY0" fmla="*/ 0 h 6313715"/>
              <a:gd name="connsiteX1" fmla="*/ 11449129 w 11580892"/>
              <a:gd name="connsiteY1" fmla="*/ 5308402 h 6313715"/>
              <a:gd name="connsiteX2" fmla="*/ 11445323 w 11580892"/>
              <a:gd name="connsiteY2" fmla="*/ 5520072 h 6313715"/>
              <a:gd name="connsiteX3" fmla="*/ 11174493 w 11580892"/>
              <a:gd name="connsiteY3" fmla="*/ 5778005 h 6313715"/>
              <a:gd name="connsiteX4" fmla="*/ 11035948 w 11580892"/>
              <a:gd name="connsiteY4" fmla="*/ 5916550 h 6313715"/>
              <a:gd name="connsiteX5" fmla="*/ 10958393 w 11580892"/>
              <a:gd name="connsiteY5" fmla="*/ 6055041 h 6313715"/>
              <a:gd name="connsiteX6" fmla="*/ 87392 w 11580892"/>
              <a:gd name="connsiteY6" fmla="*/ 6313715 h 6313715"/>
              <a:gd name="connsiteX7" fmla="*/ 680663 w 11580892"/>
              <a:gd name="connsiteY7" fmla="*/ 43543 h 6313715"/>
              <a:gd name="connsiteX8" fmla="*/ 11580892 w 11580892"/>
              <a:gd name="connsiteY8" fmla="*/ 0 h 6313715"/>
              <a:gd name="connsiteX0" fmla="*/ 11493500 w 11493500"/>
              <a:gd name="connsiteY0" fmla="*/ 0 h 6313715"/>
              <a:gd name="connsiteX1" fmla="*/ 11361737 w 11493500"/>
              <a:gd name="connsiteY1" fmla="*/ 5308402 h 6313715"/>
              <a:gd name="connsiteX2" fmla="*/ 11357931 w 11493500"/>
              <a:gd name="connsiteY2" fmla="*/ 5520072 h 6313715"/>
              <a:gd name="connsiteX3" fmla="*/ 11087101 w 11493500"/>
              <a:gd name="connsiteY3" fmla="*/ 5778005 h 6313715"/>
              <a:gd name="connsiteX4" fmla="*/ 10948556 w 11493500"/>
              <a:gd name="connsiteY4" fmla="*/ 5916550 h 6313715"/>
              <a:gd name="connsiteX5" fmla="*/ 10871001 w 11493500"/>
              <a:gd name="connsiteY5" fmla="*/ 6055041 h 6313715"/>
              <a:gd name="connsiteX6" fmla="*/ 0 w 11493500"/>
              <a:gd name="connsiteY6" fmla="*/ 6313715 h 6313715"/>
              <a:gd name="connsiteX7" fmla="*/ 593271 w 11493500"/>
              <a:gd name="connsiteY7" fmla="*/ 43543 h 6313715"/>
              <a:gd name="connsiteX8" fmla="*/ 11493500 w 11493500"/>
              <a:gd name="connsiteY8" fmla="*/ 0 h 6313715"/>
              <a:gd name="connsiteX0" fmla="*/ 11290300 w 11290300"/>
              <a:gd name="connsiteY0" fmla="*/ 0 h 6110515"/>
              <a:gd name="connsiteX1" fmla="*/ 11158537 w 11290300"/>
              <a:gd name="connsiteY1" fmla="*/ 5308402 h 6110515"/>
              <a:gd name="connsiteX2" fmla="*/ 11154731 w 11290300"/>
              <a:gd name="connsiteY2" fmla="*/ 5520072 h 6110515"/>
              <a:gd name="connsiteX3" fmla="*/ 10883901 w 11290300"/>
              <a:gd name="connsiteY3" fmla="*/ 5778005 h 6110515"/>
              <a:gd name="connsiteX4" fmla="*/ 10745356 w 11290300"/>
              <a:gd name="connsiteY4" fmla="*/ 5916550 h 6110515"/>
              <a:gd name="connsiteX5" fmla="*/ 10667801 w 11290300"/>
              <a:gd name="connsiteY5" fmla="*/ 6055041 h 6110515"/>
              <a:gd name="connsiteX6" fmla="*/ 0 w 11290300"/>
              <a:gd name="connsiteY6" fmla="*/ 6110515 h 6110515"/>
              <a:gd name="connsiteX7" fmla="*/ 390071 w 11290300"/>
              <a:gd name="connsiteY7" fmla="*/ 43543 h 6110515"/>
              <a:gd name="connsiteX8" fmla="*/ 11290300 w 11290300"/>
              <a:gd name="connsiteY8" fmla="*/ 0 h 6110515"/>
              <a:gd name="connsiteX0" fmla="*/ 11353900 w 11353900"/>
              <a:gd name="connsiteY0" fmla="*/ 0 h 6110515"/>
              <a:gd name="connsiteX1" fmla="*/ 11222137 w 11353900"/>
              <a:gd name="connsiteY1" fmla="*/ 5308402 h 6110515"/>
              <a:gd name="connsiteX2" fmla="*/ 11218331 w 11353900"/>
              <a:gd name="connsiteY2" fmla="*/ 5520072 h 6110515"/>
              <a:gd name="connsiteX3" fmla="*/ 10947501 w 11353900"/>
              <a:gd name="connsiteY3" fmla="*/ 5778005 h 6110515"/>
              <a:gd name="connsiteX4" fmla="*/ 10808956 w 11353900"/>
              <a:gd name="connsiteY4" fmla="*/ 5916550 h 6110515"/>
              <a:gd name="connsiteX5" fmla="*/ 10731401 w 11353900"/>
              <a:gd name="connsiteY5" fmla="*/ 6055041 h 6110515"/>
              <a:gd name="connsiteX6" fmla="*/ 63600 w 11353900"/>
              <a:gd name="connsiteY6" fmla="*/ 6110515 h 6110515"/>
              <a:gd name="connsiteX7" fmla="*/ 98071 w 11353900"/>
              <a:gd name="connsiteY7" fmla="*/ 68943 h 6110515"/>
              <a:gd name="connsiteX8" fmla="*/ 11353900 w 11353900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218331 w 11438531"/>
              <a:gd name="connsiteY2" fmla="*/ 552007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47871 w 11438531"/>
              <a:gd name="connsiteY2" fmla="*/ 55886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47871 w 11461357"/>
              <a:gd name="connsiteY2" fmla="*/ 558865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25011 w 11461357"/>
              <a:gd name="connsiteY2" fmla="*/ 567247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00501"/>
              <a:gd name="connsiteY0" fmla="*/ 0 h 6110515"/>
              <a:gd name="connsiteX1" fmla="*/ 11399937 w 11400501"/>
              <a:gd name="connsiteY1" fmla="*/ 5537002 h 6110515"/>
              <a:gd name="connsiteX2" fmla="*/ 11325011 w 11400501"/>
              <a:gd name="connsiteY2" fmla="*/ 5672472 h 6110515"/>
              <a:gd name="connsiteX3" fmla="*/ 11138001 w 11400501"/>
              <a:gd name="connsiteY3" fmla="*/ 5884685 h 6110515"/>
              <a:gd name="connsiteX4" fmla="*/ 11098516 w 11400501"/>
              <a:gd name="connsiteY4" fmla="*/ 5969890 h 6110515"/>
              <a:gd name="connsiteX5" fmla="*/ 10731401 w 11400501"/>
              <a:gd name="connsiteY5" fmla="*/ 6055041 h 6110515"/>
              <a:gd name="connsiteX6" fmla="*/ 63600 w 11400501"/>
              <a:gd name="connsiteY6" fmla="*/ 6110515 h 6110515"/>
              <a:gd name="connsiteX7" fmla="*/ 98071 w 11400501"/>
              <a:gd name="connsiteY7" fmla="*/ 68943 h 6110515"/>
              <a:gd name="connsiteX8" fmla="*/ 11353900 w 11400501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325011 w 11402877"/>
              <a:gd name="connsiteY2" fmla="*/ 5672472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886182 w 11402877"/>
              <a:gd name="connsiteY5" fmla="*/ 603599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02877" h="6110515">
                <a:moveTo>
                  <a:pt x="11353900" y="0"/>
                </a:moveTo>
                <a:cubicBezTo>
                  <a:pt x="11150700" y="2032000"/>
                  <a:pt x="11416606" y="3713956"/>
                  <a:pt x="11402318" y="5425083"/>
                </a:cubicBezTo>
                <a:cubicBezTo>
                  <a:pt x="11401049" y="5495640"/>
                  <a:pt x="11300086" y="5559053"/>
                  <a:pt x="11298817" y="5629610"/>
                </a:cubicBezTo>
                <a:lnTo>
                  <a:pt x="11154670" y="5772767"/>
                </a:lnTo>
                <a:lnTo>
                  <a:pt x="11072322" y="5819871"/>
                </a:lnTo>
                <a:lnTo>
                  <a:pt x="10886182" y="6035991"/>
                </a:lnTo>
                <a:lnTo>
                  <a:pt x="63600" y="6110515"/>
                </a:lnTo>
                <a:cubicBezTo>
                  <a:pt x="419200" y="4399039"/>
                  <a:pt x="-235757" y="3344334"/>
                  <a:pt x="98071" y="68943"/>
                </a:cubicBezTo>
                <a:cubicBezTo>
                  <a:pt x="3731481" y="54429"/>
                  <a:pt x="6994775" y="246742"/>
                  <a:pt x="1135390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1291213" y="5834016"/>
            <a:ext cx="468415" cy="676894"/>
          </a:xfrm>
          <a:custGeom>
            <a:avLst/>
            <a:gdLst>
              <a:gd name="connsiteX0" fmla="*/ 449942 w 449942"/>
              <a:gd name="connsiteY0" fmla="*/ 174171 h 769257"/>
              <a:gd name="connsiteX1" fmla="*/ 174171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49942 w 449942"/>
              <a:gd name="connsiteY0" fmla="*/ 174171 h 769257"/>
              <a:gd name="connsiteX1" fmla="*/ 127989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415" h="779900">
                <a:moveTo>
                  <a:pt x="468415" y="174171"/>
                </a:moveTo>
                <a:lnTo>
                  <a:pt x="146462" y="0"/>
                </a:lnTo>
                <a:cubicBezTo>
                  <a:pt x="153059" y="249326"/>
                  <a:pt x="95002" y="413514"/>
                  <a:pt x="0" y="779900"/>
                </a:cubicBezTo>
                <a:cubicBezTo>
                  <a:pt x="156138" y="577990"/>
                  <a:pt x="367696" y="546352"/>
                  <a:pt x="468415" y="1741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3372" y="422173"/>
            <a:ext cx="446645" cy="392619"/>
            <a:chOff x="603372" y="422173"/>
            <a:chExt cx="446645" cy="392619"/>
          </a:xfrm>
        </p:grpSpPr>
        <p:sp>
          <p:nvSpPr>
            <p:cNvPr id="9" name="타원 8"/>
            <p:cNvSpPr/>
            <p:nvPr/>
          </p:nvSpPr>
          <p:spPr>
            <a:xfrm rot="538695">
              <a:off x="674568" y="754835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908004" flipV="1">
              <a:off x="685978" y="558339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538695">
              <a:off x="603372" y="422173"/>
              <a:ext cx="446645" cy="22497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359249" y="332189"/>
            <a:ext cx="446645" cy="404586"/>
            <a:chOff x="11359249" y="332189"/>
            <a:chExt cx="446645" cy="404586"/>
          </a:xfrm>
        </p:grpSpPr>
        <p:sp>
          <p:nvSpPr>
            <p:cNvPr id="10" name="타원 9"/>
            <p:cNvSpPr/>
            <p:nvPr/>
          </p:nvSpPr>
          <p:spPr>
            <a:xfrm rot="257603">
              <a:off x="11466340" y="676818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284075" flipV="1">
              <a:off x="11460235" y="472952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92300">
              <a:off x="11359249" y="332189"/>
              <a:ext cx="446645" cy="224970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3A4E2E78-9269-401E-8848-15CE0E8523D9}"/>
              </a:ext>
            </a:extLst>
          </p:cNvPr>
          <p:cNvSpPr/>
          <p:nvPr/>
        </p:nvSpPr>
        <p:spPr>
          <a:xfrm>
            <a:off x="3539114" y="61023"/>
            <a:ext cx="5173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2800" b="1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시작</a:t>
            </a:r>
            <a:endParaRPr lang="en-US" altLang="ko-KR" sz="2800" b="1" kern="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382" y="922083"/>
            <a:ext cx="3094384" cy="5526309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405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359127" y="546098"/>
            <a:ext cx="11402877" cy="6110515"/>
          </a:xfrm>
          <a:custGeom>
            <a:avLst/>
            <a:gdLst>
              <a:gd name="connsiteX0" fmla="*/ 11126307 w 11126307"/>
              <a:gd name="connsiteY0" fmla="*/ 0 h 6110515"/>
              <a:gd name="connsiteX1" fmla="*/ 10994544 w 11126307"/>
              <a:gd name="connsiteY1" fmla="*/ 5308402 h 6110515"/>
              <a:gd name="connsiteX2" fmla="*/ 10990738 w 11126307"/>
              <a:gd name="connsiteY2" fmla="*/ 5520072 h 6110515"/>
              <a:gd name="connsiteX3" fmla="*/ 10719908 w 11126307"/>
              <a:gd name="connsiteY3" fmla="*/ 5778005 h 6110515"/>
              <a:gd name="connsiteX4" fmla="*/ 10581363 w 11126307"/>
              <a:gd name="connsiteY4" fmla="*/ 5916550 h 6110515"/>
              <a:gd name="connsiteX5" fmla="*/ 10503808 w 11126307"/>
              <a:gd name="connsiteY5" fmla="*/ 6055041 h 6110515"/>
              <a:gd name="connsiteX6" fmla="*/ 255107 w 11126307"/>
              <a:gd name="connsiteY6" fmla="*/ 6110515 h 6110515"/>
              <a:gd name="connsiteX7" fmla="*/ 226078 w 11126307"/>
              <a:gd name="connsiteY7" fmla="*/ 43543 h 6110515"/>
              <a:gd name="connsiteX8" fmla="*/ 11126307 w 11126307"/>
              <a:gd name="connsiteY8" fmla="*/ 0 h 6110515"/>
              <a:gd name="connsiteX0" fmla="*/ 11580892 w 11580892"/>
              <a:gd name="connsiteY0" fmla="*/ 0 h 6313715"/>
              <a:gd name="connsiteX1" fmla="*/ 11449129 w 11580892"/>
              <a:gd name="connsiteY1" fmla="*/ 5308402 h 6313715"/>
              <a:gd name="connsiteX2" fmla="*/ 11445323 w 11580892"/>
              <a:gd name="connsiteY2" fmla="*/ 5520072 h 6313715"/>
              <a:gd name="connsiteX3" fmla="*/ 11174493 w 11580892"/>
              <a:gd name="connsiteY3" fmla="*/ 5778005 h 6313715"/>
              <a:gd name="connsiteX4" fmla="*/ 11035948 w 11580892"/>
              <a:gd name="connsiteY4" fmla="*/ 5916550 h 6313715"/>
              <a:gd name="connsiteX5" fmla="*/ 10958393 w 11580892"/>
              <a:gd name="connsiteY5" fmla="*/ 6055041 h 6313715"/>
              <a:gd name="connsiteX6" fmla="*/ 87392 w 11580892"/>
              <a:gd name="connsiteY6" fmla="*/ 6313715 h 6313715"/>
              <a:gd name="connsiteX7" fmla="*/ 680663 w 11580892"/>
              <a:gd name="connsiteY7" fmla="*/ 43543 h 6313715"/>
              <a:gd name="connsiteX8" fmla="*/ 11580892 w 11580892"/>
              <a:gd name="connsiteY8" fmla="*/ 0 h 6313715"/>
              <a:gd name="connsiteX0" fmla="*/ 11493500 w 11493500"/>
              <a:gd name="connsiteY0" fmla="*/ 0 h 6313715"/>
              <a:gd name="connsiteX1" fmla="*/ 11361737 w 11493500"/>
              <a:gd name="connsiteY1" fmla="*/ 5308402 h 6313715"/>
              <a:gd name="connsiteX2" fmla="*/ 11357931 w 11493500"/>
              <a:gd name="connsiteY2" fmla="*/ 5520072 h 6313715"/>
              <a:gd name="connsiteX3" fmla="*/ 11087101 w 11493500"/>
              <a:gd name="connsiteY3" fmla="*/ 5778005 h 6313715"/>
              <a:gd name="connsiteX4" fmla="*/ 10948556 w 11493500"/>
              <a:gd name="connsiteY4" fmla="*/ 5916550 h 6313715"/>
              <a:gd name="connsiteX5" fmla="*/ 10871001 w 11493500"/>
              <a:gd name="connsiteY5" fmla="*/ 6055041 h 6313715"/>
              <a:gd name="connsiteX6" fmla="*/ 0 w 11493500"/>
              <a:gd name="connsiteY6" fmla="*/ 6313715 h 6313715"/>
              <a:gd name="connsiteX7" fmla="*/ 593271 w 11493500"/>
              <a:gd name="connsiteY7" fmla="*/ 43543 h 6313715"/>
              <a:gd name="connsiteX8" fmla="*/ 11493500 w 11493500"/>
              <a:gd name="connsiteY8" fmla="*/ 0 h 6313715"/>
              <a:gd name="connsiteX0" fmla="*/ 11290300 w 11290300"/>
              <a:gd name="connsiteY0" fmla="*/ 0 h 6110515"/>
              <a:gd name="connsiteX1" fmla="*/ 11158537 w 11290300"/>
              <a:gd name="connsiteY1" fmla="*/ 5308402 h 6110515"/>
              <a:gd name="connsiteX2" fmla="*/ 11154731 w 11290300"/>
              <a:gd name="connsiteY2" fmla="*/ 5520072 h 6110515"/>
              <a:gd name="connsiteX3" fmla="*/ 10883901 w 11290300"/>
              <a:gd name="connsiteY3" fmla="*/ 5778005 h 6110515"/>
              <a:gd name="connsiteX4" fmla="*/ 10745356 w 11290300"/>
              <a:gd name="connsiteY4" fmla="*/ 5916550 h 6110515"/>
              <a:gd name="connsiteX5" fmla="*/ 10667801 w 11290300"/>
              <a:gd name="connsiteY5" fmla="*/ 6055041 h 6110515"/>
              <a:gd name="connsiteX6" fmla="*/ 0 w 11290300"/>
              <a:gd name="connsiteY6" fmla="*/ 6110515 h 6110515"/>
              <a:gd name="connsiteX7" fmla="*/ 390071 w 11290300"/>
              <a:gd name="connsiteY7" fmla="*/ 43543 h 6110515"/>
              <a:gd name="connsiteX8" fmla="*/ 11290300 w 11290300"/>
              <a:gd name="connsiteY8" fmla="*/ 0 h 6110515"/>
              <a:gd name="connsiteX0" fmla="*/ 11353900 w 11353900"/>
              <a:gd name="connsiteY0" fmla="*/ 0 h 6110515"/>
              <a:gd name="connsiteX1" fmla="*/ 11222137 w 11353900"/>
              <a:gd name="connsiteY1" fmla="*/ 5308402 h 6110515"/>
              <a:gd name="connsiteX2" fmla="*/ 11218331 w 11353900"/>
              <a:gd name="connsiteY2" fmla="*/ 5520072 h 6110515"/>
              <a:gd name="connsiteX3" fmla="*/ 10947501 w 11353900"/>
              <a:gd name="connsiteY3" fmla="*/ 5778005 h 6110515"/>
              <a:gd name="connsiteX4" fmla="*/ 10808956 w 11353900"/>
              <a:gd name="connsiteY4" fmla="*/ 5916550 h 6110515"/>
              <a:gd name="connsiteX5" fmla="*/ 10731401 w 11353900"/>
              <a:gd name="connsiteY5" fmla="*/ 6055041 h 6110515"/>
              <a:gd name="connsiteX6" fmla="*/ 63600 w 11353900"/>
              <a:gd name="connsiteY6" fmla="*/ 6110515 h 6110515"/>
              <a:gd name="connsiteX7" fmla="*/ 98071 w 11353900"/>
              <a:gd name="connsiteY7" fmla="*/ 68943 h 6110515"/>
              <a:gd name="connsiteX8" fmla="*/ 11353900 w 11353900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218331 w 11438531"/>
              <a:gd name="connsiteY2" fmla="*/ 552007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47871 w 11438531"/>
              <a:gd name="connsiteY2" fmla="*/ 55886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47871 w 11461357"/>
              <a:gd name="connsiteY2" fmla="*/ 558865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25011 w 11461357"/>
              <a:gd name="connsiteY2" fmla="*/ 567247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00501"/>
              <a:gd name="connsiteY0" fmla="*/ 0 h 6110515"/>
              <a:gd name="connsiteX1" fmla="*/ 11399937 w 11400501"/>
              <a:gd name="connsiteY1" fmla="*/ 5537002 h 6110515"/>
              <a:gd name="connsiteX2" fmla="*/ 11325011 w 11400501"/>
              <a:gd name="connsiteY2" fmla="*/ 5672472 h 6110515"/>
              <a:gd name="connsiteX3" fmla="*/ 11138001 w 11400501"/>
              <a:gd name="connsiteY3" fmla="*/ 5884685 h 6110515"/>
              <a:gd name="connsiteX4" fmla="*/ 11098516 w 11400501"/>
              <a:gd name="connsiteY4" fmla="*/ 5969890 h 6110515"/>
              <a:gd name="connsiteX5" fmla="*/ 10731401 w 11400501"/>
              <a:gd name="connsiteY5" fmla="*/ 6055041 h 6110515"/>
              <a:gd name="connsiteX6" fmla="*/ 63600 w 11400501"/>
              <a:gd name="connsiteY6" fmla="*/ 6110515 h 6110515"/>
              <a:gd name="connsiteX7" fmla="*/ 98071 w 11400501"/>
              <a:gd name="connsiteY7" fmla="*/ 68943 h 6110515"/>
              <a:gd name="connsiteX8" fmla="*/ 11353900 w 11400501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325011 w 11402877"/>
              <a:gd name="connsiteY2" fmla="*/ 5672472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886182 w 11402877"/>
              <a:gd name="connsiteY5" fmla="*/ 603599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02877" h="6110515">
                <a:moveTo>
                  <a:pt x="11353900" y="0"/>
                </a:moveTo>
                <a:cubicBezTo>
                  <a:pt x="11150700" y="2032000"/>
                  <a:pt x="11416606" y="3713956"/>
                  <a:pt x="11402318" y="5425083"/>
                </a:cubicBezTo>
                <a:cubicBezTo>
                  <a:pt x="11401049" y="5495640"/>
                  <a:pt x="11300086" y="5559053"/>
                  <a:pt x="11298817" y="5629610"/>
                </a:cubicBezTo>
                <a:lnTo>
                  <a:pt x="11154670" y="5772767"/>
                </a:lnTo>
                <a:lnTo>
                  <a:pt x="11072322" y="5819871"/>
                </a:lnTo>
                <a:lnTo>
                  <a:pt x="10886182" y="6035991"/>
                </a:lnTo>
                <a:lnTo>
                  <a:pt x="63600" y="6110515"/>
                </a:lnTo>
                <a:cubicBezTo>
                  <a:pt x="419200" y="4399039"/>
                  <a:pt x="-235757" y="3344334"/>
                  <a:pt x="98071" y="68943"/>
                </a:cubicBezTo>
                <a:cubicBezTo>
                  <a:pt x="3731481" y="54429"/>
                  <a:pt x="6994775" y="246742"/>
                  <a:pt x="1135390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1291213" y="5834016"/>
            <a:ext cx="468415" cy="676894"/>
          </a:xfrm>
          <a:custGeom>
            <a:avLst/>
            <a:gdLst>
              <a:gd name="connsiteX0" fmla="*/ 449942 w 449942"/>
              <a:gd name="connsiteY0" fmla="*/ 174171 h 769257"/>
              <a:gd name="connsiteX1" fmla="*/ 174171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49942 w 449942"/>
              <a:gd name="connsiteY0" fmla="*/ 174171 h 769257"/>
              <a:gd name="connsiteX1" fmla="*/ 127989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415" h="779900">
                <a:moveTo>
                  <a:pt x="468415" y="174171"/>
                </a:moveTo>
                <a:lnTo>
                  <a:pt x="146462" y="0"/>
                </a:lnTo>
                <a:cubicBezTo>
                  <a:pt x="153059" y="249326"/>
                  <a:pt x="95002" y="413514"/>
                  <a:pt x="0" y="779900"/>
                </a:cubicBezTo>
                <a:cubicBezTo>
                  <a:pt x="156138" y="577990"/>
                  <a:pt x="367696" y="546352"/>
                  <a:pt x="468415" y="1741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3372" y="422173"/>
            <a:ext cx="446645" cy="392619"/>
            <a:chOff x="603372" y="422173"/>
            <a:chExt cx="446645" cy="392619"/>
          </a:xfrm>
        </p:grpSpPr>
        <p:sp>
          <p:nvSpPr>
            <p:cNvPr id="9" name="타원 8"/>
            <p:cNvSpPr/>
            <p:nvPr/>
          </p:nvSpPr>
          <p:spPr>
            <a:xfrm rot="538695">
              <a:off x="674568" y="754835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908004" flipV="1">
              <a:off x="685978" y="558339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538695">
              <a:off x="603372" y="422173"/>
              <a:ext cx="446645" cy="22497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359249" y="332189"/>
            <a:ext cx="446645" cy="404586"/>
            <a:chOff x="11359249" y="332189"/>
            <a:chExt cx="446645" cy="404586"/>
          </a:xfrm>
        </p:grpSpPr>
        <p:sp>
          <p:nvSpPr>
            <p:cNvPr id="10" name="타원 9"/>
            <p:cNvSpPr/>
            <p:nvPr/>
          </p:nvSpPr>
          <p:spPr>
            <a:xfrm rot="257603">
              <a:off x="11466340" y="676818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284075" flipV="1">
              <a:off x="11460235" y="472952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92300">
              <a:off x="11359249" y="332189"/>
              <a:ext cx="446645" cy="224970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3A4E2E78-9269-401E-8848-15CE0E8523D9}"/>
              </a:ext>
            </a:extLst>
          </p:cNvPr>
          <p:cNvSpPr/>
          <p:nvPr/>
        </p:nvSpPr>
        <p:spPr>
          <a:xfrm>
            <a:off x="3539114" y="61023"/>
            <a:ext cx="5173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2800" b="1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주요 기능</a:t>
            </a:r>
            <a:endParaRPr lang="en-US" altLang="ko-KR" sz="2800" b="1" kern="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64" y="922084"/>
            <a:ext cx="3108549" cy="5526309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30" y="1800646"/>
            <a:ext cx="6325240" cy="3876760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852629" y="1912044"/>
            <a:ext cx="10672791" cy="1377532"/>
            <a:chOff x="852629" y="1912044"/>
            <a:chExt cx="10672791" cy="1377532"/>
          </a:xfrm>
        </p:grpSpPr>
        <p:sp>
          <p:nvSpPr>
            <p:cNvPr id="16" name="TextBox 15"/>
            <p:cNvSpPr txBox="1"/>
            <p:nvPr/>
          </p:nvSpPr>
          <p:spPr>
            <a:xfrm>
              <a:off x="7058858" y="2089247"/>
              <a:ext cx="446656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ko-KR" altLang="en-US" sz="2400" dirty="0" smtClean="0">
                  <a:latin typeface="HY헤드라인M" pitchFamily="18" charset="-127"/>
                  <a:ea typeface="HY헤드라인M" pitchFamily="18" charset="-127"/>
                </a:rPr>
                <a:t>필터 기능 </a:t>
              </a:r>
              <a:r>
                <a:rPr lang="en-US" altLang="ko-KR" sz="2400" dirty="0" smtClean="0">
                  <a:latin typeface="HY헤드라인M" pitchFamily="18" charset="-127"/>
                  <a:ea typeface="HY헤드라인M" pitchFamily="18" charset="-127"/>
                </a:rPr>
                <a:t>=&gt; </a:t>
              </a:r>
              <a:r>
                <a:rPr lang="ko-KR" altLang="en-US" sz="2400" dirty="0" smtClean="0">
                  <a:latin typeface="HY헤드라인M" pitchFamily="18" charset="-127"/>
                  <a:ea typeface="HY헤드라인M" pitchFamily="18" charset="-127"/>
                </a:rPr>
                <a:t>정보를 </a:t>
              </a:r>
              <a:r>
                <a:rPr lang="ko-KR" altLang="en-US" sz="2400" dirty="0" err="1" smtClean="0">
                  <a:latin typeface="HY헤드라인M" pitchFamily="18" charset="-127"/>
                  <a:ea typeface="HY헤드라인M" pitchFamily="18" charset="-127"/>
                </a:rPr>
                <a:t>필터링해</a:t>
              </a:r>
              <a:r>
                <a:rPr lang="ko-KR" altLang="en-US" sz="2400" dirty="0" smtClean="0">
                  <a:latin typeface="HY헤드라인M" pitchFamily="18" charset="-127"/>
                  <a:ea typeface="HY헤드라인M" pitchFamily="18" charset="-127"/>
                </a:rPr>
                <a:t> 사용자가 원하는 정보를 더 빠르고 쉽게 알 수 있다</a:t>
              </a:r>
              <a:r>
                <a:rPr lang="en-US" altLang="ko-KR" sz="2400" dirty="0" smtClean="0">
                  <a:latin typeface="HY헤드라인M" pitchFamily="18" charset="-127"/>
                  <a:ea typeface="HY헤드라인M" pitchFamily="18" charset="-127"/>
                </a:rPr>
                <a:t>.</a:t>
              </a:r>
              <a:endParaRPr lang="ko-KR" altLang="en-US" sz="2400" dirty="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52629" y="1912044"/>
              <a:ext cx="5840164" cy="7773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945852" y="3541137"/>
            <a:ext cx="10816152" cy="1799266"/>
            <a:chOff x="945852" y="3541137"/>
            <a:chExt cx="10816152" cy="1799266"/>
          </a:xfrm>
        </p:grpSpPr>
        <p:sp>
          <p:nvSpPr>
            <p:cNvPr id="21" name="TextBox 20"/>
            <p:cNvSpPr txBox="1"/>
            <p:nvPr/>
          </p:nvSpPr>
          <p:spPr>
            <a:xfrm>
              <a:off x="7100783" y="3940222"/>
              <a:ext cx="46612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ko-KR" altLang="en-US" sz="2400" dirty="0" smtClean="0">
                  <a:latin typeface="HY헤드라인M" pitchFamily="18" charset="-127"/>
                  <a:ea typeface="HY헤드라인M" pitchFamily="18" charset="-127"/>
                </a:rPr>
                <a:t>주요 내용만 표시하는 간결한 </a:t>
              </a:r>
              <a:r>
                <a:rPr lang="en-US" altLang="ko-KR" sz="2400" dirty="0" smtClean="0">
                  <a:latin typeface="HY헤드라인M" pitchFamily="18" charset="-127"/>
                  <a:ea typeface="HY헤드라인M" pitchFamily="18" charset="-127"/>
                </a:rPr>
                <a:t>UI</a:t>
              </a:r>
              <a:r>
                <a:rPr lang="ko-KR" altLang="en-US" sz="2400" dirty="0" smtClean="0">
                  <a:latin typeface="HY헤드라인M" pitchFamily="18" charset="-127"/>
                  <a:ea typeface="HY헤드라인M" pitchFamily="18" charset="-127"/>
                </a:rPr>
                <a:t>로 알아보기 더 용이하다</a:t>
              </a:r>
              <a:r>
                <a:rPr lang="en-US" altLang="ko-KR" sz="2400" dirty="0" smtClean="0">
                  <a:latin typeface="HY헤드라인M" pitchFamily="18" charset="-127"/>
                  <a:ea typeface="HY헤드라인M" pitchFamily="18" charset="-127"/>
                </a:rPr>
                <a:t>.</a:t>
              </a:r>
              <a:endParaRPr lang="ko-KR" altLang="en-US" sz="2400" dirty="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45852" y="3541137"/>
              <a:ext cx="5447264" cy="179926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32" y="0"/>
            <a:ext cx="8802184" cy="659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5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359127" y="546098"/>
            <a:ext cx="11402877" cy="6110515"/>
          </a:xfrm>
          <a:custGeom>
            <a:avLst/>
            <a:gdLst>
              <a:gd name="connsiteX0" fmla="*/ 11126307 w 11126307"/>
              <a:gd name="connsiteY0" fmla="*/ 0 h 6110515"/>
              <a:gd name="connsiteX1" fmla="*/ 10994544 w 11126307"/>
              <a:gd name="connsiteY1" fmla="*/ 5308402 h 6110515"/>
              <a:gd name="connsiteX2" fmla="*/ 10990738 w 11126307"/>
              <a:gd name="connsiteY2" fmla="*/ 5520072 h 6110515"/>
              <a:gd name="connsiteX3" fmla="*/ 10719908 w 11126307"/>
              <a:gd name="connsiteY3" fmla="*/ 5778005 h 6110515"/>
              <a:gd name="connsiteX4" fmla="*/ 10581363 w 11126307"/>
              <a:gd name="connsiteY4" fmla="*/ 5916550 h 6110515"/>
              <a:gd name="connsiteX5" fmla="*/ 10503808 w 11126307"/>
              <a:gd name="connsiteY5" fmla="*/ 6055041 h 6110515"/>
              <a:gd name="connsiteX6" fmla="*/ 255107 w 11126307"/>
              <a:gd name="connsiteY6" fmla="*/ 6110515 h 6110515"/>
              <a:gd name="connsiteX7" fmla="*/ 226078 w 11126307"/>
              <a:gd name="connsiteY7" fmla="*/ 43543 h 6110515"/>
              <a:gd name="connsiteX8" fmla="*/ 11126307 w 11126307"/>
              <a:gd name="connsiteY8" fmla="*/ 0 h 6110515"/>
              <a:gd name="connsiteX0" fmla="*/ 11580892 w 11580892"/>
              <a:gd name="connsiteY0" fmla="*/ 0 h 6313715"/>
              <a:gd name="connsiteX1" fmla="*/ 11449129 w 11580892"/>
              <a:gd name="connsiteY1" fmla="*/ 5308402 h 6313715"/>
              <a:gd name="connsiteX2" fmla="*/ 11445323 w 11580892"/>
              <a:gd name="connsiteY2" fmla="*/ 5520072 h 6313715"/>
              <a:gd name="connsiteX3" fmla="*/ 11174493 w 11580892"/>
              <a:gd name="connsiteY3" fmla="*/ 5778005 h 6313715"/>
              <a:gd name="connsiteX4" fmla="*/ 11035948 w 11580892"/>
              <a:gd name="connsiteY4" fmla="*/ 5916550 h 6313715"/>
              <a:gd name="connsiteX5" fmla="*/ 10958393 w 11580892"/>
              <a:gd name="connsiteY5" fmla="*/ 6055041 h 6313715"/>
              <a:gd name="connsiteX6" fmla="*/ 87392 w 11580892"/>
              <a:gd name="connsiteY6" fmla="*/ 6313715 h 6313715"/>
              <a:gd name="connsiteX7" fmla="*/ 680663 w 11580892"/>
              <a:gd name="connsiteY7" fmla="*/ 43543 h 6313715"/>
              <a:gd name="connsiteX8" fmla="*/ 11580892 w 11580892"/>
              <a:gd name="connsiteY8" fmla="*/ 0 h 6313715"/>
              <a:gd name="connsiteX0" fmla="*/ 11493500 w 11493500"/>
              <a:gd name="connsiteY0" fmla="*/ 0 h 6313715"/>
              <a:gd name="connsiteX1" fmla="*/ 11361737 w 11493500"/>
              <a:gd name="connsiteY1" fmla="*/ 5308402 h 6313715"/>
              <a:gd name="connsiteX2" fmla="*/ 11357931 w 11493500"/>
              <a:gd name="connsiteY2" fmla="*/ 5520072 h 6313715"/>
              <a:gd name="connsiteX3" fmla="*/ 11087101 w 11493500"/>
              <a:gd name="connsiteY3" fmla="*/ 5778005 h 6313715"/>
              <a:gd name="connsiteX4" fmla="*/ 10948556 w 11493500"/>
              <a:gd name="connsiteY4" fmla="*/ 5916550 h 6313715"/>
              <a:gd name="connsiteX5" fmla="*/ 10871001 w 11493500"/>
              <a:gd name="connsiteY5" fmla="*/ 6055041 h 6313715"/>
              <a:gd name="connsiteX6" fmla="*/ 0 w 11493500"/>
              <a:gd name="connsiteY6" fmla="*/ 6313715 h 6313715"/>
              <a:gd name="connsiteX7" fmla="*/ 593271 w 11493500"/>
              <a:gd name="connsiteY7" fmla="*/ 43543 h 6313715"/>
              <a:gd name="connsiteX8" fmla="*/ 11493500 w 11493500"/>
              <a:gd name="connsiteY8" fmla="*/ 0 h 6313715"/>
              <a:gd name="connsiteX0" fmla="*/ 11290300 w 11290300"/>
              <a:gd name="connsiteY0" fmla="*/ 0 h 6110515"/>
              <a:gd name="connsiteX1" fmla="*/ 11158537 w 11290300"/>
              <a:gd name="connsiteY1" fmla="*/ 5308402 h 6110515"/>
              <a:gd name="connsiteX2" fmla="*/ 11154731 w 11290300"/>
              <a:gd name="connsiteY2" fmla="*/ 5520072 h 6110515"/>
              <a:gd name="connsiteX3" fmla="*/ 10883901 w 11290300"/>
              <a:gd name="connsiteY3" fmla="*/ 5778005 h 6110515"/>
              <a:gd name="connsiteX4" fmla="*/ 10745356 w 11290300"/>
              <a:gd name="connsiteY4" fmla="*/ 5916550 h 6110515"/>
              <a:gd name="connsiteX5" fmla="*/ 10667801 w 11290300"/>
              <a:gd name="connsiteY5" fmla="*/ 6055041 h 6110515"/>
              <a:gd name="connsiteX6" fmla="*/ 0 w 11290300"/>
              <a:gd name="connsiteY6" fmla="*/ 6110515 h 6110515"/>
              <a:gd name="connsiteX7" fmla="*/ 390071 w 11290300"/>
              <a:gd name="connsiteY7" fmla="*/ 43543 h 6110515"/>
              <a:gd name="connsiteX8" fmla="*/ 11290300 w 11290300"/>
              <a:gd name="connsiteY8" fmla="*/ 0 h 6110515"/>
              <a:gd name="connsiteX0" fmla="*/ 11353900 w 11353900"/>
              <a:gd name="connsiteY0" fmla="*/ 0 h 6110515"/>
              <a:gd name="connsiteX1" fmla="*/ 11222137 w 11353900"/>
              <a:gd name="connsiteY1" fmla="*/ 5308402 h 6110515"/>
              <a:gd name="connsiteX2" fmla="*/ 11218331 w 11353900"/>
              <a:gd name="connsiteY2" fmla="*/ 5520072 h 6110515"/>
              <a:gd name="connsiteX3" fmla="*/ 10947501 w 11353900"/>
              <a:gd name="connsiteY3" fmla="*/ 5778005 h 6110515"/>
              <a:gd name="connsiteX4" fmla="*/ 10808956 w 11353900"/>
              <a:gd name="connsiteY4" fmla="*/ 5916550 h 6110515"/>
              <a:gd name="connsiteX5" fmla="*/ 10731401 w 11353900"/>
              <a:gd name="connsiteY5" fmla="*/ 6055041 h 6110515"/>
              <a:gd name="connsiteX6" fmla="*/ 63600 w 11353900"/>
              <a:gd name="connsiteY6" fmla="*/ 6110515 h 6110515"/>
              <a:gd name="connsiteX7" fmla="*/ 98071 w 11353900"/>
              <a:gd name="connsiteY7" fmla="*/ 68943 h 6110515"/>
              <a:gd name="connsiteX8" fmla="*/ 11353900 w 11353900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218331 w 11438531"/>
              <a:gd name="connsiteY2" fmla="*/ 552007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47871 w 11438531"/>
              <a:gd name="connsiteY2" fmla="*/ 55886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47871 w 11461357"/>
              <a:gd name="connsiteY2" fmla="*/ 558865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25011 w 11461357"/>
              <a:gd name="connsiteY2" fmla="*/ 567247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00501"/>
              <a:gd name="connsiteY0" fmla="*/ 0 h 6110515"/>
              <a:gd name="connsiteX1" fmla="*/ 11399937 w 11400501"/>
              <a:gd name="connsiteY1" fmla="*/ 5537002 h 6110515"/>
              <a:gd name="connsiteX2" fmla="*/ 11325011 w 11400501"/>
              <a:gd name="connsiteY2" fmla="*/ 5672472 h 6110515"/>
              <a:gd name="connsiteX3" fmla="*/ 11138001 w 11400501"/>
              <a:gd name="connsiteY3" fmla="*/ 5884685 h 6110515"/>
              <a:gd name="connsiteX4" fmla="*/ 11098516 w 11400501"/>
              <a:gd name="connsiteY4" fmla="*/ 5969890 h 6110515"/>
              <a:gd name="connsiteX5" fmla="*/ 10731401 w 11400501"/>
              <a:gd name="connsiteY5" fmla="*/ 6055041 h 6110515"/>
              <a:gd name="connsiteX6" fmla="*/ 63600 w 11400501"/>
              <a:gd name="connsiteY6" fmla="*/ 6110515 h 6110515"/>
              <a:gd name="connsiteX7" fmla="*/ 98071 w 11400501"/>
              <a:gd name="connsiteY7" fmla="*/ 68943 h 6110515"/>
              <a:gd name="connsiteX8" fmla="*/ 11353900 w 11400501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325011 w 11402877"/>
              <a:gd name="connsiteY2" fmla="*/ 5672472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886182 w 11402877"/>
              <a:gd name="connsiteY5" fmla="*/ 603599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02877" h="6110515">
                <a:moveTo>
                  <a:pt x="11353900" y="0"/>
                </a:moveTo>
                <a:cubicBezTo>
                  <a:pt x="11150700" y="2032000"/>
                  <a:pt x="11416606" y="3713956"/>
                  <a:pt x="11402318" y="5425083"/>
                </a:cubicBezTo>
                <a:cubicBezTo>
                  <a:pt x="11401049" y="5495640"/>
                  <a:pt x="11300086" y="5559053"/>
                  <a:pt x="11298817" y="5629610"/>
                </a:cubicBezTo>
                <a:lnTo>
                  <a:pt x="11154670" y="5772767"/>
                </a:lnTo>
                <a:lnTo>
                  <a:pt x="11072322" y="5819871"/>
                </a:lnTo>
                <a:lnTo>
                  <a:pt x="10886182" y="6035991"/>
                </a:lnTo>
                <a:lnTo>
                  <a:pt x="63600" y="6110515"/>
                </a:lnTo>
                <a:cubicBezTo>
                  <a:pt x="419200" y="4399039"/>
                  <a:pt x="-235757" y="3344334"/>
                  <a:pt x="98071" y="68943"/>
                </a:cubicBezTo>
                <a:cubicBezTo>
                  <a:pt x="3731481" y="54429"/>
                  <a:pt x="6994775" y="246742"/>
                  <a:pt x="1135390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1291213" y="5834016"/>
            <a:ext cx="468415" cy="676894"/>
          </a:xfrm>
          <a:custGeom>
            <a:avLst/>
            <a:gdLst>
              <a:gd name="connsiteX0" fmla="*/ 449942 w 449942"/>
              <a:gd name="connsiteY0" fmla="*/ 174171 h 769257"/>
              <a:gd name="connsiteX1" fmla="*/ 174171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49942 w 449942"/>
              <a:gd name="connsiteY0" fmla="*/ 174171 h 769257"/>
              <a:gd name="connsiteX1" fmla="*/ 127989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415" h="779900">
                <a:moveTo>
                  <a:pt x="468415" y="174171"/>
                </a:moveTo>
                <a:lnTo>
                  <a:pt x="146462" y="0"/>
                </a:lnTo>
                <a:cubicBezTo>
                  <a:pt x="153059" y="249326"/>
                  <a:pt x="95002" y="413514"/>
                  <a:pt x="0" y="779900"/>
                </a:cubicBezTo>
                <a:cubicBezTo>
                  <a:pt x="156138" y="577990"/>
                  <a:pt x="367696" y="546352"/>
                  <a:pt x="468415" y="1741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3372" y="422173"/>
            <a:ext cx="446645" cy="392619"/>
            <a:chOff x="603372" y="422173"/>
            <a:chExt cx="446645" cy="392619"/>
          </a:xfrm>
        </p:grpSpPr>
        <p:sp>
          <p:nvSpPr>
            <p:cNvPr id="9" name="타원 8"/>
            <p:cNvSpPr/>
            <p:nvPr/>
          </p:nvSpPr>
          <p:spPr>
            <a:xfrm rot="538695">
              <a:off x="674568" y="754835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908004" flipV="1">
              <a:off x="685978" y="558339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538695">
              <a:off x="603372" y="422173"/>
              <a:ext cx="446645" cy="22497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359249" y="332189"/>
            <a:ext cx="446645" cy="404586"/>
            <a:chOff x="11359249" y="332189"/>
            <a:chExt cx="446645" cy="404586"/>
          </a:xfrm>
        </p:grpSpPr>
        <p:sp>
          <p:nvSpPr>
            <p:cNvPr id="10" name="타원 9"/>
            <p:cNvSpPr/>
            <p:nvPr/>
          </p:nvSpPr>
          <p:spPr>
            <a:xfrm rot="257603">
              <a:off x="11466340" y="676818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284075" flipV="1">
              <a:off x="11460235" y="472952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92300">
              <a:off x="11359249" y="332189"/>
              <a:ext cx="446645" cy="224970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64" y="922084"/>
            <a:ext cx="3108548" cy="5526309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318" y="927308"/>
            <a:ext cx="3105610" cy="5521085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3A4E2E78-9269-401E-8848-15CE0E8523D9}"/>
              </a:ext>
            </a:extLst>
          </p:cNvPr>
          <p:cNvSpPr/>
          <p:nvPr/>
        </p:nvSpPr>
        <p:spPr>
          <a:xfrm>
            <a:off x="3539114" y="61023"/>
            <a:ext cx="5173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2800" b="1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파티 생성</a:t>
            </a:r>
            <a:r>
              <a:rPr lang="en-US" altLang="ko-KR" sz="2800" b="1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2800" b="1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참여</a:t>
            </a:r>
            <a:endParaRPr lang="en-US" altLang="ko-KR" sz="2800" b="1" kern="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959" y="3164190"/>
            <a:ext cx="9022760" cy="147880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13" y="3164190"/>
            <a:ext cx="9349856" cy="160307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245" y="1095812"/>
            <a:ext cx="4578878" cy="509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5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359127" y="546098"/>
            <a:ext cx="11402877" cy="6110515"/>
          </a:xfrm>
          <a:custGeom>
            <a:avLst/>
            <a:gdLst>
              <a:gd name="connsiteX0" fmla="*/ 11126307 w 11126307"/>
              <a:gd name="connsiteY0" fmla="*/ 0 h 6110515"/>
              <a:gd name="connsiteX1" fmla="*/ 10994544 w 11126307"/>
              <a:gd name="connsiteY1" fmla="*/ 5308402 h 6110515"/>
              <a:gd name="connsiteX2" fmla="*/ 10990738 w 11126307"/>
              <a:gd name="connsiteY2" fmla="*/ 5520072 h 6110515"/>
              <a:gd name="connsiteX3" fmla="*/ 10719908 w 11126307"/>
              <a:gd name="connsiteY3" fmla="*/ 5778005 h 6110515"/>
              <a:gd name="connsiteX4" fmla="*/ 10581363 w 11126307"/>
              <a:gd name="connsiteY4" fmla="*/ 5916550 h 6110515"/>
              <a:gd name="connsiteX5" fmla="*/ 10503808 w 11126307"/>
              <a:gd name="connsiteY5" fmla="*/ 6055041 h 6110515"/>
              <a:gd name="connsiteX6" fmla="*/ 255107 w 11126307"/>
              <a:gd name="connsiteY6" fmla="*/ 6110515 h 6110515"/>
              <a:gd name="connsiteX7" fmla="*/ 226078 w 11126307"/>
              <a:gd name="connsiteY7" fmla="*/ 43543 h 6110515"/>
              <a:gd name="connsiteX8" fmla="*/ 11126307 w 11126307"/>
              <a:gd name="connsiteY8" fmla="*/ 0 h 6110515"/>
              <a:gd name="connsiteX0" fmla="*/ 11580892 w 11580892"/>
              <a:gd name="connsiteY0" fmla="*/ 0 h 6313715"/>
              <a:gd name="connsiteX1" fmla="*/ 11449129 w 11580892"/>
              <a:gd name="connsiteY1" fmla="*/ 5308402 h 6313715"/>
              <a:gd name="connsiteX2" fmla="*/ 11445323 w 11580892"/>
              <a:gd name="connsiteY2" fmla="*/ 5520072 h 6313715"/>
              <a:gd name="connsiteX3" fmla="*/ 11174493 w 11580892"/>
              <a:gd name="connsiteY3" fmla="*/ 5778005 h 6313715"/>
              <a:gd name="connsiteX4" fmla="*/ 11035948 w 11580892"/>
              <a:gd name="connsiteY4" fmla="*/ 5916550 h 6313715"/>
              <a:gd name="connsiteX5" fmla="*/ 10958393 w 11580892"/>
              <a:gd name="connsiteY5" fmla="*/ 6055041 h 6313715"/>
              <a:gd name="connsiteX6" fmla="*/ 87392 w 11580892"/>
              <a:gd name="connsiteY6" fmla="*/ 6313715 h 6313715"/>
              <a:gd name="connsiteX7" fmla="*/ 680663 w 11580892"/>
              <a:gd name="connsiteY7" fmla="*/ 43543 h 6313715"/>
              <a:gd name="connsiteX8" fmla="*/ 11580892 w 11580892"/>
              <a:gd name="connsiteY8" fmla="*/ 0 h 6313715"/>
              <a:gd name="connsiteX0" fmla="*/ 11493500 w 11493500"/>
              <a:gd name="connsiteY0" fmla="*/ 0 h 6313715"/>
              <a:gd name="connsiteX1" fmla="*/ 11361737 w 11493500"/>
              <a:gd name="connsiteY1" fmla="*/ 5308402 h 6313715"/>
              <a:gd name="connsiteX2" fmla="*/ 11357931 w 11493500"/>
              <a:gd name="connsiteY2" fmla="*/ 5520072 h 6313715"/>
              <a:gd name="connsiteX3" fmla="*/ 11087101 w 11493500"/>
              <a:gd name="connsiteY3" fmla="*/ 5778005 h 6313715"/>
              <a:gd name="connsiteX4" fmla="*/ 10948556 w 11493500"/>
              <a:gd name="connsiteY4" fmla="*/ 5916550 h 6313715"/>
              <a:gd name="connsiteX5" fmla="*/ 10871001 w 11493500"/>
              <a:gd name="connsiteY5" fmla="*/ 6055041 h 6313715"/>
              <a:gd name="connsiteX6" fmla="*/ 0 w 11493500"/>
              <a:gd name="connsiteY6" fmla="*/ 6313715 h 6313715"/>
              <a:gd name="connsiteX7" fmla="*/ 593271 w 11493500"/>
              <a:gd name="connsiteY7" fmla="*/ 43543 h 6313715"/>
              <a:gd name="connsiteX8" fmla="*/ 11493500 w 11493500"/>
              <a:gd name="connsiteY8" fmla="*/ 0 h 6313715"/>
              <a:gd name="connsiteX0" fmla="*/ 11290300 w 11290300"/>
              <a:gd name="connsiteY0" fmla="*/ 0 h 6110515"/>
              <a:gd name="connsiteX1" fmla="*/ 11158537 w 11290300"/>
              <a:gd name="connsiteY1" fmla="*/ 5308402 h 6110515"/>
              <a:gd name="connsiteX2" fmla="*/ 11154731 w 11290300"/>
              <a:gd name="connsiteY2" fmla="*/ 5520072 h 6110515"/>
              <a:gd name="connsiteX3" fmla="*/ 10883901 w 11290300"/>
              <a:gd name="connsiteY3" fmla="*/ 5778005 h 6110515"/>
              <a:gd name="connsiteX4" fmla="*/ 10745356 w 11290300"/>
              <a:gd name="connsiteY4" fmla="*/ 5916550 h 6110515"/>
              <a:gd name="connsiteX5" fmla="*/ 10667801 w 11290300"/>
              <a:gd name="connsiteY5" fmla="*/ 6055041 h 6110515"/>
              <a:gd name="connsiteX6" fmla="*/ 0 w 11290300"/>
              <a:gd name="connsiteY6" fmla="*/ 6110515 h 6110515"/>
              <a:gd name="connsiteX7" fmla="*/ 390071 w 11290300"/>
              <a:gd name="connsiteY7" fmla="*/ 43543 h 6110515"/>
              <a:gd name="connsiteX8" fmla="*/ 11290300 w 11290300"/>
              <a:gd name="connsiteY8" fmla="*/ 0 h 6110515"/>
              <a:gd name="connsiteX0" fmla="*/ 11353900 w 11353900"/>
              <a:gd name="connsiteY0" fmla="*/ 0 h 6110515"/>
              <a:gd name="connsiteX1" fmla="*/ 11222137 w 11353900"/>
              <a:gd name="connsiteY1" fmla="*/ 5308402 h 6110515"/>
              <a:gd name="connsiteX2" fmla="*/ 11218331 w 11353900"/>
              <a:gd name="connsiteY2" fmla="*/ 5520072 h 6110515"/>
              <a:gd name="connsiteX3" fmla="*/ 10947501 w 11353900"/>
              <a:gd name="connsiteY3" fmla="*/ 5778005 h 6110515"/>
              <a:gd name="connsiteX4" fmla="*/ 10808956 w 11353900"/>
              <a:gd name="connsiteY4" fmla="*/ 5916550 h 6110515"/>
              <a:gd name="connsiteX5" fmla="*/ 10731401 w 11353900"/>
              <a:gd name="connsiteY5" fmla="*/ 6055041 h 6110515"/>
              <a:gd name="connsiteX6" fmla="*/ 63600 w 11353900"/>
              <a:gd name="connsiteY6" fmla="*/ 6110515 h 6110515"/>
              <a:gd name="connsiteX7" fmla="*/ 98071 w 11353900"/>
              <a:gd name="connsiteY7" fmla="*/ 68943 h 6110515"/>
              <a:gd name="connsiteX8" fmla="*/ 11353900 w 11353900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218331 w 11438531"/>
              <a:gd name="connsiteY2" fmla="*/ 552007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47871 w 11438531"/>
              <a:gd name="connsiteY2" fmla="*/ 55886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47871 w 11461357"/>
              <a:gd name="connsiteY2" fmla="*/ 558865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25011 w 11461357"/>
              <a:gd name="connsiteY2" fmla="*/ 567247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00501"/>
              <a:gd name="connsiteY0" fmla="*/ 0 h 6110515"/>
              <a:gd name="connsiteX1" fmla="*/ 11399937 w 11400501"/>
              <a:gd name="connsiteY1" fmla="*/ 5537002 h 6110515"/>
              <a:gd name="connsiteX2" fmla="*/ 11325011 w 11400501"/>
              <a:gd name="connsiteY2" fmla="*/ 5672472 h 6110515"/>
              <a:gd name="connsiteX3" fmla="*/ 11138001 w 11400501"/>
              <a:gd name="connsiteY3" fmla="*/ 5884685 h 6110515"/>
              <a:gd name="connsiteX4" fmla="*/ 11098516 w 11400501"/>
              <a:gd name="connsiteY4" fmla="*/ 5969890 h 6110515"/>
              <a:gd name="connsiteX5" fmla="*/ 10731401 w 11400501"/>
              <a:gd name="connsiteY5" fmla="*/ 6055041 h 6110515"/>
              <a:gd name="connsiteX6" fmla="*/ 63600 w 11400501"/>
              <a:gd name="connsiteY6" fmla="*/ 6110515 h 6110515"/>
              <a:gd name="connsiteX7" fmla="*/ 98071 w 11400501"/>
              <a:gd name="connsiteY7" fmla="*/ 68943 h 6110515"/>
              <a:gd name="connsiteX8" fmla="*/ 11353900 w 11400501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325011 w 11402877"/>
              <a:gd name="connsiteY2" fmla="*/ 5672472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886182 w 11402877"/>
              <a:gd name="connsiteY5" fmla="*/ 603599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02877" h="6110515">
                <a:moveTo>
                  <a:pt x="11353900" y="0"/>
                </a:moveTo>
                <a:cubicBezTo>
                  <a:pt x="11150700" y="2032000"/>
                  <a:pt x="11416606" y="3713956"/>
                  <a:pt x="11402318" y="5425083"/>
                </a:cubicBezTo>
                <a:cubicBezTo>
                  <a:pt x="11401049" y="5495640"/>
                  <a:pt x="11300086" y="5559053"/>
                  <a:pt x="11298817" y="5629610"/>
                </a:cubicBezTo>
                <a:lnTo>
                  <a:pt x="11154670" y="5772767"/>
                </a:lnTo>
                <a:lnTo>
                  <a:pt x="11072322" y="5819871"/>
                </a:lnTo>
                <a:lnTo>
                  <a:pt x="10886182" y="6035991"/>
                </a:lnTo>
                <a:lnTo>
                  <a:pt x="63600" y="6110515"/>
                </a:lnTo>
                <a:cubicBezTo>
                  <a:pt x="419200" y="4399039"/>
                  <a:pt x="-235757" y="3344334"/>
                  <a:pt x="98071" y="68943"/>
                </a:cubicBezTo>
                <a:cubicBezTo>
                  <a:pt x="3731481" y="54429"/>
                  <a:pt x="6994775" y="246742"/>
                  <a:pt x="1135390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1291213" y="5834016"/>
            <a:ext cx="468415" cy="676894"/>
          </a:xfrm>
          <a:custGeom>
            <a:avLst/>
            <a:gdLst>
              <a:gd name="connsiteX0" fmla="*/ 449942 w 449942"/>
              <a:gd name="connsiteY0" fmla="*/ 174171 h 769257"/>
              <a:gd name="connsiteX1" fmla="*/ 174171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49942 w 449942"/>
              <a:gd name="connsiteY0" fmla="*/ 174171 h 769257"/>
              <a:gd name="connsiteX1" fmla="*/ 127989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415" h="779900">
                <a:moveTo>
                  <a:pt x="468415" y="174171"/>
                </a:moveTo>
                <a:lnTo>
                  <a:pt x="146462" y="0"/>
                </a:lnTo>
                <a:cubicBezTo>
                  <a:pt x="153059" y="249326"/>
                  <a:pt x="95002" y="413514"/>
                  <a:pt x="0" y="779900"/>
                </a:cubicBezTo>
                <a:cubicBezTo>
                  <a:pt x="156138" y="577990"/>
                  <a:pt x="367696" y="546352"/>
                  <a:pt x="468415" y="1741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3372" y="422173"/>
            <a:ext cx="446645" cy="392619"/>
            <a:chOff x="603372" y="422173"/>
            <a:chExt cx="446645" cy="392619"/>
          </a:xfrm>
        </p:grpSpPr>
        <p:sp>
          <p:nvSpPr>
            <p:cNvPr id="9" name="타원 8"/>
            <p:cNvSpPr/>
            <p:nvPr/>
          </p:nvSpPr>
          <p:spPr>
            <a:xfrm rot="538695">
              <a:off x="674568" y="754835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908004" flipV="1">
              <a:off x="685978" y="558339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538695">
              <a:off x="603372" y="422173"/>
              <a:ext cx="446645" cy="22497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359249" y="332189"/>
            <a:ext cx="446645" cy="404586"/>
            <a:chOff x="11359249" y="332189"/>
            <a:chExt cx="446645" cy="404586"/>
          </a:xfrm>
        </p:grpSpPr>
        <p:sp>
          <p:nvSpPr>
            <p:cNvPr id="10" name="타원 9"/>
            <p:cNvSpPr/>
            <p:nvPr/>
          </p:nvSpPr>
          <p:spPr>
            <a:xfrm rot="257603">
              <a:off x="11466340" y="676818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284075" flipV="1">
              <a:off x="11460235" y="472952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92300">
              <a:off x="11359249" y="332189"/>
              <a:ext cx="446645" cy="224970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3A4E2E78-9269-401E-8848-15CE0E8523D9}"/>
              </a:ext>
            </a:extLst>
          </p:cNvPr>
          <p:cNvSpPr/>
          <p:nvPr/>
        </p:nvSpPr>
        <p:spPr>
          <a:xfrm>
            <a:off x="3539114" y="61023"/>
            <a:ext cx="5173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2800" b="1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파티 관리</a:t>
            </a:r>
            <a:endParaRPr lang="en-US" altLang="ko-KR" sz="2800" b="1" kern="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64" y="922084"/>
            <a:ext cx="3108548" cy="5526309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361" y="922084"/>
            <a:ext cx="3108548" cy="5526309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" b="43336"/>
          <a:stretch/>
        </p:blipFill>
        <p:spPr>
          <a:xfrm>
            <a:off x="3291624" y="922084"/>
            <a:ext cx="5537882" cy="558000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405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359127" y="546098"/>
            <a:ext cx="11402877" cy="6110515"/>
          </a:xfrm>
          <a:custGeom>
            <a:avLst/>
            <a:gdLst>
              <a:gd name="connsiteX0" fmla="*/ 11126307 w 11126307"/>
              <a:gd name="connsiteY0" fmla="*/ 0 h 6110515"/>
              <a:gd name="connsiteX1" fmla="*/ 10994544 w 11126307"/>
              <a:gd name="connsiteY1" fmla="*/ 5308402 h 6110515"/>
              <a:gd name="connsiteX2" fmla="*/ 10990738 w 11126307"/>
              <a:gd name="connsiteY2" fmla="*/ 5520072 h 6110515"/>
              <a:gd name="connsiteX3" fmla="*/ 10719908 w 11126307"/>
              <a:gd name="connsiteY3" fmla="*/ 5778005 h 6110515"/>
              <a:gd name="connsiteX4" fmla="*/ 10581363 w 11126307"/>
              <a:gd name="connsiteY4" fmla="*/ 5916550 h 6110515"/>
              <a:gd name="connsiteX5" fmla="*/ 10503808 w 11126307"/>
              <a:gd name="connsiteY5" fmla="*/ 6055041 h 6110515"/>
              <a:gd name="connsiteX6" fmla="*/ 255107 w 11126307"/>
              <a:gd name="connsiteY6" fmla="*/ 6110515 h 6110515"/>
              <a:gd name="connsiteX7" fmla="*/ 226078 w 11126307"/>
              <a:gd name="connsiteY7" fmla="*/ 43543 h 6110515"/>
              <a:gd name="connsiteX8" fmla="*/ 11126307 w 11126307"/>
              <a:gd name="connsiteY8" fmla="*/ 0 h 6110515"/>
              <a:gd name="connsiteX0" fmla="*/ 11580892 w 11580892"/>
              <a:gd name="connsiteY0" fmla="*/ 0 h 6313715"/>
              <a:gd name="connsiteX1" fmla="*/ 11449129 w 11580892"/>
              <a:gd name="connsiteY1" fmla="*/ 5308402 h 6313715"/>
              <a:gd name="connsiteX2" fmla="*/ 11445323 w 11580892"/>
              <a:gd name="connsiteY2" fmla="*/ 5520072 h 6313715"/>
              <a:gd name="connsiteX3" fmla="*/ 11174493 w 11580892"/>
              <a:gd name="connsiteY3" fmla="*/ 5778005 h 6313715"/>
              <a:gd name="connsiteX4" fmla="*/ 11035948 w 11580892"/>
              <a:gd name="connsiteY4" fmla="*/ 5916550 h 6313715"/>
              <a:gd name="connsiteX5" fmla="*/ 10958393 w 11580892"/>
              <a:gd name="connsiteY5" fmla="*/ 6055041 h 6313715"/>
              <a:gd name="connsiteX6" fmla="*/ 87392 w 11580892"/>
              <a:gd name="connsiteY6" fmla="*/ 6313715 h 6313715"/>
              <a:gd name="connsiteX7" fmla="*/ 680663 w 11580892"/>
              <a:gd name="connsiteY7" fmla="*/ 43543 h 6313715"/>
              <a:gd name="connsiteX8" fmla="*/ 11580892 w 11580892"/>
              <a:gd name="connsiteY8" fmla="*/ 0 h 6313715"/>
              <a:gd name="connsiteX0" fmla="*/ 11493500 w 11493500"/>
              <a:gd name="connsiteY0" fmla="*/ 0 h 6313715"/>
              <a:gd name="connsiteX1" fmla="*/ 11361737 w 11493500"/>
              <a:gd name="connsiteY1" fmla="*/ 5308402 h 6313715"/>
              <a:gd name="connsiteX2" fmla="*/ 11357931 w 11493500"/>
              <a:gd name="connsiteY2" fmla="*/ 5520072 h 6313715"/>
              <a:gd name="connsiteX3" fmla="*/ 11087101 w 11493500"/>
              <a:gd name="connsiteY3" fmla="*/ 5778005 h 6313715"/>
              <a:gd name="connsiteX4" fmla="*/ 10948556 w 11493500"/>
              <a:gd name="connsiteY4" fmla="*/ 5916550 h 6313715"/>
              <a:gd name="connsiteX5" fmla="*/ 10871001 w 11493500"/>
              <a:gd name="connsiteY5" fmla="*/ 6055041 h 6313715"/>
              <a:gd name="connsiteX6" fmla="*/ 0 w 11493500"/>
              <a:gd name="connsiteY6" fmla="*/ 6313715 h 6313715"/>
              <a:gd name="connsiteX7" fmla="*/ 593271 w 11493500"/>
              <a:gd name="connsiteY7" fmla="*/ 43543 h 6313715"/>
              <a:gd name="connsiteX8" fmla="*/ 11493500 w 11493500"/>
              <a:gd name="connsiteY8" fmla="*/ 0 h 6313715"/>
              <a:gd name="connsiteX0" fmla="*/ 11290300 w 11290300"/>
              <a:gd name="connsiteY0" fmla="*/ 0 h 6110515"/>
              <a:gd name="connsiteX1" fmla="*/ 11158537 w 11290300"/>
              <a:gd name="connsiteY1" fmla="*/ 5308402 h 6110515"/>
              <a:gd name="connsiteX2" fmla="*/ 11154731 w 11290300"/>
              <a:gd name="connsiteY2" fmla="*/ 5520072 h 6110515"/>
              <a:gd name="connsiteX3" fmla="*/ 10883901 w 11290300"/>
              <a:gd name="connsiteY3" fmla="*/ 5778005 h 6110515"/>
              <a:gd name="connsiteX4" fmla="*/ 10745356 w 11290300"/>
              <a:gd name="connsiteY4" fmla="*/ 5916550 h 6110515"/>
              <a:gd name="connsiteX5" fmla="*/ 10667801 w 11290300"/>
              <a:gd name="connsiteY5" fmla="*/ 6055041 h 6110515"/>
              <a:gd name="connsiteX6" fmla="*/ 0 w 11290300"/>
              <a:gd name="connsiteY6" fmla="*/ 6110515 h 6110515"/>
              <a:gd name="connsiteX7" fmla="*/ 390071 w 11290300"/>
              <a:gd name="connsiteY7" fmla="*/ 43543 h 6110515"/>
              <a:gd name="connsiteX8" fmla="*/ 11290300 w 11290300"/>
              <a:gd name="connsiteY8" fmla="*/ 0 h 6110515"/>
              <a:gd name="connsiteX0" fmla="*/ 11353900 w 11353900"/>
              <a:gd name="connsiteY0" fmla="*/ 0 h 6110515"/>
              <a:gd name="connsiteX1" fmla="*/ 11222137 w 11353900"/>
              <a:gd name="connsiteY1" fmla="*/ 5308402 h 6110515"/>
              <a:gd name="connsiteX2" fmla="*/ 11218331 w 11353900"/>
              <a:gd name="connsiteY2" fmla="*/ 5520072 h 6110515"/>
              <a:gd name="connsiteX3" fmla="*/ 10947501 w 11353900"/>
              <a:gd name="connsiteY3" fmla="*/ 5778005 h 6110515"/>
              <a:gd name="connsiteX4" fmla="*/ 10808956 w 11353900"/>
              <a:gd name="connsiteY4" fmla="*/ 5916550 h 6110515"/>
              <a:gd name="connsiteX5" fmla="*/ 10731401 w 11353900"/>
              <a:gd name="connsiteY5" fmla="*/ 6055041 h 6110515"/>
              <a:gd name="connsiteX6" fmla="*/ 63600 w 11353900"/>
              <a:gd name="connsiteY6" fmla="*/ 6110515 h 6110515"/>
              <a:gd name="connsiteX7" fmla="*/ 98071 w 11353900"/>
              <a:gd name="connsiteY7" fmla="*/ 68943 h 6110515"/>
              <a:gd name="connsiteX8" fmla="*/ 11353900 w 11353900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218331 w 11438531"/>
              <a:gd name="connsiteY2" fmla="*/ 552007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47871 w 11438531"/>
              <a:gd name="connsiteY2" fmla="*/ 55886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47871 w 11461357"/>
              <a:gd name="connsiteY2" fmla="*/ 558865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25011 w 11461357"/>
              <a:gd name="connsiteY2" fmla="*/ 567247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00501"/>
              <a:gd name="connsiteY0" fmla="*/ 0 h 6110515"/>
              <a:gd name="connsiteX1" fmla="*/ 11399937 w 11400501"/>
              <a:gd name="connsiteY1" fmla="*/ 5537002 h 6110515"/>
              <a:gd name="connsiteX2" fmla="*/ 11325011 w 11400501"/>
              <a:gd name="connsiteY2" fmla="*/ 5672472 h 6110515"/>
              <a:gd name="connsiteX3" fmla="*/ 11138001 w 11400501"/>
              <a:gd name="connsiteY3" fmla="*/ 5884685 h 6110515"/>
              <a:gd name="connsiteX4" fmla="*/ 11098516 w 11400501"/>
              <a:gd name="connsiteY4" fmla="*/ 5969890 h 6110515"/>
              <a:gd name="connsiteX5" fmla="*/ 10731401 w 11400501"/>
              <a:gd name="connsiteY5" fmla="*/ 6055041 h 6110515"/>
              <a:gd name="connsiteX6" fmla="*/ 63600 w 11400501"/>
              <a:gd name="connsiteY6" fmla="*/ 6110515 h 6110515"/>
              <a:gd name="connsiteX7" fmla="*/ 98071 w 11400501"/>
              <a:gd name="connsiteY7" fmla="*/ 68943 h 6110515"/>
              <a:gd name="connsiteX8" fmla="*/ 11353900 w 11400501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325011 w 11402877"/>
              <a:gd name="connsiteY2" fmla="*/ 5672472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886182 w 11402877"/>
              <a:gd name="connsiteY5" fmla="*/ 603599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02877" h="6110515">
                <a:moveTo>
                  <a:pt x="11353900" y="0"/>
                </a:moveTo>
                <a:cubicBezTo>
                  <a:pt x="11150700" y="2032000"/>
                  <a:pt x="11416606" y="3713956"/>
                  <a:pt x="11402318" y="5425083"/>
                </a:cubicBezTo>
                <a:cubicBezTo>
                  <a:pt x="11401049" y="5495640"/>
                  <a:pt x="11300086" y="5559053"/>
                  <a:pt x="11298817" y="5629610"/>
                </a:cubicBezTo>
                <a:lnTo>
                  <a:pt x="11154670" y="5772767"/>
                </a:lnTo>
                <a:lnTo>
                  <a:pt x="11072322" y="5819871"/>
                </a:lnTo>
                <a:lnTo>
                  <a:pt x="10886182" y="6035991"/>
                </a:lnTo>
                <a:lnTo>
                  <a:pt x="63600" y="6110515"/>
                </a:lnTo>
                <a:cubicBezTo>
                  <a:pt x="419200" y="4399039"/>
                  <a:pt x="-235757" y="3344334"/>
                  <a:pt x="98071" y="68943"/>
                </a:cubicBezTo>
                <a:cubicBezTo>
                  <a:pt x="3731481" y="54429"/>
                  <a:pt x="6994775" y="246742"/>
                  <a:pt x="1135390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1291213" y="5834016"/>
            <a:ext cx="468415" cy="676894"/>
          </a:xfrm>
          <a:custGeom>
            <a:avLst/>
            <a:gdLst>
              <a:gd name="connsiteX0" fmla="*/ 449942 w 449942"/>
              <a:gd name="connsiteY0" fmla="*/ 174171 h 769257"/>
              <a:gd name="connsiteX1" fmla="*/ 174171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49942 w 449942"/>
              <a:gd name="connsiteY0" fmla="*/ 174171 h 769257"/>
              <a:gd name="connsiteX1" fmla="*/ 127989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415" h="779900">
                <a:moveTo>
                  <a:pt x="468415" y="174171"/>
                </a:moveTo>
                <a:lnTo>
                  <a:pt x="146462" y="0"/>
                </a:lnTo>
                <a:cubicBezTo>
                  <a:pt x="153059" y="249326"/>
                  <a:pt x="95002" y="413514"/>
                  <a:pt x="0" y="779900"/>
                </a:cubicBezTo>
                <a:cubicBezTo>
                  <a:pt x="156138" y="577990"/>
                  <a:pt x="367696" y="546352"/>
                  <a:pt x="468415" y="1741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3372" y="422173"/>
            <a:ext cx="446645" cy="392619"/>
            <a:chOff x="603372" y="422173"/>
            <a:chExt cx="446645" cy="392619"/>
          </a:xfrm>
        </p:grpSpPr>
        <p:sp>
          <p:nvSpPr>
            <p:cNvPr id="9" name="타원 8"/>
            <p:cNvSpPr/>
            <p:nvPr/>
          </p:nvSpPr>
          <p:spPr>
            <a:xfrm rot="538695">
              <a:off x="674568" y="754835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908004" flipV="1">
              <a:off x="685978" y="558339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538695">
              <a:off x="603372" y="422173"/>
              <a:ext cx="446645" cy="22497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359249" y="332189"/>
            <a:ext cx="446645" cy="404586"/>
            <a:chOff x="11359249" y="332189"/>
            <a:chExt cx="446645" cy="404586"/>
          </a:xfrm>
        </p:grpSpPr>
        <p:sp>
          <p:nvSpPr>
            <p:cNvPr id="10" name="타원 9"/>
            <p:cNvSpPr/>
            <p:nvPr/>
          </p:nvSpPr>
          <p:spPr>
            <a:xfrm rot="257603">
              <a:off x="11466340" y="676818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284075" flipV="1">
              <a:off x="11460235" y="472952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92300">
              <a:off x="11359249" y="332189"/>
              <a:ext cx="446645" cy="224970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3A4E2E78-9269-401E-8848-15CE0E8523D9}"/>
              </a:ext>
            </a:extLst>
          </p:cNvPr>
          <p:cNvSpPr/>
          <p:nvPr/>
        </p:nvSpPr>
        <p:spPr>
          <a:xfrm>
            <a:off x="3539114" y="61023"/>
            <a:ext cx="5173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2800" b="1" kern="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계발 계획 및 발전 가능성</a:t>
            </a:r>
            <a:endParaRPr lang="en-US" altLang="ko-KR" sz="2800" b="1" kern="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86965" y="2176228"/>
            <a:ext cx="6879980" cy="515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시범대학을 선정하여 베타 테스트를 해본 후 대상을 전국의 모든 대학교로 확장할 예정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39365" y="3849578"/>
            <a:ext cx="6879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하이브리드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앱으로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제작하여 </a:t>
            </a:r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네이티브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앱의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장점인 카메라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푸시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알림 기능 등을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추가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948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136</Words>
  <Application>Microsoft Office PowerPoint</Application>
  <PresentationFormat>사용자 지정</PresentationFormat>
  <Paragraphs>34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</cp:lastModifiedBy>
  <cp:revision>23</cp:revision>
  <dcterms:created xsi:type="dcterms:W3CDTF">2019-08-09T03:08:34Z</dcterms:created>
  <dcterms:modified xsi:type="dcterms:W3CDTF">2019-10-24T23:58:41Z</dcterms:modified>
</cp:coreProperties>
</file>