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93" r:id="rId4"/>
    <p:sldId id="258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23" d="100"/>
          <a:sy n="123" d="100"/>
        </p:scale>
        <p:origin x="69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-10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02137-E158-40E3-BEBF-0545E105CC7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9E3A4-E34B-4502-922B-E762389C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62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2E6BE07-A649-46C0-BC62-217397B9BA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98611" y="130628"/>
            <a:ext cx="6527410" cy="6569612"/>
          </a:xfrm>
          <a:custGeom>
            <a:avLst/>
            <a:gdLst>
              <a:gd name="connsiteX0" fmla="*/ 4351607 w 6527410"/>
              <a:gd name="connsiteY0" fmla="*/ 1744394 h 6569612"/>
              <a:gd name="connsiteX1" fmla="*/ 6527410 w 6527410"/>
              <a:gd name="connsiteY1" fmla="*/ 1744394 h 6569612"/>
              <a:gd name="connsiteX2" fmla="*/ 6527410 w 6527410"/>
              <a:gd name="connsiteY2" fmla="*/ 4825218 h 6569612"/>
              <a:gd name="connsiteX3" fmla="*/ 4351607 w 6527410"/>
              <a:gd name="connsiteY3" fmla="*/ 4825218 h 6569612"/>
              <a:gd name="connsiteX4" fmla="*/ 0 w 6527410"/>
              <a:gd name="connsiteY4" fmla="*/ 0 h 6569612"/>
              <a:gd name="connsiteX5" fmla="*/ 4351607 w 6527410"/>
              <a:gd name="connsiteY5" fmla="*/ 0 h 6569612"/>
              <a:gd name="connsiteX6" fmla="*/ 4351607 w 6527410"/>
              <a:gd name="connsiteY6" fmla="*/ 1744394 h 6569612"/>
              <a:gd name="connsiteX7" fmla="*/ 2235009 w 6527410"/>
              <a:gd name="connsiteY7" fmla="*/ 1744394 h 6569612"/>
              <a:gd name="connsiteX8" fmla="*/ 2235009 w 6527410"/>
              <a:gd name="connsiteY8" fmla="*/ 4825218 h 6569612"/>
              <a:gd name="connsiteX9" fmla="*/ 4351607 w 6527410"/>
              <a:gd name="connsiteY9" fmla="*/ 4825218 h 6569612"/>
              <a:gd name="connsiteX10" fmla="*/ 4351607 w 6527410"/>
              <a:gd name="connsiteY10" fmla="*/ 6569612 h 6569612"/>
              <a:gd name="connsiteX11" fmla="*/ 0 w 6527410"/>
              <a:gd name="connsiteY11" fmla="*/ 6569612 h 656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27410" h="6569612">
                <a:moveTo>
                  <a:pt x="4351607" y="1744394"/>
                </a:moveTo>
                <a:lnTo>
                  <a:pt x="6527410" y="1744394"/>
                </a:lnTo>
                <a:lnTo>
                  <a:pt x="6527410" y="4825218"/>
                </a:lnTo>
                <a:lnTo>
                  <a:pt x="4351607" y="4825218"/>
                </a:lnTo>
                <a:close/>
                <a:moveTo>
                  <a:pt x="0" y="0"/>
                </a:moveTo>
                <a:lnTo>
                  <a:pt x="4351607" y="0"/>
                </a:lnTo>
                <a:lnTo>
                  <a:pt x="4351607" y="1744394"/>
                </a:lnTo>
                <a:lnTo>
                  <a:pt x="2235009" y="1744394"/>
                </a:lnTo>
                <a:lnTo>
                  <a:pt x="2235009" y="4825218"/>
                </a:lnTo>
                <a:lnTo>
                  <a:pt x="4351607" y="4825218"/>
                </a:lnTo>
                <a:lnTo>
                  <a:pt x="4351607" y="6569612"/>
                </a:lnTo>
                <a:lnTo>
                  <a:pt x="0" y="65696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32B0A55A-6161-4535-9AE6-25FBD528CC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742269"/>
            <a:ext cx="6168572" cy="5297714"/>
          </a:xfrm>
          <a:custGeom>
            <a:avLst/>
            <a:gdLst>
              <a:gd name="connsiteX0" fmla="*/ 0 w 6154057"/>
              <a:gd name="connsiteY0" fmla="*/ 0 h 5297714"/>
              <a:gd name="connsiteX1" fmla="*/ 6154057 w 6154057"/>
              <a:gd name="connsiteY1" fmla="*/ 0 h 5297714"/>
              <a:gd name="connsiteX2" fmla="*/ 6154057 w 6154057"/>
              <a:gd name="connsiteY2" fmla="*/ 5297714 h 5297714"/>
              <a:gd name="connsiteX3" fmla="*/ 0 w 6154057"/>
              <a:gd name="connsiteY3" fmla="*/ 5297714 h 52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4057" h="5297714">
                <a:moveTo>
                  <a:pt x="0" y="0"/>
                </a:moveTo>
                <a:lnTo>
                  <a:pt x="6154057" y="0"/>
                </a:lnTo>
                <a:lnTo>
                  <a:pt x="6154057" y="5297714"/>
                </a:lnTo>
                <a:lnTo>
                  <a:pt x="0" y="5297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C3F63D5-585E-4D14-820B-59CE4D72B3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573" y="742269"/>
            <a:ext cx="6023427" cy="5297714"/>
          </a:xfrm>
          <a:custGeom>
            <a:avLst/>
            <a:gdLst>
              <a:gd name="connsiteX0" fmla="*/ 0 w 6154057"/>
              <a:gd name="connsiteY0" fmla="*/ 0 h 5297714"/>
              <a:gd name="connsiteX1" fmla="*/ 6154057 w 6154057"/>
              <a:gd name="connsiteY1" fmla="*/ 0 h 5297714"/>
              <a:gd name="connsiteX2" fmla="*/ 6154057 w 6154057"/>
              <a:gd name="connsiteY2" fmla="*/ 5297714 h 5297714"/>
              <a:gd name="connsiteX3" fmla="*/ 0 w 6154057"/>
              <a:gd name="connsiteY3" fmla="*/ 5297714 h 52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4057" h="5297714">
                <a:moveTo>
                  <a:pt x="0" y="0"/>
                </a:moveTo>
                <a:lnTo>
                  <a:pt x="6154057" y="0"/>
                </a:lnTo>
                <a:lnTo>
                  <a:pt x="6154057" y="5297714"/>
                </a:lnTo>
                <a:lnTo>
                  <a:pt x="0" y="5297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E09F3AB5-D654-4554-A9FD-F32A9CE454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D4CFC7A-E586-4577-B546-678A5A1520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30205" y="2087100"/>
            <a:ext cx="2979624" cy="3224722"/>
          </a:xfrm>
          <a:custGeom>
            <a:avLst/>
            <a:gdLst>
              <a:gd name="connsiteX0" fmla="*/ 1489812 w 2979624"/>
              <a:gd name="connsiteY0" fmla="*/ 0 h 3224722"/>
              <a:gd name="connsiteX1" fmla="*/ 1822399 w 2979624"/>
              <a:gd name="connsiteY1" fmla="*/ 79438 h 3224722"/>
              <a:gd name="connsiteX2" fmla="*/ 2646899 w 2979624"/>
              <a:gd name="connsiteY2" fmla="*/ 556978 h 3224722"/>
              <a:gd name="connsiteX3" fmla="*/ 2979624 w 2979624"/>
              <a:gd name="connsiteY3" fmla="*/ 1133911 h 3224722"/>
              <a:gd name="connsiteX4" fmla="*/ 2979624 w 2979624"/>
              <a:gd name="connsiteY4" fmla="*/ 2090812 h 3224722"/>
              <a:gd name="connsiteX5" fmla="*/ 2646899 w 2979624"/>
              <a:gd name="connsiteY5" fmla="*/ 2667744 h 3224722"/>
              <a:gd name="connsiteX6" fmla="*/ 1822399 w 2979624"/>
              <a:gd name="connsiteY6" fmla="*/ 3145284 h 3224722"/>
              <a:gd name="connsiteX7" fmla="*/ 1157225 w 2979624"/>
              <a:gd name="connsiteY7" fmla="*/ 3145284 h 3224722"/>
              <a:gd name="connsiteX8" fmla="*/ 332725 w 2979624"/>
              <a:gd name="connsiteY8" fmla="*/ 2667744 h 3224722"/>
              <a:gd name="connsiteX9" fmla="*/ 0 w 2979624"/>
              <a:gd name="connsiteY9" fmla="*/ 2090812 h 3224722"/>
              <a:gd name="connsiteX10" fmla="*/ 0 w 2979624"/>
              <a:gd name="connsiteY10" fmla="*/ 1133911 h 3224722"/>
              <a:gd name="connsiteX11" fmla="*/ 332725 w 2979624"/>
              <a:gd name="connsiteY11" fmla="*/ 556978 h 3224722"/>
              <a:gd name="connsiteX12" fmla="*/ 1157225 w 2979624"/>
              <a:gd name="connsiteY12" fmla="*/ 79438 h 3224722"/>
              <a:gd name="connsiteX13" fmla="*/ 1489812 w 2979624"/>
              <a:gd name="connsiteY13" fmla="*/ 0 h 322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9624" h="3224722">
                <a:moveTo>
                  <a:pt x="1489812" y="0"/>
                </a:moveTo>
                <a:cubicBezTo>
                  <a:pt x="1610377" y="0"/>
                  <a:pt x="1730941" y="26480"/>
                  <a:pt x="1822399" y="79438"/>
                </a:cubicBezTo>
                <a:lnTo>
                  <a:pt x="2646899" y="556978"/>
                </a:lnTo>
                <a:cubicBezTo>
                  <a:pt x="2829953" y="662896"/>
                  <a:pt x="2979624" y="922531"/>
                  <a:pt x="2979624" y="1133911"/>
                </a:cubicBezTo>
                <a:lnTo>
                  <a:pt x="2979624" y="2090812"/>
                </a:lnTo>
                <a:cubicBezTo>
                  <a:pt x="2979624" y="2302192"/>
                  <a:pt x="2829953" y="2561826"/>
                  <a:pt x="2646899" y="2667744"/>
                </a:cubicBezTo>
                <a:lnTo>
                  <a:pt x="1822399" y="3145284"/>
                </a:lnTo>
                <a:cubicBezTo>
                  <a:pt x="1639483" y="3251202"/>
                  <a:pt x="1340141" y="3251202"/>
                  <a:pt x="1157225" y="3145284"/>
                </a:cubicBezTo>
                <a:lnTo>
                  <a:pt x="332725" y="2667744"/>
                </a:lnTo>
                <a:cubicBezTo>
                  <a:pt x="149671" y="2561826"/>
                  <a:pt x="0" y="2302192"/>
                  <a:pt x="0" y="2090812"/>
                </a:cubicBezTo>
                <a:lnTo>
                  <a:pt x="0" y="1133911"/>
                </a:lnTo>
                <a:cubicBezTo>
                  <a:pt x="0" y="922531"/>
                  <a:pt x="149671" y="662896"/>
                  <a:pt x="332725" y="556978"/>
                </a:cubicBezTo>
                <a:lnTo>
                  <a:pt x="1157225" y="79438"/>
                </a:lnTo>
                <a:cubicBezTo>
                  <a:pt x="1248683" y="26480"/>
                  <a:pt x="1369248" y="0"/>
                  <a:pt x="14898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92726A8-9963-44BE-AC92-924D631BF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132" y="1229256"/>
            <a:ext cx="1964083" cy="2125645"/>
          </a:xfrm>
          <a:custGeom>
            <a:avLst/>
            <a:gdLst>
              <a:gd name="connsiteX0" fmla="*/ 982042 w 1964083"/>
              <a:gd name="connsiteY0" fmla="*/ 0 h 2125645"/>
              <a:gd name="connsiteX1" fmla="*/ 1201273 w 1964083"/>
              <a:gd name="connsiteY1" fmla="*/ 52363 h 2125645"/>
              <a:gd name="connsiteX2" fmla="*/ 1744761 w 1964083"/>
              <a:gd name="connsiteY2" fmla="*/ 367144 h 2125645"/>
              <a:gd name="connsiteX3" fmla="*/ 1964083 w 1964083"/>
              <a:gd name="connsiteY3" fmla="*/ 747442 h 2125645"/>
              <a:gd name="connsiteX4" fmla="*/ 1964083 w 1964083"/>
              <a:gd name="connsiteY4" fmla="*/ 1378204 h 2125645"/>
              <a:gd name="connsiteX5" fmla="*/ 1744761 w 1964083"/>
              <a:gd name="connsiteY5" fmla="*/ 1758501 h 2125645"/>
              <a:gd name="connsiteX6" fmla="*/ 1201273 w 1964083"/>
              <a:gd name="connsiteY6" fmla="*/ 2073282 h 2125645"/>
              <a:gd name="connsiteX7" fmla="*/ 762810 w 1964083"/>
              <a:gd name="connsiteY7" fmla="*/ 2073282 h 2125645"/>
              <a:gd name="connsiteX8" fmla="*/ 219323 w 1964083"/>
              <a:gd name="connsiteY8" fmla="*/ 1758501 h 2125645"/>
              <a:gd name="connsiteX9" fmla="*/ 0 w 1964083"/>
              <a:gd name="connsiteY9" fmla="*/ 1378204 h 2125645"/>
              <a:gd name="connsiteX10" fmla="*/ 0 w 1964083"/>
              <a:gd name="connsiteY10" fmla="*/ 747442 h 2125645"/>
              <a:gd name="connsiteX11" fmla="*/ 219323 w 1964083"/>
              <a:gd name="connsiteY11" fmla="*/ 367144 h 2125645"/>
              <a:gd name="connsiteX12" fmla="*/ 762810 w 1964083"/>
              <a:gd name="connsiteY12" fmla="*/ 52363 h 2125645"/>
              <a:gd name="connsiteX13" fmla="*/ 982042 w 1964083"/>
              <a:gd name="connsiteY13" fmla="*/ 0 h 21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4083" h="2125645">
                <a:moveTo>
                  <a:pt x="982042" y="0"/>
                </a:moveTo>
                <a:cubicBezTo>
                  <a:pt x="1061514" y="0"/>
                  <a:pt x="1140987" y="17455"/>
                  <a:pt x="1201273" y="52363"/>
                </a:cubicBezTo>
                <a:lnTo>
                  <a:pt x="1744761" y="367144"/>
                </a:lnTo>
                <a:cubicBezTo>
                  <a:pt x="1865424" y="436962"/>
                  <a:pt x="1964083" y="608106"/>
                  <a:pt x="1964083" y="747442"/>
                </a:cubicBezTo>
                <a:lnTo>
                  <a:pt x="1964083" y="1378204"/>
                </a:lnTo>
                <a:cubicBezTo>
                  <a:pt x="1964083" y="1517539"/>
                  <a:pt x="1865424" y="1688683"/>
                  <a:pt x="1744761" y="1758501"/>
                </a:cubicBezTo>
                <a:lnTo>
                  <a:pt x="1201273" y="2073282"/>
                </a:lnTo>
                <a:cubicBezTo>
                  <a:pt x="1080700" y="2143100"/>
                  <a:pt x="883383" y="2143100"/>
                  <a:pt x="762810" y="2073282"/>
                </a:cubicBezTo>
                <a:lnTo>
                  <a:pt x="219323" y="1758501"/>
                </a:lnTo>
                <a:cubicBezTo>
                  <a:pt x="98659" y="1688683"/>
                  <a:pt x="0" y="1517539"/>
                  <a:pt x="0" y="1378204"/>
                </a:cubicBezTo>
                <a:lnTo>
                  <a:pt x="0" y="747442"/>
                </a:lnTo>
                <a:cubicBezTo>
                  <a:pt x="0" y="608106"/>
                  <a:pt x="98659" y="436962"/>
                  <a:pt x="219323" y="367144"/>
                </a:cubicBezTo>
                <a:lnTo>
                  <a:pt x="762810" y="52363"/>
                </a:lnTo>
                <a:cubicBezTo>
                  <a:pt x="823097" y="17455"/>
                  <a:pt x="902569" y="0"/>
                  <a:pt x="98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45056C5-4E02-4E2D-A975-E8398E37A3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24132" y="3957942"/>
            <a:ext cx="1964083" cy="2125645"/>
          </a:xfrm>
          <a:custGeom>
            <a:avLst/>
            <a:gdLst>
              <a:gd name="connsiteX0" fmla="*/ 982042 w 1964083"/>
              <a:gd name="connsiteY0" fmla="*/ 0 h 2125645"/>
              <a:gd name="connsiteX1" fmla="*/ 1201273 w 1964083"/>
              <a:gd name="connsiteY1" fmla="*/ 52364 h 2125645"/>
              <a:gd name="connsiteX2" fmla="*/ 1744761 w 1964083"/>
              <a:gd name="connsiteY2" fmla="*/ 367144 h 2125645"/>
              <a:gd name="connsiteX3" fmla="*/ 1964083 w 1964083"/>
              <a:gd name="connsiteY3" fmla="*/ 747442 h 2125645"/>
              <a:gd name="connsiteX4" fmla="*/ 1964083 w 1964083"/>
              <a:gd name="connsiteY4" fmla="*/ 1378204 h 2125645"/>
              <a:gd name="connsiteX5" fmla="*/ 1744761 w 1964083"/>
              <a:gd name="connsiteY5" fmla="*/ 1758501 h 2125645"/>
              <a:gd name="connsiteX6" fmla="*/ 1201273 w 1964083"/>
              <a:gd name="connsiteY6" fmla="*/ 2073282 h 2125645"/>
              <a:gd name="connsiteX7" fmla="*/ 762810 w 1964083"/>
              <a:gd name="connsiteY7" fmla="*/ 2073282 h 2125645"/>
              <a:gd name="connsiteX8" fmla="*/ 219323 w 1964083"/>
              <a:gd name="connsiteY8" fmla="*/ 1758501 h 2125645"/>
              <a:gd name="connsiteX9" fmla="*/ 0 w 1964083"/>
              <a:gd name="connsiteY9" fmla="*/ 1378204 h 2125645"/>
              <a:gd name="connsiteX10" fmla="*/ 0 w 1964083"/>
              <a:gd name="connsiteY10" fmla="*/ 747442 h 2125645"/>
              <a:gd name="connsiteX11" fmla="*/ 219323 w 1964083"/>
              <a:gd name="connsiteY11" fmla="*/ 367144 h 2125645"/>
              <a:gd name="connsiteX12" fmla="*/ 762810 w 1964083"/>
              <a:gd name="connsiteY12" fmla="*/ 52364 h 2125645"/>
              <a:gd name="connsiteX13" fmla="*/ 982042 w 1964083"/>
              <a:gd name="connsiteY13" fmla="*/ 0 h 21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4083" h="2125645">
                <a:moveTo>
                  <a:pt x="982042" y="0"/>
                </a:moveTo>
                <a:cubicBezTo>
                  <a:pt x="1061514" y="0"/>
                  <a:pt x="1140987" y="17455"/>
                  <a:pt x="1201273" y="52364"/>
                </a:cubicBezTo>
                <a:lnTo>
                  <a:pt x="1744761" y="367144"/>
                </a:lnTo>
                <a:cubicBezTo>
                  <a:pt x="1865424" y="436962"/>
                  <a:pt x="1964083" y="608106"/>
                  <a:pt x="1964083" y="747442"/>
                </a:cubicBezTo>
                <a:lnTo>
                  <a:pt x="1964083" y="1378204"/>
                </a:lnTo>
                <a:cubicBezTo>
                  <a:pt x="1964083" y="1517539"/>
                  <a:pt x="1865424" y="1688683"/>
                  <a:pt x="1744761" y="1758501"/>
                </a:cubicBezTo>
                <a:lnTo>
                  <a:pt x="1201273" y="2073282"/>
                </a:lnTo>
                <a:cubicBezTo>
                  <a:pt x="1080700" y="2143100"/>
                  <a:pt x="883383" y="2143100"/>
                  <a:pt x="762810" y="2073282"/>
                </a:cubicBezTo>
                <a:lnTo>
                  <a:pt x="219323" y="1758501"/>
                </a:lnTo>
                <a:cubicBezTo>
                  <a:pt x="98659" y="1688683"/>
                  <a:pt x="0" y="1517539"/>
                  <a:pt x="0" y="1378204"/>
                </a:cubicBezTo>
                <a:lnTo>
                  <a:pt x="0" y="747442"/>
                </a:lnTo>
                <a:cubicBezTo>
                  <a:pt x="0" y="608106"/>
                  <a:pt x="98659" y="436962"/>
                  <a:pt x="219323" y="367144"/>
                </a:cubicBezTo>
                <a:lnTo>
                  <a:pt x="762810" y="52364"/>
                </a:lnTo>
                <a:cubicBezTo>
                  <a:pt x="823097" y="17455"/>
                  <a:pt x="902569" y="0"/>
                  <a:pt x="98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40A8C0A9-E3AA-4300-BBD1-4D54B127B5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8206" y="1070202"/>
            <a:ext cx="4234023" cy="4582306"/>
          </a:xfrm>
          <a:custGeom>
            <a:avLst/>
            <a:gdLst>
              <a:gd name="connsiteX0" fmla="*/ 2117012 w 4234023"/>
              <a:gd name="connsiteY0" fmla="*/ 0 h 4582306"/>
              <a:gd name="connsiteX1" fmla="*/ 2589615 w 4234023"/>
              <a:gd name="connsiteY1" fmla="*/ 112881 h 4582306"/>
              <a:gd name="connsiteX2" fmla="*/ 3761224 w 4234023"/>
              <a:gd name="connsiteY2" fmla="*/ 791462 h 4582306"/>
              <a:gd name="connsiteX3" fmla="*/ 4234023 w 4234023"/>
              <a:gd name="connsiteY3" fmla="*/ 1611279 h 4582306"/>
              <a:gd name="connsiteX4" fmla="*/ 4234023 w 4234023"/>
              <a:gd name="connsiteY4" fmla="*/ 2971028 h 4582306"/>
              <a:gd name="connsiteX5" fmla="*/ 3761224 w 4234023"/>
              <a:gd name="connsiteY5" fmla="*/ 3790845 h 4582306"/>
              <a:gd name="connsiteX6" fmla="*/ 2589615 w 4234023"/>
              <a:gd name="connsiteY6" fmla="*/ 4469425 h 4582306"/>
              <a:gd name="connsiteX7" fmla="*/ 1644408 w 4234023"/>
              <a:gd name="connsiteY7" fmla="*/ 4469425 h 4582306"/>
              <a:gd name="connsiteX8" fmla="*/ 472799 w 4234023"/>
              <a:gd name="connsiteY8" fmla="*/ 3790845 h 4582306"/>
              <a:gd name="connsiteX9" fmla="*/ 0 w 4234023"/>
              <a:gd name="connsiteY9" fmla="*/ 2971028 h 4582306"/>
              <a:gd name="connsiteX10" fmla="*/ 0 w 4234023"/>
              <a:gd name="connsiteY10" fmla="*/ 1611279 h 4582306"/>
              <a:gd name="connsiteX11" fmla="*/ 472799 w 4234023"/>
              <a:gd name="connsiteY11" fmla="*/ 791462 h 4582306"/>
              <a:gd name="connsiteX12" fmla="*/ 1644408 w 4234023"/>
              <a:gd name="connsiteY12" fmla="*/ 112881 h 4582306"/>
              <a:gd name="connsiteX13" fmla="*/ 2117012 w 4234023"/>
              <a:gd name="connsiteY13" fmla="*/ 0 h 458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4023" h="4582306">
                <a:moveTo>
                  <a:pt x="2117012" y="0"/>
                </a:moveTo>
                <a:cubicBezTo>
                  <a:pt x="2288333" y="0"/>
                  <a:pt x="2459654" y="37627"/>
                  <a:pt x="2589615" y="112881"/>
                </a:cubicBezTo>
                <a:lnTo>
                  <a:pt x="3761224" y="791462"/>
                </a:lnTo>
                <a:cubicBezTo>
                  <a:pt x="4021342" y="941970"/>
                  <a:pt x="4234023" y="1310909"/>
                  <a:pt x="4234023" y="1611279"/>
                </a:cubicBezTo>
                <a:lnTo>
                  <a:pt x="4234023" y="2971028"/>
                </a:lnTo>
                <a:cubicBezTo>
                  <a:pt x="4234023" y="3271397"/>
                  <a:pt x="4021342" y="3640336"/>
                  <a:pt x="3761224" y="3790845"/>
                </a:cubicBezTo>
                <a:lnTo>
                  <a:pt x="2589615" y="4469425"/>
                </a:lnTo>
                <a:cubicBezTo>
                  <a:pt x="2329693" y="4619933"/>
                  <a:pt x="1904330" y="4619933"/>
                  <a:pt x="1644408" y="4469425"/>
                </a:cubicBezTo>
                <a:lnTo>
                  <a:pt x="472799" y="3790845"/>
                </a:lnTo>
                <a:cubicBezTo>
                  <a:pt x="212681" y="3640336"/>
                  <a:pt x="0" y="3271397"/>
                  <a:pt x="0" y="2971028"/>
                </a:cubicBezTo>
                <a:lnTo>
                  <a:pt x="0" y="1611279"/>
                </a:lnTo>
                <a:cubicBezTo>
                  <a:pt x="0" y="1310909"/>
                  <a:pt x="212681" y="941970"/>
                  <a:pt x="472799" y="791462"/>
                </a:cubicBezTo>
                <a:lnTo>
                  <a:pt x="1644408" y="112881"/>
                </a:lnTo>
                <a:cubicBezTo>
                  <a:pt x="1774369" y="37627"/>
                  <a:pt x="1945691" y="0"/>
                  <a:pt x="21170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2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73BF39-68BE-4AAB-8C8F-4AF9B278AD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 b="10616"/>
          <a:stretch/>
        </p:blipFill>
        <p:spPr>
          <a:xfrm flipH="1">
            <a:off x="2338637" y="1078855"/>
            <a:ext cx="5447840" cy="4661546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xmlns="" id="{89A9B1DD-8DA6-43CB-B921-D0452A7C0A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4636" y="1344318"/>
            <a:ext cx="3733800" cy="3016815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1B43F7-CED0-46A6-9E2B-CCAF4774F1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 b="10616"/>
          <a:stretch/>
        </p:blipFill>
        <p:spPr>
          <a:xfrm>
            <a:off x="76200" y="2806700"/>
            <a:ext cx="3428548" cy="2933701"/>
          </a:xfrm>
          <a:prstGeom prst="rect">
            <a:avLst/>
          </a:prstGeom>
        </p:spPr>
      </p:pic>
      <p:sp>
        <p:nvSpPr>
          <p:cNvPr id="6" name="Picture Placeholder 7">
            <a:extLst>
              <a:ext uri="{FF2B5EF4-FFF2-40B4-BE49-F238E27FC236}">
                <a16:creationId xmlns:a16="http://schemas.microsoft.com/office/drawing/2014/main" xmlns="" id="{13430664-03F3-4C31-B7F5-4326D87DE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472273" y="2983229"/>
            <a:ext cx="2349833" cy="1898605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249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8E851B3-264C-4894-92C0-EC74C3E792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22625" cy="28738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xmlns="" id="{D1287E22-2065-4A84-A4CF-C834785E9F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873829"/>
            <a:ext cx="3222625" cy="19884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xmlns="" id="{54BBA596-10A2-4581-A6B2-FB32CF17C5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76800"/>
            <a:ext cx="3222625" cy="19884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xmlns="" id="{AD8C072F-A2DE-4322-BA43-0BE6895D49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5714" y="0"/>
            <a:ext cx="58928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xmlns="" id="{9B5A10FA-8F7A-45C7-9107-04F072C2C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58513" y="0"/>
            <a:ext cx="3033487" cy="68652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97A0AB34-4C01-4A8C-A211-DA4C052442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050" y="1311405"/>
            <a:ext cx="4043307" cy="4375903"/>
          </a:xfrm>
          <a:custGeom>
            <a:avLst/>
            <a:gdLst>
              <a:gd name="connsiteX0" fmla="*/ 2021653 w 4043307"/>
              <a:gd name="connsiteY0" fmla="*/ 976115 h 4375903"/>
              <a:gd name="connsiteX1" fmla="*/ 2271610 w 4043307"/>
              <a:gd name="connsiteY1" fmla="*/ 1035817 h 4375903"/>
              <a:gd name="connsiteX2" fmla="*/ 2891268 w 4043307"/>
              <a:gd name="connsiteY2" fmla="*/ 1394715 h 4375903"/>
              <a:gd name="connsiteX3" fmla="*/ 3141329 w 4043307"/>
              <a:gd name="connsiteY3" fmla="*/ 1828312 h 4375903"/>
              <a:gd name="connsiteX4" fmla="*/ 3141329 w 4043307"/>
              <a:gd name="connsiteY4" fmla="*/ 2547476 h 4375903"/>
              <a:gd name="connsiteX5" fmla="*/ 2891268 w 4043307"/>
              <a:gd name="connsiteY5" fmla="*/ 2981073 h 4375903"/>
              <a:gd name="connsiteX6" fmla="*/ 2271610 w 4043307"/>
              <a:gd name="connsiteY6" fmla="*/ 3339971 h 4375903"/>
              <a:gd name="connsiteX7" fmla="*/ 1771696 w 4043307"/>
              <a:gd name="connsiteY7" fmla="*/ 3339971 h 4375903"/>
              <a:gd name="connsiteX8" fmla="*/ 1152038 w 4043307"/>
              <a:gd name="connsiteY8" fmla="*/ 2981073 h 4375903"/>
              <a:gd name="connsiteX9" fmla="*/ 901977 w 4043307"/>
              <a:gd name="connsiteY9" fmla="*/ 2547476 h 4375903"/>
              <a:gd name="connsiteX10" fmla="*/ 901977 w 4043307"/>
              <a:gd name="connsiteY10" fmla="*/ 1828312 h 4375903"/>
              <a:gd name="connsiteX11" fmla="*/ 1152038 w 4043307"/>
              <a:gd name="connsiteY11" fmla="*/ 1394715 h 4375903"/>
              <a:gd name="connsiteX12" fmla="*/ 1771696 w 4043307"/>
              <a:gd name="connsiteY12" fmla="*/ 1035817 h 4375903"/>
              <a:gd name="connsiteX13" fmla="*/ 2021653 w 4043307"/>
              <a:gd name="connsiteY13" fmla="*/ 976115 h 4375903"/>
              <a:gd name="connsiteX14" fmla="*/ 2021655 w 4043307"/>
              <a:gd name="connsiteY14" fmla="*/ 598906 h 4375903"/>
              <a:gd name="connsiteX15" fmla="*/ 1693872 w 4043307"/>
              <a:gd name="connsiteY15" fmla="*/ 677197 h 4375903"/>
              <a:gd name="connsiteX16" fmla="*/ 881279 w 4043307"/>
              <a:gd name="connsiteY16" fmla="*/ 1147840 h 4375903"/>
              <a:gd name="connsiteX17" fmla="*/ 553360 w 4043307"/>
              <a:gd name="connsiteY17" fmla="*/ 1716440 h 4375903"/>
              <a:gd name="connsiteX18" fmla="*/ 553360 w 4043307"/>
              <a:gd name="connsiteY18" fmla="*/ 2659521 h 4375903"/>
              <a:gd name="connsiteX19" fmla="*/ 881279 w 4043307"/>
              <a:gd name="connsiteY19" fmla="*/ 3228121 h 4375903"/>
              <a:gd name="connsiteX20" fmla="*/ 1693872 w 4043307"/>
              <a:gd name="connsiteY20" fmla="*/ 3698763 h 4375903"/>
              <a:gd name="connsiteX21" fmla="*/ 2349438 w 4043307"/>
              <a:gd name="connsiteY21" fmla="*/ 3698763 h 4375903"/>
              <a:gd name="connsiteX22" fmla="*/ 3162030 w 4043307"/>
              <a:gd name="connsiteY22" fmla="*/ 3228121 h 4375903"/>
              <a:gd name="connsiteX23" fmla="*/ 3489949 w 4043307"/>
              <a:gd name="connsiteY23" fmla="*/ 2659521 h 4375903"/>
              <a:gd name="connsiteX24" fmla="*/ 3489949 w 4043307"/>
              <a:gd name="connsiteY24" fmla="*/ 1716440 h 4375903"/>
              <a:gd name="connsiteX25" fmla="*/ 3162030 w 4043307"/>
              <a:gd name="connsiteY25" fmla="*/ 1147840 h 4375903"/>
              <a:gd name="connsiteX26" fmla="*/ 2349438 w 4043307"/>
              <a:gd name="connsiteY26" fmla="*/ 677197 h 4375903"/>
              <a:gd name="connsiteX27" fmla="*/ 2021655 w 4043307"/>
              <a:gd name="connsiteY27" fmla="*/ 598906 h 4375903"/>
              <a:gd name="connsiteX28" fmla="*/ 2021654 w 4043307"/>
              <a:gd name="connsiteY28" fmla="*/ 0 h 4375903"/>
              <a:gd name="connsiteX29" fmla="*/ 2472969 w 4043307"/>
              <a:gd name="connsiteY29" fmla="*/ 107797 h 4375903"/>
              <a:gd name="connsiteX30" fmla="*/ 3591805 w 4043307"/>
              <a:gd name="connsiteY30" fmla="*/ 755812 h 4375903"/>
              <a:gd name="connsiteX31" fmla="*/ 4043307 w 4043307"/>
              <a:gd name="connsiteY31" fmla="*/ 1538701 h 4375903"/>
              <a:gd name="connsiteX32" fmla="*/ 4043307 w 4043307"/>
              <a:gd name="connsiteY32" fmla="*/ 2837202 h 4375903"/>
              <a:gd name="connsiteX33" fmla="*/ 3591805 w 4043307"/>
              <a:gd name="connsiteY33" fmla="*/ 3620092 h 4375903"/>
              <a:gd name="connsiteX34" fmla="*/ 2472969 w 4043307"/>
              <a:gd name="connsiteY34" fmla="*/ 4268107 h 4375903"/>
              <a:gd name="connsiteX35" fmla="*/ 1570338 w 4043307"/>
              <a:gd name="connsiteY35" fmla="*/ 4268107 h 4375903"/>
              <a:gd name="connsiteX36" fmla="*/ 451503 w 4043307"/>
              <a:gd name="connsiteY36" fmla="*/ 3620092 h 4375903"/>
              <a:gd name="connsiteX37" fmla="*/ 0 w 4043307"/>
              <a:gd name="connsiteY37" fmla="*/ 2837202 h 4375903"/>
              <a:gd name="connsiteX38" fmla="*/ 0 w 4043307"/>
              <a:gd name="connsiteY38" fmla="*/ 1538701 h 4375903"/>
              <a:gd name="connsiteX39" fmla="*/ 451503 w 4043307"/>
              <a:gd name="connsiteY39" fmla="*/ 755812 h 4375903"/>
              <a:gd name="connsiteX40" fmla="*/ 1570338 w 4043307"/>
              <a:gd name="connsiteY40" fmla="*/ 107797 h 4375903"/>
              <a:gd name="connsiteX41" fmla="*/ 2021654 w 4043307"/>
              <a:gd name="connsiteY41" fmla="*/ 0 h 437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43307" h="4375903">
                <a:moveTo>
                  <a:pt x="2021653" y="976115"/>
                </a:moveTo>
                <a:cubicBezTo>
                  <a:pt x="2112264" y="976115"/>
                  <a:pt x="2202875" y="996016"/>
                  <a:pt x="2271610" y="1035817"/>
                </a:cubicBezTo>
                <a:lnTo>
                  <a:pt x="2891268" y="1394715"/>
                </a:lnTo>
                <a:cubicBezTo>
                  <a:pt x="3028843" y="1474318"/>
                  <a:pt x="3141329" y="1669448"/>
                  <a:pt x="3141329" y="1828312"/>
                </a:cubicBezTo>
                <a:lnTo>
                  <a:pt x="3141329" y="2547476"/>
                </a:lnTo>
                <a:cubicBezTo>
                  <a:pt x="3141329" y="2706340"/>
                  <a:pt x="3028843" y="2901470"/>
                  <a:pt x="2891268" y="2981073"/>
                </a:cubicBezTo>
                <a:lnTo>
                  <a:pt x="2271610" y="3339971"/>
                </a:lnTo>
                <a:cubicBezTo>
                  <a:pt x="2134139" y="3419574"/>
                  <a:pt x="1909167" y="3419574"/>
                  <a:pt x="1771696" y="3339971"/>
                </a:cubicBezTo>
                <a:lnTo>
                  <a:pt x="1152038" y="2981073"/>
                </a:lnTo>
                <a:cubicBezTo>
                  <a:pt x="1014463" y="2901470"/>
                  <a:pt x="901977" y="2706340"/>
                  <a:pt x="901977" y="2547476"/>
                </a:cubicBezTo>
                <a:lnTo>
                  <a:pt x="901977" y="1828312"/>
                </a:lnTo>
                <a:cubicBezTo>
                  <a:pt x="901977" y="1669448"/>
                  <a:pt x="1014463" y="1474318"/>
                  <a:pt x="1152038" y="1394715"/>
                </a:cubicBezTo>
                <a:lnTo>
                  <a:pt x="1771696" y="1035817"/>
                </a:lnTo>
                <a:cubicBezTo>
                  <a:pt x="1840432" y="996016"/>
                  <a:pt x="1931042" y="976115"/>
                  <a:pt x="2021653" y="976115"/>
                </a:cubicBezTo>
                <a:close/>
                <a:moveTo>
                  <a:pt x="2021655" y="598906"/>
                </a:moveTo>
                <a:cubicBezTo>
                  <a:pt x="1902832" y="598906"/>
                  <a:pt x="1784009" y="625003"/>
                  <a:pt x="1693872" y="677197"/>
                </a:cubicBezTo>
                <a:lnTo>
                  <a:pt x="881279" y="1147840"/>
                </a:lnTo>
                <a:cubicBezTo>
                  <a:pt x="700869" y="1252228"/>
                  <a:pt x="553360" y="1508113"/>
                  <a:pt x="553360" y="1716440"/>
                </a:cubicBezTo>
                <a:lnTo>
                  <a:pt x="553360" y="2659521"/>
                </a:lnTo>
                <a:cubicBezTo>
                  <a:pt x="553360" y="2867848"/>
                  <a:pt x="700869" y="3123733"/>
                  <a:pt x="881279" y="3228121"/>
                </a:cubicBezTo>
                <a:lnTo>
                  <a:pt x="1693872" y="3698763"/>
                </a:lnTo>
                <a:cubicBezTo>
                  <a:pt x="1874145" y="3803151"/>
                  <a:pt x="2169164" y="3803151"/>
                  <a:pt x="2349438" y="3698763"/>
                </a:cubicBezTo>
                <a:lnTo>
                  <a:pt x="3162030" y="3228121"/>
                </a:lnTo>
                <a:cubicBezTo>
                  <a:pt x="3342440" y="3123733"/>
                  <a:pt x="3489949" y="2867848"/>
                  <a:pt x="3489949" y="2659521"/>
                </a:cubicBezTo>
                <a:lnTo>
                  <a:pt x="3489949" y="1716440"/>
                </a:lnTo>
                <a:cubicBezTo>
                  <a:pt x="3489949" y="1508113"/>
                  <a:pt x="3342440" y="1252228"/>
                  <a:pt x="3162030" y="1147840"/>
                </a:cubicBezTo>
                <a:lnTo>
                  <a:pt x="2349438" y="677197"/>
                </a:lnTo>
                <a:cubicBezTo>
                  <a:pt x="2259301" y="625003"/>
                  <a:pt x="2140478" y="598906"/>
                  <a:pt x="2021655" y="598906"/>
                </a:cubicBezTo>
                <a:close/>
                <a:moveTo>
                  <a:pt x="2021654" y="0"/>
                </a:moveTo>
                <a:cubicBezTo>
                  <a:pt x="2185258" y="0"/>
                  <a:pt x="2348862" y="35932"/>
                  <a:pt x="2472969" y="107797"/>
                </a:cubicBezTo>
                <a:lnTo>
                  <a:pt x="3591805" y="755812"/>
                </a:lnTo>
                <a:cubicBezTo>
                  <a:pt x="3840206" y="899541"/>
                  <a:pt x="4043307" y="1251861"/>
                  <a:pt x="4043307" y="1538701"/>
                </a:cubicBezTo>
                <a:lnTo>
                  <a:pt x="4043307" y="2837202"/>
                </a:lnTo>
                <a:cubicBezTo>
                  <a:pt x="4043307" y="3124042"/>
                  <a:pt x="3840206" y="3476363"/>
                  <a:pt x="3591805" y="3620092"/>
                </a:cubicBezTo>
                <a:lnTo>
                  <a:pt x="2472969" y="4268107"/>
                </a:lnTo>
                <a:cubicBezTo>
                  <a:pt x="2224755" y="4411835"/>
                  <a:pt x="1818552" y="4411835"/>
                  <a:pt x="1570338" y="4268107"/>
                </a:cubicBezTo>
                <a:lnTo>
                  <a:pt x="451503" y="3620092"/>
                </a:lnTo>
                <a:cubicBezTo>
                  <a:pt x="203101" y="3476363"/>
                  <a:pt x="0" y="3124042"/>
                  <a:pt x="0" y="2837202"/>
                </a:cubicBezTo>
                <a:lnTo>
                  <a:pt x="0" y="1538701"/>
                </a:lnTo>
                <a:cubicBezTo>
                  <a:pt x="0" y="1251861"/>
                  <a:pt x="203101" y="899541"/>
                  <a:pt x="451503" y="755812"/>
                </a:cubicBezTo>
                <a:lnTo>
                  <a:pt x="1570338" y="107797"/>
                </a:lnTo>
                <a:cubicBezTo>
                  <a:pt x="1694445" y="35932"/>
                  <a:pt x="1858050" y="0"/>
                  <a:pt x="20216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97532F3A-C86B-4320-AFAE-E089961D85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8286" y="1092152"/>
            <a:ext cx="2883872" cy="3676196"/>
          </a:xfrm>
          <a:custGeom>
            <a:avLst/>
            <a:gdLst>
              <a:gd name="connsiteX0" fmla="*/ 0 w 2883872"/>
              <a:gd name="connsiteY0" fmla="*/ 0 h 3676196"/>
              <a:gd name="connsiteX1" fmla="*/ 2883872 w 2883872"/>
              <a:gd name="connsiteY1" fmla="*/ 0 h 3676196"/>
              <a:gd name="connsiteX2" fmla="*/ 2883872 w 2883872"/>
              <a:gd name="connsiteY2" fmla="*/ 3676196 h 3676196"/>
              <a:gd name="connsiteX3" fmla="*/ 0 w 2883872"/>
              <a:gd name="connsiteY3" fmla="*/ 3676196 h 367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3872" h="3676196">
                <a:moveTo>
                  <a:pt x="0" y="0"/>
                </a:moveTo>
                <a:lnTo>
                  <a:pt x="2883872" y="0"/>
                </a:lnTo>
                <a:lnTo>
                  <a:pt x="2883872" y="3676196"/>
                </a:lnTo>
                <a:lnTo>
                  <a:pt x="0" y="36761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36B592D-4C6D-49FD-AEDD-F2295EE88F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05600" y="2416625"/>
            <a:ext cx="2965342" cy="3295127"/>
          </a:xfrm>
          <a:custGeom>
            <a:avLst/>
            <a:gdLst>
              <a:gd name="connsiteX0" fmla="*/ 0 w 2965342"/>
              <a:gd name="connsiteY0" fmla="*/ 0 h 3295127"/>
              <a:gd name="connsiteX1" fmla="*/ 975728 w 2965342"/>
              <a:gd name="connsiteY1" fmla="*/ 0 h 3295127"/>
              <a:gd name="connsiteX2" fmla="*/ 2965342 w 2965342"/>
              <a:gd name="connsiteY2" fmla="*/ 0 h 3295127"/>
              <a:gd name="connsiteX3" fmla="*/ 2965342 w 2965342"/>
              <a:gd name="connsiteY3" fmla="*/ 3295127 h 3295127"/>
              <a:gd name="connsiteX4" fmla="*/ 975728 w 2965342"/>
              <a:gd name="connsiteY4" fmla="*/ 3295127 h 3295127"/>
              <a:gd name="connsiteX5" fmla="*/ 0 w 2965342"/>
              <a:gd name="connsiteY5" fmla="*/ 3295127 h 329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5342" h="3295127">
                <a:moveTo>
                  <a:pt x="0" y="0"/>
                </a:moveTo>
                <a:lnTo>
                  <a:pt x="975728" y="0"/>
                </a:lnTo>
                <a:lnTo>
                  <a:pt x="2965342" y="0"/>
                </a:lnTo>
                <a:lnTo>
                  <a:pt x="2965342" y="3295127"/>
                </a:lnTo>
                <a:lnTo>
                  <a:pt x="975728" y="3295127"/>
                </a:lnTo>
                <a:lnTo>
                  <a:pt x="0" y="32951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97BFAD4-EC26-44AE-88BD-9759F9475E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29712" y="1"/>
            <a:ext cx="4462288" cy="6609347"/>
          </a:xfrm>
          <a:custGeom>
            <a:avLst/>
            <a:gdLst>
              <a:gd name="connsiteX0" fmla="*/ 0 w 4462288"/>
              <a:gd name="connsiteY0" fmla="*/ 0 h 6609347"/>
              <a:gd name="connsiteX1" fmla="*/ 4462288 w 4462288"/>
              <a:gd name="connsiteY1" fmla="*/ 0 h 6609347"/>
              <a:gd name="connsiteX2" fmla="*/ 4462288 w 4462288"/>
              <a:gd name="connsiteY2" fmla="*/ 6609347 h 6609347"/>
              <a:gd name="connsiteX3" fmla="*/ 0 w 4462288"/>
              <a:gd name="connsiteY3" fmla="*/ 6609347 h 6609347"/>
              <a:gd name="connsiteX4" fmla="*/ 0 w 4462288"/>
              <a:gd name="connsiteY4" fmla="*/ 5872133 h 6609347"/>
              <a:gd name="connsiteX5" fmla="*/ 2231144 w 4462288"/>
              <a:gd name="connsiteY5" fmla="*/ 5872133 h 6609347"/>
              <a:gd name="connsiteX6" fmla="*/ 2231144 w 4462288"/>
              <a:gd name="connsiteY6" fmla="*/ 2196077 h 6609347"/>
              <a:gd name="connsiteX7" fmla="*/ 0 w 4462288"/>
              <a:gd name="connsiteY7" fmla="*/ 2196077 h 660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2288" h="6609347">
                <a:moveTo>
                  <a:pt x="0" y="0"/>
                </a:moveTo>
                <a:lnTo>
                  <a:pt x="4462288" y="0"/>
                </a:lnTo>
                <a:lnTo>
                  <a:pt x="4462288" y="6609347"/>
                </a:lnTo>
                <a:lnTo>
                  <a:pt x="0" y="6609347"/>
                </a:lnTo>
                <a:lnTo>
                  <a:pt x="0" y="5872133"/>
                </a:lnTo>
                <a:lnTo>
                  <a:pt x="2231144" y="5872133"/>
                </a:lnTo>
                <a:lnTo>
                  <a:pt x="2231144" y="2196077"/>
                </a:lnTo>
                <a:lnTo>
                  <a:pt x="0" y="21960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5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1" r:id="rId2"/>
    <p:sldLayoutId id="2147483690" r:id="rId3"/>
    <p:sldLayoutId id="2147483688" r:id="rId4"/>
    <p:sldLayoutId id="2147483681" r:id="rId5"/>
    <p:sldLayoutId id="2147483677" r:id="rId6"/>
    <p:sldLayoutId id="2147483670" r:id="rId7"/>
    <p:sldLayoutId id="2147483664" r:id="rId8"/>
    <p:sldLayoutId id="2147483660" r:id="rId9"/>
    <p:sldLayoutId id="2147483658" r:id="rId10"/>
    <p:sldLayoutId id="2147483657" r:id="rId11"/>
    <p:sldLayoutId id="21474836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>
            <a:extLst>
              <a:ext uri="{FF2B5EF4-FFF2-40B4-BE49-F238E27FC236}">
                <a16:creationId xmlns:a16="http://schemas.microsoft.com/office/drawing/2014/main" xmlns="" id="{FC3FE80E-7000-4006-9122-5C6DE1E865C5}"/>
              </a:ext>
            </a:extLst>
          </p:cNvPr>
          <p:cNvSpPr>
            <a:spLocks/>
          </p:cNvSpPr>
          <p:nvPr/>
        </p:nvSpPr>
        <p:spPr bwMode="auto">
          <a:xfrm>
            <a:off x="3516314" y="476842"/>
            <a:ext cx="5455553" cy="5904316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xmlns="" id="{F470440D-F9F7-427F-BC5A-D3A312150227}"/>
              </a:ext>
            </a:extLst>
          </p:cNvPr>
          <p:cNvSpPr>
            <a:spLocks/>
          </p:cNvSpPr>
          <p:nvPr/>
        </p:nvSpPr>
        <p:spPr bwMode="auto">
          <a:xfrm>
            <a:off x="3799868" y="798896"/>
            <a:ext cx="4860399" cy="5260208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F2A6087-5BB9-4751-BFB4-332A5030A02B}"/>
              </a:ext>
            </a:extLst>
          </p:cNvPr>
          <p:cNvGrpSpPr/>
          <p:nvPr/>
        </p:nvGrpSpPr>
        <p:grpSpPr>
          <a:xfrm>
            <a:off x="3097623" y="2397806"/>
            <a:ext cx="6234880" cy="1769685"/>
            <a:chOff x="3097623" y="2397806"/>
            <a:chExt cx="6234880" cy="17696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5180D28-00CD-441E-9102-73104123FDF6}"/>
                </a:ext>
              </a:extLst>
            </p:cNvPr>
            <p:cNvSpPr txBox="1"/>
            <p:nvPr/>
          </p:nvSpPr>
          <p:spPr>
            <a:xfrm>
              <a:off x="3827917" y="3767441"/>
              <a:ext cx="483235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점호 관리 및 병력 관리 </a:t>
              </a:r>
              <a:r>
                <a:rPr lang="ko-KR" altLang="en-US" sz="2000" spc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웹앱</a:t>
              </a:r>
              <a:endParaRPr 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44EE743-5E87-4EA3-88B9-4023153265B6}"/>
                </a:ext>
              </a:extLst>
            </p:cNvPr>
            <p:cNvSpPr txBox="1"/>
            <p:nvPr/>
          </p:nvSpPr>
          <p:spPr bwMode="auto">
            <a:xfrm>
              <a:off x="3097623" y="2397806"/>
              <a:ext cx="623488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600" spc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Open Sans" panose="020B0606030504020204" pitchFamily="34" charset="0"/>
                </a:rPr>
                <a:t>점호병</a:t>
              </a:r>
              <a:endParaRPr lang="en-US" sz="9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63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646EB15-BEA9-4206-97F5-7AB7B90F7D34}"/>
              </a:ext>
            </a:extLst>
          </p:cNvPr>
          <p:cNvSpPr/>
          <p:nvPr/>
        </p:nvSpPr>
        <p:spPr>
          <a:xfrm>
            <a:off x="110679" y="1669688"/>
            <a:ext cx="1543950" cy="3482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E9D18E-CAA1-427C-9980-EE58016C4FC0}"/>
              </a:ext>
            </a:extLst>
          </p:cNvPr>
          <p:cNvSpPr/>
          <p:nvPr/>
        </p:nvSpPr>
        <p:spPr>
          <a:xfrm>
            <a:off x="1137578" y="3726095"/>
            <a:ext cx="517798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점호는 군의 숭고한 행사입니다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점호의 </a:t>
            </a:r>
            <a:r>
              <a:rPr lang="ko-KR" altLang="en-US" sz="1100" dirty="0" err="1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조사자는</a:t>
            </a:r>
            <a:r>
              <a:rPr lang="ko-KR" altLang="en-US" sz="1100" dirty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 병력들의 다음날 근무 현황을 </a:t>
            </a:r>
            <a:r>
              <a:rPr lang="ko-KR" altLang="en-US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파악해</a:t>
            </a:r>
            <a:endParaRPr lang="en-US" altLang="ko-KR" sz="1100" dirty="0" smtClean="0">
              <a:latin typeface="HY강B" pitchFamily="18" charset="-127"/>
              <a:ea typeface="HY강B" pitchFamily="18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해당 </a:t>
            </a:r>
            <a:r>
              <a:rPr lang="ko-KR" altLang="en-US" sz="1100" dirty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병사가 점호에 참여하는지 못하는지 파악합니다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324E98-F1AF-47DD-9EB7-9623E254316F}"/>
              </a:ext>
            </a:extLst>
          </p:cNvPr>
          <p:cNvSpPr txBox="1"/>
          <p:nvPr/>
        </p:nvSpPr>
        <p:spPr>
          <a:xfrm>
            <a:off x="881855" y="1983681"/>
            <a:ext cx="5177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  <a:ea typeface="Roboto Medium" panose="02000000000000000000" pitchFamily="2" charset="0"/>
                <a:cs typeface="Lato" panose="020F0502020204030203" pitchFamily="34" charset="0"/>
              </a:rPr>
              <a:t>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년 전에도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  또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지금도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매일 점호행사를 합니다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Roboto Condensed Light" panose="02000000000000000000" pitchFamily="2" charset="0"/>
                <a:cs typeface="Lato" panose="020F0502020204030203" pitchFamily="34" charset="0"/>
              </a:rPr>
              <a:t>”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Lato"/>
              <a:ea typeface="Roboto Condensed Light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646EB15-BEA9-4206-97F5-7AB7B90F7D34}"/>
              </a:ext>
            </a:extLst>
          </p:cNvPr>
          <p:cNvSpPr/>
          <p:nvPr/>
        </p:nvSpPr>
        <p:spPr>
          <a:xfrm>
            <a:off x="10491960" y="1669688"/>
            <a:ext cx="1543950" cy="3482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324E98-F1AF-47DD-9EB7-9623E254316F}"/>
              </a:ext>
            </a:extLst>
          </p:cNvPr>
          <p:cNvSpPr txBox="1"/>
          <p:nvPr/>
        </p:nvSpPr>
        <p:spPr>
          <a:xfrm>
            <a:off x="5438361" y="1983681"/>
            <a:ext cx="5177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  <a:ea typeface="Roboto Medium" panose="02000000000000000000" pitchFamily="2" charset="0"/>
                <a:cs typeface="Lato" panose="020F0502020204030203" pitchFamily="34" charset="0"/>
              </a:rPr>
              <a:t>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년 전에도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 algn="r"/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  또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지금도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r"/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조사는 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명이 합니다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Lato"/>
                <a:ea typeface="Roboto Condensed Light" panose="02000000000000000000" pitchFamily="2" charset="0"/>
                <a:cs typeface="Lato" panose="020F0502020204030203" pitchFamily="34" charset="0"/>
              </a:rPr>
              <a:t>”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Lato"/>
              <a:ea typeface="Roboto Condensed Light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7E9D18E-CAA1-427C-9980-EE58016C4FC0}"/>
              </a:ext>
            </a:extLst>
          </p:cNvPr>
          <p:cNvSpPr/>
          <p:nvPr/>
        </p:nvSpPr>
        <p:spPr>
          <a:xfrm>
            <a:off x="5407365" y="3726095"/>
            <a:ext cx="517798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복무기간 단축으로 인해 </a:t>
            </a:r>
            <a:r>
              <a:rPr lang="ko-KR" altLang="en-US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병력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 </a:t>
            </a:r>
            <a:r>
              <a:rPr lang="ko-KR" altLang="en-US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활용 최적화를 고민해야 하는 이 순간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, 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조사자의 시간과 에너지를 아껴줄 필요가 있습니다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매일 매일 쓰는 에너지를 아껴서 더 유용한 곳에 사용해야 합니다</a:t>
            </a:r>
            <a:r>
              <a:rPr lang="en-US" altLang="ko-KR" sz="1100" dirty="0" smtClean="0">
                <a:latin typeface="HY강B" pitchFamily="18" charset="-127"/>
                <a:ea typeface="HY강B" pitchFamily="18" charset="-127"/>
                <a:cs typeface="Open Sans" panose="020B0606030504020204" pitchFamily="34" charset="0"/>
              </a:rPr>
              <a:t>.</a:t>
            </a:r>
            <a:endParaRPr lang="en-US" altLang="ko-KR" sz="1100" dirty="0">
              <a:latin typeface="HY강B" pitchFamily="18" charset="-127"/>
              <a:ea typeface="HY강B" pitchFamily="18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9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xmlns="" id="{56BD38C5-8E12-45F4-A879-4EDE3BE3B2B6}"/>
              </a:ext>
            </a:extLst>
          </p:cNvPr>
          <p:cNvSpPr>
            <a:spLocks/>
          </p:cNvSpPr>
          <p:nvPr/>
        </p:nvSpPr>
        <p:spPr bwMode="auto">
          <a:xfrm>
            <a:off x="870705" y="873892"/>
            <a:ext cx="4649021" cy="5031442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085215-E6A1-4748-9741-84F28FE05502}"/>
              </a:ext>
            </a:extLst>
          </p:cNvPr>
          <p:cNvSpPr txBox="1"/>
          <p:nvPr/>
        </p:nvSpPr>
        <p:spPr>
          <a:xfrm>
            <a:off x="7263808" y="2648341"/>
            <a:ext cx="4747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점호병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점호 조사의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미래입니다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2" descr="C:\Users\Admin\Downloads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88" y="1752286"/>
            <a:ext cx="3274653" cy="32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3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2BE75D2-FF48-4E15-BBF8-A791BA3A95B9}"/>
              </a:ext>
            </a:extLst>
          </p:cNvPr>
          <p:cNvGrpSpPr/>
          <p:nvPr/>
        </p:nvGrpSpPr>
        <p:grpSpPr>
          <a:xfrm>
            <a:off x="9509823" y="3441801"/>
            <a:ext cx="461319" cy="461319"/>
            <a:chOff x="8204317" y="2115665"/>
            <a:chExt cx="464344" cy="46434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AutoShape 81">
              <a:extLst>
                <a:ext uri="{FF2B5EF4-FFF2-40B4-BE49-F238E27FC236}">
                  <a16:creationId xmlns:a16="http://schemas.microsoft.com/office/drawing/2014/main" xmlns="" id="{F3BC9BCD-7AB0-432B-A515-F33E614A6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" name="AutoShape 82">
              <a:extLst>
                <a:ext uri="{FF2B5EF4-FFF2-40B4-BE49-F238E27FC236}">
                  <a16:creationId xmlns:a16="http://schemas.microsoft.com/office/drawing/2014/main" xmlns="" id="{643EAFDF-F0AB-4422-AEB0-02F0CAEC2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" name="AutoShape 112">
            <a:extLst>
              <a:ext uri="{FF2B5EF4-FFF2-40B4-BE49-F238E27FC236}">
                <a16:creationId xmlns:a16="http://schemas.microsoft.com/office/drawing/2014/main" xmlns="" id="{EEC27A92-01D5-4A6F-8521-6192906E9A30}"/>
              </a:ext>
            </a:extLst>
          </p:cNvPr>
          <p:cNvSpPr>
            <a:spLocks/>
          </p:cNvSpPr>
          <p:nvPr/>
        </p:nvSpPr>
        <p:spPr bwMode="auto">
          <a:xfrm>
            <a:off x="7020013" y="3504221"/>
            <a:ext cx="461319" cy="46210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E0F5238-A677-4805-9791-8C66DB3CEC21}"/>
              </a:ext>
            </a:extLst>
          </p:cNvPr>
          <p:cNvGrpSpPr/>
          <p:nvPr/>
        </p:nvGrpSpPr>
        <p:grpSpPr>
          <a:xfrm>
            <a:off x="4674512" y="3429926"/>
            <a:ext cx="317010" cy="462107"/>
            <a:chOff x="3582988" y="3510757"/>
            <a:chExt cx="319088" cy="4651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AutoShape 113">
              <a:extLst>
                <a:ext uri="{FF2B5EF4-FFF2-40B4-BE49-F238E27FC236}">
                  <a16:creationId xmlns:a16="http://schemas.microsoft.com/office/drawing/2014/main" xmlns="" id="{72137168-2552-478F-9819-850AB6AF7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" name="AutoShape 114">
              <a:extLst>
                <a:ext uri="{FF2B5EF4-FFF2-40B4-BE49-F238E27FC236}">
                  <a16:creationId xmlns:a16="http://schemas.microsoft.com/office/drawing/2014/main" xmlns="" id="{6544059F-868D-4AAA-8425-7E47E87E1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" name="AutoShape 130">
            <a:extLst>
              <a:ext uri="{FF2B5EF4-FFF2-40B4-BE49-F238E27FC236}">
                <a16:creationId xmlns:a16="http://schemas.microsoft.com/office/drawing/2014/main" xmlns="" id="{16C03138-34CF-4E73-B72D-B53B14116C50}"/>
              </a:ext>
            </a:extLst>
          </p:cNvPr>
          <p:cNvSpPr>
            <a:spLocks/>
          </p:cNvSpPr>
          <p:nvPr/>
        </p:nvSpPr>
        <p:spPr bwMode="auto">
          <a:xfrm>
            <a:off x="2283797" y="3378058"/>
            <a:ext cx="461319" cy="461319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908E5BC-74A5-4BE8-84EC-4531286BCEC0}"/>
              </a:ext>
            </a:extLst>
          </p:cNvPr>
          <p:cNvSpPr txBox="1"/>
          <p:nvPr/>
        </p:nvSpPr>
        <p:spPr>
          <a:xfrm>
            <a:off x="1585297" y="4332250"/>
            <a:ext cx="1742103" cy="1292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050" spc="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모든 병사의 근무 입력</a:t>
            </a:r>
            <a:endParaRPr lang="en-US" sz="1050" spc="2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93F82CA-A779-46F4-94A1-C6E49F10B3ED}"/>
              </a:ext>
            </a:extLst>
          </p:cNvPr>
          <p:cNvSpPr txBox="1"/>
          <p:nvPr/>
        </p:nvSpPr>
        <p:spPr>
          <a:xfrm>
            <a:off x="6296997" y="4332250"/>
            <a:ext cx="1742103" cy="1292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050" spc="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간부의 빈틈없는 관리 </a:t>
            </a:r>
            <a:endParaRPr lang="en-US" sz="1050" spc="2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3313FE-A58C-4A47-B4F9-E38FA9B6C8DF}"/>
              </a:ext>
            </a:extLst>
          </p:cNvPr>
          <p:cNvSpPr txBox="1"/>
          <p:nvPr/>
        </p:nvSpPr>
        <p:spPr>
          <a:xfrm>
            <a:off x="8849697" y="4332250"/>
            <a:ext cx="1742103" cy="1292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050" spc="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지휘관의 빠른 분석</a:t>
            </a:r>
            <a:endParaRPr lang="en-US" sz="1050" spc="2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</p:txBody>
      </p:sp>
      <p:pic>
        <p:nvPicPr>
          <p:cNvPr id="22" name="Picture 2" descr="C:\Users\Admin\Downloads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29" y="155272"/>
            <a:ext cx="3274653" cy="32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908E5BC-74A5-4BE8-84EC-4531286BCEC0}"/>
              </a:ext>
            </a:extLst>
          </p:cNvPr>
          <p:cNvSpPr txBox="1"/>
          <p:nvPr/>
        </p:nvSpPr>
        <p:spPr>
          <a:xfrm>
            <a:off x="3899239" y="4332724"/>
            <a:ext cx="1865398" cy="1292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050" spc="20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모든 병사의 모든 데이터</a:t>
            </a:r>
            <a:endParaRPr lang="en-US" sz="1050" spc="2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7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104</Words>
  <Application>Microsoft Office PowerPoint</Application>
  <PresentationFormat>사용자 지정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RITS</dc:creator>
  <cp:lastModifiedBy>Admin</cp:lastModifiedBy>
  <cp:revision>63</cp:revision>
  <dcterms:created xsi:type="dcterms:W3CDTF">2017-09-30T14:47:56Z</dcterms:created>
  <dcterms:modified xsi:type="dcterms:W3CDTF">2019-10-24T16:58:13Z</dcterms:modified>
</cp:coreProperties>
</file>