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-2VT9pArdE0hi_XNEZooE7tNyqn35q4W?usp=sharing&amp;fbclid=IwAR2Vx0mcpsrZ4YJK4mr0-qx7NnujFHeH5R4XnO11ZX-CmgAnG8B1KXFpuP0" TargetMode="External"/><Relationship Id="rId2" Type="http://schemas.openxmlformats.org/officeDocument/2006/relationships/hyperlink" Target="https://colab.research.google.com/drive/1IMRQLF006s0CDGatY1pYGLAy-_Vf7XMq?fbclid=IwAR0RNZM47FjbaDzkvh79OZ5wQMgG4w084fV0lVih9S9YT772XQea9eEhY3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lindernoren/Keras-GAN/tree/master/pix2pix" TargetMode="External"/><Relationship Id="rId2" Type="http://schemas.openxmlformats.org/officeDocument/2006/relationships/hyperlink" Target="https://affinelayer.com/pix2pi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urohive.io/en/popular-networks/pix2pix-image-to-image-translation/" TargetMode="External"/><Relationship Id="rId4" Type="http://schemas.openxmlformats.org/officeDocument/2006/relationships/hyperlink" Target="https://affinelayer.com/pixsr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ossamabdelnasser9@gmail.com" TargetMode="External"/><Relationship Id="rId2" Type="http://schemas.openxmlformats.org/officeDocument/2006/relationships/hyperlink" Target="mailto:osamaahmed694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meh.bilal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Pix2Pix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27589"/>
          </a:xfrm>
        </p:spPr>
        <p:txBody>
          <a:bodyPr>
            <a:normAutofit/>
          </a:bodyPr>
          <a:lstStyle/>
          <a:p>
            <a:r>
              <a:rPr lang="en-US" dirty="0" smtClean="0"/>
              <a:t>Image to Image </a:t>
            </a:r>
            <a:r>
              <a:rPr lang="en-US" dirty="0"/>
              <a:t>Translation with Conditional Adversarial </a:t>
            </a:r>
            <a:r>
              <a:rPr lang="en-US" dirty="0" smtClean="0"/>
              <a:t>Networks</a:t>
            </a:r>
            <a:br>
              <a:rPr lang="en-US" dirty="0" smtClean="0"/>
            </a:br>
            <a:endParaRPr lang="en-US" dirty="0" smtClean="0"/>
          </a:p>
          <a:p>
            <a:r>
              <a:rPr lang="en-US" sz="1900" dirty="0" smtClean="0"/>
              <a:t>CS624 Project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50" y="2557463"/>
            <a:ext cx="6713900" cy="3317875"/>
          </a:xfrm>
        </p:spPr>
      </p:pic>
    </p:spTree>
    <p:extLst>
      <p:ext uri="{BB962C8B-B14F-4D97-AF65-F5344CB8AC3E}">
        <p14:creationId xmlns:p14="http://schemas.microsoft.com/office/powerpoint/2010/main" val="24599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to Facade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0231"/>
            <a:ext cx="4876800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62" y="3040231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CMP (</a:t>
            </a:r>
            <a:r>
              <a:rPr lang="en-US" sz="3200" dirty="0"/>
              <a:t>Center for Machine Perception</a:t>
            </a:r>
            <a:r>
              <a:rPr lang="en-US" sz="3200" b="1" dirty="0" smtClean="0"/>
              <a:t>) </a:t>
            </a:r>
            <a:r>
              <a:rPr lang="en-US" sz="3200" b="1" dirty="0"/>
              <a:t>Facade </a:t>
            </a:r>
            <a:r>
              <a:rPr lang="en-US" sz="3200" b="1" dirty="0" smtClean="0"/>
              <a:t>Dataset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: 400 </a:t>
            </a:r>
            <a:r>
              <a:rPr lang="en-US" dirty="0"/>
              <a:t>images (Each image </a:t>
            </a:r>
            <a:r>
              <a:rPr lang="en-US" dirty="0" smtClean="0"/>
              <a:t>contains the </a:t>
            </a:r>
            <a:r>
              <a:rPr lang="en-US" dirty="0"/>
              <a:t>real image and its corresponding labeled </a:t>
            </a:r>
            <a:r>
              <a:rPr lang="en-US" dirty="0" smtClean="0"/>
              <a:t>one)</a:t>
            </a:r>
          </a:p>
          <a:p>
            <a:r>
              <a:rPr lang="en-US" dirty="0" smtClean="0"/>
              <a:t>Validation set : 100 images</a:t>
            </a:r>
          </a:p>
          <a:p>
            <a:r>
              <a:rPr lang="en-US" dirty="0" smtClean="0"/>
              <a:t>Test set : 106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637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Generated samples during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82588"/>
            <a:ext cx="9601196" cy="39932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the Beginning of the training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4" y="245410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327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Generated sample at epoch 100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4" y="2557463"/>
            <a:ext cx="4976812" cy="3317875"/>
          </a:xfrm>
        </p:spPr>
      </p:pic>
    </p:spTree>
    <p:extLst>
      <p:ext uri="{BB962C8B-B14F-4D97-AF65-F5344CB8AC3E}">
        <p14:creationId xmlns:p14="http://schemas.microsoft.com/office/powerpoint/2010/main" val="22106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Generated sample at epoch </a:t>
            </a:r>
            <a:r>
              <a:rPr lang="en-US" sz="3200" dirty="0" smtClean="0"/>
              <a:t>200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4" y="2557463"/>
            <a:ext cx="4976812" cy="3317875"/>
          </a:xfrm>
        </p:spPr>
      </p:pic>
    </p:spTree>
    <p:extLst>
      <p:ext uri="{BB962C8B-B14F-4D97-AF65-F5344CB8AC3E}">
        <p14:creationId xmlns:p14="http://schemas.microsoft.com/office/powerpoint/2010/main" val="24692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Epochs No : 200</a:t>
            </a:r>
          </a:p>
          <a:p>
            <a:r>
              <a:rPr lang="en-US" dirty="0" smtClean="0"/>
              <a:t>We Used Adam optimizer.</a:t>
            </a:r>
          </a:p>
          <a:p>
            <a:r>
              <a:rPr lang="en-US" dirty="0" smtClean="0"/>
              <a:t>We Used MSE and MAE as loss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and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>
                <a:hlinkClick r:id="rId2"/>
              </a:rPr>
              <a:t>Google Colab Link</a:t>
            </a:r>
            <a:endParaRPr lang="en-US" smtClean="0"/>
          </a:p>
          <a:p>
            <a:pPr lvl="1"/>
            <a:r>
              <a:rPr lang="en-US" smtClean="0"/>
              <a:t>Containes the implementation of pix2pix trained on facades dataset</a:t>
            </a:r>
          </a:p>
          <a:p>
            <a:r>
              <a:rPr lang="en-US" smtClean="0">
                <a:hlinkClick r:id="rId3"/>
              </a:rPr>
              <a:t>Google Drive Link</a:t>
            </a:r>
            <a:endParaRPr lang="en-US" smtClean="0"/>
          </a:p>
          <a:p>
            <a:pPr lvl="1"/>
            <a:r>
              <a:rPr lang="en-US" smtClean="0"/>
              <a:t>Exported trained models</a:t>
            </a:r>
          </a:p>
          <a:p>
            <a:pPr lvl="2"/>
            <a:r>
              <a:rPr lang="en-US" smtClean="0"/>
              <a:t>Generator</a:t>
            </a:r>
          </a:p>
          <a:p>
            <a:pPr lvl="2"/>
            <a:r>
              <a:rPr lang="en-US" smtClean="0"/>
              <a:t>Discriminator</a:t>
            </a:r>
          </a:p>
          <a:p>
            <a:pPr lvl="2"/>
            <a:r>
              <a:rPr lang="en-US" smtClean="0"/>
              <a:t>Combined</a:t>
            </a:r>
          </a:p>
          <a:p>
            <a:pPr lvl="1"/>
            <a:r>
              <a:rPr lang="en-US" smtClean="0"/>
              <a:t>Facades Dataset (train – validation - test)</a:t>
            </a:r>
          </a:p>
          <a:p>
            <a:pPr lvl="1"/>
            <a:r>
              <a:rPr lang="en-US" smtClean="0"/>
              <a:t>Images folder (Contains generated samples on testing data during the training)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2"/>
              </a:rPr>
              <a:t>https://affinelayer.com/pix2pix</a:t>
            </a:r>
            <a:r>
              <a:rPr lang="en-US" sz="1800" smtClean="0">
                <a:hlinkClick r:id="rId2"/>
              </a:rPr>
              <a:t>/</a:t>
            </a:r>
            <a:endParaRPr lang="en-US" sz="1800" smtClean="0"/>
          </a:p>
          <a:p>
            <a:r>
              <a:rPr lang="en-US" sz="1800">
                <a:hlinkClick r:id="rId3"/>
              </a:rPr>
              <a:t>https://</a:t>
            </a:r>
            <a:r>
              <a:rPr lang="en-US" sz="1800" smtClean="0">
                <a:hlinkClick r:id="rId3"/>
              </a:rPr>
              <a:t>github.com/eriklindernoren/Keras-GAN/tree/master/pix2pix</a:t>
            </a:r>
            <a:endParaRPr lang="en-US" sz="1800" smtClean="0">
              <a:hlinkClick r:id="rId4"/>
            </a:endParaRPr>
          </a:p>
          <a:p>
            <a:r>
              <a:rPr lang="en-US" sz="1800" smtClean="0">
                <a:hlinkClick r:id="rId4"/>
              </a:rPr>
              <a:t>https</a:t>
            </a:r>
            <a:r>
              <a:rPr lang="en-US" sz="1800">
                <a:hlinkClick r:id="rId4"/>
              </a:rPr>
              <a:t>://affinelayer.com/pixsrv/ </a:t>
            </a:r>
            <a:endParaRPr lang="en-US" sz="1800" smtClean="0"/>
          </a:p>
          <a:p>
            <a:r>
              <a:rPr lang="en-US" sz="1800">
                <a:hlinkClick r:id="rId5"/>
              </a:rPr>
              <a:t>https://neurohive.io/en/popular-networks/pix2pix-image-to-image-translation/</a:t>
            </a:r>
            <a:endParaRPr lang="en-US" sz="1800" smtClean="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31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CS624 Project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Students:</a:t>
            </a:r>
          </a:p>
          <a:p>
            <a:pPr marL="457200" lvl="1" indent="0">
              <a:buNone/>
            </a:pPr>
            <a:r>
              <a:rPr lang="en-US" sz="1800" dirty="0" smtClean="0"/>
              <a:t>Osama Ahmed Aref </a:t>
            </a:r>
            <a:r>
              <a:rPr lang="en-US" sz="1800" dirty="0" smtClean="0">
                <a:hlinkClick r:id="rId2"/>
              </a:rPr>
              <a:t>osamaahmed694@gmail.com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Hossam</a:t>
            </a:r>
            <a:r>
              <a:rPr lang="en-US" sz="1800" dirty="0" smtClean="0"/>
              <a:t> Abdel Nasser Ibrahim </a:t>
            </a:r>
            <a:r>
              <a:rPr lang="en-US" sz="1800" dirty="0" smtClean="0">
                <a:hlinkClick r:id="rId3"/>
              </a:rPr>
              <a:t>hossamabdelnasser9@gmail.com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Sameh</a:t>
            </a:r>
            <a:r>
              <a:rPr lang="en-US" sz="1800" dirty="0" smtClean="0"/>
              <a:t> </a:t>
            </a:r>
            <a:r>
              <a:rPr lang="en-US" sz="1800" dirty="0"/>
              <a:t>R</a:t>
            </a:r>
            <a:r>
              <a:rPr lang="en-US" sz="1800" dirty="0" smtClean="0"/>
              <a:t>amadan Ahmed </a:t>
            </a:r>
            <a:r>
              <a:rPr lang="en-US" sz="1800" dirty="0" smtClean="0">
                <a:hlinkClick r:id="rId4"/>
              </a:rPr>
              <a:t>Sameh.bilal@outlook.com</a:t>
            </a: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Supervisor: Prof. Aly </a:t>
            </a:r>
            <a:r>
              <a:rPr lang="en-US" sz="2000" dirty="0" err="1" smtClean="0"/>
              <a:t>Fahmy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67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31" y="2557463"/>
            <a:ext cx="9043337" cy="3317875"/>
          </a:xfrm>
        </p:spPr>
      </p:pic>
    </p:spTree>
    <p:extLst>
      <p:ext uri="{BB962C8B-B14F-4D97-AF65-F5344CB8AC3E}">
        <p14:creationId xmlns:p14="http://schemas.microsoft.com/office/powerpoint/2010/main" val="5138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pix2pix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10" y="2557463"/>
            <a:ext cx="1675779" cy="3317875"/>
          </a:xfrm>
        </p:spPr>
      </p:pic>
    </p:spTree>
    <p:extLst>
      <p:ext uri="{BB962C8B-B14F-4D97-AF65-F5344CB8AC3E}">
        <p14:creationId xmlns:p14="http://schemas.microsoft.com/office/powerpoint/2010/main" val="4588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pix2pix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14" y="2557463"/>
            <a:ext cx="3259372" cy="3317875"/>
          </a:xfrm>
        </p:spPr>
      </p:pic>
    </p:spTree>
    <p:extLst>
      <p:ext uri="{BB962C8B-B14F-4D97-AF65-F5344CB8AC3E}">
        <p14:creationId xmlns:p14="http://schemas.microsoft.com/office/powerpoint/2010/main" val="31654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2557463"/>
            <a:ext cx="5972175" cy="3317875"/>
          </a:xfrm>
        </p:spPr>
      </p:pic>
    </p:spTree>
    <p:extLst>
      <p:ext uri="{BB962C8B-B14F-4D97-AF65-F5344CB8AC3E}">
        <p14:creationId xmlns:p14="http://schemas.microsoft.com/office/powerpoint/2010/main" val="12594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30" y="2744582"/>
            <a:ext cx="8402223" cy="2943636"/>
          </a:xfrm>
        </p:spPr>
      </p:pic>
    </p:spTree>
    <p:extLst>
      <p:ext uri="{BB962C8B-B14F-4D97-AF65-F5344CB8AC3E}">
        <p14:creationId xmlns:p14="http://schemas.microsoft.com/office/powerpoint/2010/main" val="16433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Discriminator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3597189"/>
            <a:ext cx="7611537" cy="1238423"/>
          </a:xfrm>
        </p:spPr>
      </p:pic>
    </p:spTree>
    <p:extLst>
      <p:ext uri="{BB962C8B-B14F-4D97-AF65-F5344CB8AC3E}">
        <p14:creationId xmlns:p14="http://schemas.microsoft.com/office/powerpoint/2010/main" val="6426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Discriminator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99" y="2557463"/>
            <a:ext cx="5751401" cy="3317875"/>
          </a:xfrm>
        </p:spPr>
      </p:pic>
    </p:spTree>
    <p:extLst>
      <p:ext uri="{BB962C8B-B14F-4D97-AF65-F5344CB8AC3E}">
        <p14:creationId xmlns:p14="http://schemas.microsoft.com/office/powerpoint/2010/main" val="9882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8891</TotalTime>
  <Words>177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Pix2Pix</vt:lpstr>
      <vt:lpstr>CS624 Project 2019</vt:lpstr>
      <vt:lpstr>Introduction</vt:lpstr>
      <vt:lpstr>How pix2pix works</vt:lpstr>
      <vt:lpstr>How pix2pix works</vt:lpstr>
      <vt:lpstr>Generator Architecture</vt:lpstr>
      <vt:lpstr>Generator Architecture</vt:lpstr>
      <vt:lpstr>Discriminator Architecture</vt:lpstr>
      <vt:lpstr>Discriminator Training</vt:lpstr>
      <vt:lpstr>Generator Training</vt:lpstr>
      <vt:lpstr>Labels to Facade</vt:lpstr>
      <vt:lpstr>CMP (Center for Machine Perception) Facade Dataset</vt:lpstr>
      <vt:lpstr>Generated samples during Training</vt:lpstr>
      <vt:lpstr>Generated sample at epoch 100</vt:lpstr>
      <vt:lpstr>Generated sample at epoch 200</vt:lpstr>
      <vt:lpstr>Training Details</vt:lpstr>
      <vt:lpstr>Implementation and 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</dc:title>
  <dc:creator>Osama Aref</dc:creator>
  <cp:lastModifiedBy>Osama Aref</cp:lastModifiedBy>
  <cp:revision>38</cp:revision>
  <dcterms:created xsi:type="dcterms:W3CDTF">2019-05-21T23:11:44Z</dcterms:created>
  <dcterms:modified xsi:type="dcterms:W3CDTF">2019-05-31T22:40:17Z</dcterms:modified>
</cp:coreProperties>
</file>