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1003" r:id="rId3"/>
    <p:sldId id="1005" r:id="rId4"/>
    <p:sldId id="1006" r:id="rId5"/>
    <p:sldId id="1007" r:id="rId6"/>
    <p:sldId id="1008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1F1722A-0846-4291-A4B6-D64E3CD4974B}">
          <p14:sldIdLst>
            <p14:sldId id="256"/>
          </p14:sldIdLst>
        </p14:section>
        <p14:section name="Demonstration" id="{88C2D422-E140-443D-B832-F247D4AD81A8}">
          <p14:sldIdLst>
            <p14:sldId id="1003"/>
            <p14:sldId id="1005"/>
            <p14:sldId id="1006"/>
            <p14:sldId id="1007"/>
            <p14:sldId id="1008"/>
          </p14:sldIdLst>
        </p14:section>
        <p14:section name="Future Work" id="{3CFDBF35-B42E-4CA3-A7A5-F2A2581178F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sama Yousuf" initials="" lastIdx="8" clrIdx="0"/>
  <p:cmAuthor id="1" name="Joseph Riem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EF8600"/>
    <a:srgbClr val="38761D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21E00F-0B17-428A-AAF0-D9C3200695F0}">
  <a:tblStyle styleId="{CF21E00F-0B17-428A-AAF0-D9C3200695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3987" autoAdjust="0"/>
  </p:normalViewPr>
  <p:slideViewPr>
    <p:cSldViewPr snapToGrid="0">
      <p:cViewPr>
        <p:scale>
          <a:sx n="75" d="100"/>
          <a:sy n="75" d="100"/>
        </p:scale>
        <p:origin x="43" y="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c8e6cf95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c8e6cf95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52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c8e6cf95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c8e6cf95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9916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c8e6cf95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c8e6cf95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9283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c8e6cf95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c8e6cf95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849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c8e6cf95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c8e6cf95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155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.152:500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hyperlink" Target="http://192.168.1.152:5000/capture_imag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Final Project</a:t>
            </a:r>
            <a:endParaRPr sz="265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55"/>
              <a:t>Neural Network Inference on FPGA</a:t>
            </a:r>
            <a:endParaRPr sz="3855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 6213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Osama Yousuf, Joseph Riem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Overview</a:t>
            </a:r>
            <a:endParaRPr dirty="0"/>
          </a:p>
        </p:txBody>
      </p:sp>
      <p:sp>
        <p:nvSpPr>
          <p:cNvPr id="83" name="Google Shape;83;p17"/>
          <p:cNvSpPr txBox="1"/>
          <p:nvPr/>
        </p:nvSpPr>
        <p:spPr>
          <a:xfrm>
            <a:off x="9513300" y="3836088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B88D4-7E1F-4C28-44EA-4EBCC8A2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5459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web server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hosts a web camera (USB camera not working with the board)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The PS requests a live image from the web server (current limitation: server is hosted locally)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The web server responds with an image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The image is processed by the PS to match network’s expectations</a:t>
            </a:r>
          </a:p>
          <a:p>
            <a:pPr lvl="1">
              <a:lnSpc>
                <a:spcPct val="200000"/>
              </a:lnSpc>
            </a:pP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</a:rPr>
              <a:t>Localization, Binarization, Reshaping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The processed image is fed to the network on the PL via a DMA send channel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The prediction output of the image is read by the PS via a DMA receive channel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Demo: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End-to-end inference with web camera integration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8382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Web Server</a:t>
            </a:r>
            <a:endParaRPr dirty="0"/>
          </a:p>
        </p:txBody>
      </p:sp>
      <p:sp>
        <p:nvSpPr>
          <p:cNvPr id="83" name="Google Shape;83;p17"/>
          <p:cNvSpPr txBox="1"/>
          <p:nvPr/>
        </p:nvSpPr>
        <p:spPr>
          <a:xfrm>
            <a:off x="9513300" y="3836088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B88D4-7E1F-4C28-44EA-4EBCC8A2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5459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A local web server exposes an endpoint for capturing an image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B3D3A2-E8BF-3386-F3CC-3CA052B0A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955" y="1872227"/>
            <a:ext cx="2714090" cy="28187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53956-BC91-B468-C714-BFA8442EE0B7}"/>
              </a:ext>
            </a:extLst>
          </p:cNvPr>
          <p:cNvSpPr txBox="1"/>
          <p:nvPr/>
        </p:nvSpPr>
        <p:spPr>
          <a:xfrm>
            <a:off x="2665067" y="4702419"/>
            <a:ext cx="38138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Snapshot of our web server as a workaround for a camera</a:t>
            </a:r>
          </a:p>
        </p:txBody>
      </p:sp>
    </p:spTree>
    <p:extLst>
      <p:ext uri="{BB962C8B-B14F-4D97-AF65-F5344CB8AC3E}">
        <p14:creationId xmlns:p14="http://schemas.microsoft.com/office/powerpoint/2010/main" val="76076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Web Server</a:t>
            </a:r>
            <a:endParaRPr dirty="0"/>
          </a:p>
        </p:txBody>
      </p:sp>
      <p:sp>
        <p:nvSpPr>
          <p:cNvPr id="83" name="Google Shape;83;p17"/>
          <p:cNvSpPr txBox="1"/>
          <p:nvPr/>
        </p:nvSpPr>
        <p:spPr>
          <a:xfrm>
            <a:off x="9513300" y="3836088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72B88D4-7E1F-4C28-44EA-4EBCC8A24A3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54599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Let’s see it working live! 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Code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Start the Web Server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Demonstrate live image capturing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400" dirty="0">
                    <a:hlinkClick r:id="rId3"/>
                  </a:rPr>
                  <a:t>http://192.168.1.152:5000/</a:t>
                </a:r>
                <a:r>
                  <a:rPr 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- main feed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400" dirty="0">
                    <a:hlinkClick r:id="rId4"/>
                  </a:rPr>
                  <a:t>http://192.168.1.152:5000/</a:t>
                </a:r>
                <a:r>
                  <a:rPr lang="en-US" sz="1400" dirty="0">
                    <a:solidFill>
                      <a:srgbClr val="000000"/>
                    </a:solidFill>
                    <a:latin typeface="Arial" panose="020B0604020202020204" pitchFamily="34" charset="0"/>
                    <a:hlinkClick r:id="rId4"/>
                  </a:rPr>
                  <a:t>capture_image</a:t>
                </a:r>
                <a:r>
                  <a:rPr 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- download current image</a:t>
                </a:r>
                <a:endParaRPr lang="en-US" sz="1400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72B88D4-7E1F-4C28-44EA-4EBCC8A24A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54599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212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Inference on the board!</a:t>
            </a:r>
            <a:endParaRPr dirty="0"/>
          </a:p>
        </p:txBody>
      </p:sp>
      <p:sp>
        <p:nvSpPr>
          <p:cNvPr id="83" name="Google Shape;83;p17"/>
          <p:cNvSpPr txBox="1"/>
          <p:nvPr/>
        </p:nvSpPr>
        <p:spPr>
          <a:xfrm>
            <a:off x="9513300" y="3836088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B88D4-7E1F-4C28-44EA-4EBCC8A2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5459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Let’s see the complete integration now!</a:t>
            </a:r>
          </a:p>
        </p:txBody>
      </p:sp>
    </p:spTree>
    <p:extLst>
      <p:ext uri="{BB962C8B-B14F-4D97-AF65-F5344CB8AC3E}">
        <p14:creationId xmlns:p14="http://schemas.microsoft.com/office/powerpoint/2010/main" val="192017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9513300" y="3836088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Camera 1">
            <a:extLst>
              <a:ext uri="{FF2B5EF4-FFF2-40B4-BE49-F238E27FC236}">
                <a16:creationId xmlns:a16="http://schemas.microsoft.com/office/drawing/2014/main" id="{0EFED00D-3A8A-276D-5CE7-786EF748DDC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8748" t="26381" r="22689" b="6092"/>
          <a:stretch/>
        </p:blipFill>
        <p:spPr>
          <a:xfrm>
            <a:off x="1291805" y="0"/>
            <a:ext cx="656038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796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186</Words>
  <Application>Microsoft Office PowerPoint</Application>
  <PresentationFormat>On-screen Show (16:9)</PresentationFormat>
  <Paragraphs>23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Cambria Math</vt:lpstr>
      <vt:lpstr>Simple Light</vt:lpstr>
      <vt:lpstr>Final Project Neural Network Inference on FPGA</vt:lpstr>
      <vt:lpstr>Overview</vt:lpstr>
      <vt:lpstr>Web Server</vt:lpstr>
      <vt:lpstr>Web Server</vt:lpstr>
      <vt:lpstr>Inference on the board!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Neural Network Inference on FPGA</dc:title>
  <cp:lastModifiedBy>Yousuf, Osama</cp:lastModifiedBy>
  <cp:revision>10</cp:revision>
  <dcterms:modified xsi:type="dcterms:W3CDTF">2022-12-07T03:11:22Z</dcterms:modified>
</cp:coreProperties>
</file>