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998" r:id="rId3"/>
    <p:sldId id="999" r:id="rId4"/>
    <p:sldId id="1000" r:id="rId5"/>
    <p:sldId id="1002" r:id="rId6"/>
    <p:sldId id="99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a Yousuf" initials="" lastIdx="8" clrIdx="0"/>
  <p:cmAuthor id="1" name="Joseph Rie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1E00F-0B17-428A-AAF0-D9C3200695F0}">
  <a:tblStyle styleId="{CF21E00F-0B17-428A-AAF0-D9C320069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987" autoAdjust="0"/>
  </p:normalViewPr>
  <p:slideViewPr>
    <p:cSldViewPr snapToGrid="0">
      <p:cViewPr varScale="1">
        <p:scale>
          <a:sx n="102" d="100"/>
          <a:sy n="102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24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80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76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c8e6cf95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c8e6cf95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0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dirty="0"/>
              <a:t>Final Project</a:t>
            </a:r>
            <a:br>
              <a:rPr lang="en" sz="2650" dirty="0"/>
            </a:br>
            <a:r>
              <a:rPr lang="en" sz="2650" dirty="0"/>
              <a:t>On-board Testing Results</a:t>
            </a:r>
            <a:endParaRPr sz="2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5" dirty="0"/>
              <a:t>Neural Network Inference on FPGA</a:t>
            </a:r>
            <a:endParaRPr sz="3855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6213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Yousuf, Joseph Riem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Synthesized Design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6DD9CA-B72E-6312-741A-D893F955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81" y="0"/>
            <a:ext cx="33018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Implemented Design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79851-0E99-E9DF-DCC9-17CDA857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166" y="0"/>
            <a:ext cx="3275134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452BB-9E06-B8FA-7CEF-6038F1E1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8" y="1462750"/>
            <a:ext cx="3977985" cy="3101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8C01CD-B943-2791-BCC3-BAB15340BFD9}"/>
              </a:ext>
            </a:extLst>
          </p:cNvPr>
          <p:cNvSpPr txBox="1"/>
          <p:nvPr/>
        </p:nvSpPr>
        <p:spPr>
          <a:xfrm>
            <a:off x="1968789" y="465651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Utilization Report</a:t>
            </a:r>
          </a:p>
        </p:txBody>
      </p:sp>
    </p:spTree>
    <p:extLst>
      <p:ext uri="{BB962C8B-B14F-4D97-AF65-F5344CB8AC3E}">
        <p14:creationId xmlns:p14="http://schemas.microsoft.com/office/powerpoint/2010/main" val="15360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Network – Power Report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A58F1-1F04-8115-9B94-D5FF2100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59" y="1096051"/>
            <a:ext cx="6088282" cy="29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HLS Network – Timing Report</a:t>
            </a:r>
            <a:endParaRPr dirty="0"/>
          </a:p>
        </p:txBody>
      </p:sp>
      <p:sp>
        <p:nvSpPr>
          <p:cNvPr id="207" name="Google Shape;207;p9"/>
          <p:cNvSpPr txBox="1"/>
          <p:nvPr/>
        </p:nvSpPr>
        <p:spPr>
          <a:xfrm>
            <a:off x="9513300" y="3836088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58583-8E71-4D25-F898-640EE76D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" y="1664891"/>
            <a:ext cx="9030483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908510"/>
            <a:ext cx="8520600" cy="132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Thank You</a:t>
            </a:r>
            <a:br>
              <a:rPr lang="en" dirty="0"/>
            </a:br>
            <a:r>
              <a:rPr lang="en" dirty="0"/>
              <a:t>Questions/Comments?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705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43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Final Project On-board Testing Results Neural Network Inference on FPGA</vt:lpstr>
      <vt:lpstr>HLS Synthesized Design</vt:lpstr>
      <vt:lpstr>HLS Implemented Design</vt:lpstr>
      <vt:lpstr>HLS Network – Power Report</vt:lpstr>
      <vt:lpstr>HLS Network – Timing Report</vt:lpstr>
      <vt:lpstr>Thank You 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Neural Network Inference on FPGA</dc:title>
  <cp:lastModifiedBy>Yousuf, Osama</cp:lastModifiedBy>
  <cp:revision>14</cp:revision>
  <dcterms:modified xsi:type="dcterms:W3CDTF">2022-11-29T22:51:43Z</dcterms:modified>
</cp:coreProperties>
</file>