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a61d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a61d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course project, we would like to entirely focus on Phase 1, but if we’re able to get a hold of the boards and the project with sufficient time we’ll proceed with working on the other phases.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5ba61d3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5ba61d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5ba61d3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5ba61d3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be able to use a cordic for approximating sigmoidal activations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5ba61d3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5ba61d3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5e7a2a1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5e7a2a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5fe2bee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5fe2bee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Final Project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5"/>
              <a:t>Neural Network Inference on FPGA</a:t>
            </a:r>
            <a:endParaRPr sz="3855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6213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Riem, Osama Yousuf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Phase 0: </a:t>
            </a:r>
            <a:r>
              <a:rPr lang="en"/>
              <a:t>Implement neural network training in software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Phase 1: </a:t>
            </a:r>
            <a:r>
              <a:rPr lang="en"/>
              <a:t>Implement </a:t>
            </a:r>
            <a:r>
              <a:rPr lang="en"/>
              <a:t>neural network inference on a Mini-ITX Zync 045/100 FPGA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Phase 2:</a:t>
            </a:r>
            <a:r>
              <a:rPr lang="en"/>
              <a:t> Study how reducing network bit-precision impacts network accuracy (%)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Phase 3:</a:t>
            </a:r>
            <a:r>
              <a:rPr lang="en"/>
              <a:t> </a:t>
            </a:r>
            <a:r>
              <a:rPr lang="en"/>
              <a:t>Implement</a:t>
            </a:r>
            <a:r>
              <a:rPr lang="en"/>
              <a:t> inference based on live-camera feed instead of preset testing dataset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Phase 4:</a:t>
            </a:r>
            <a:r>
              <a:rPr lang="en"/>
              <a:t> Implement neural network training on the boards.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375" y="1744750"/>
            <a:ext cx="2290801" cy="17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Neural Network, without biases (for simplicity)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Dataset:</a:t>
            </a:r>
            <a:r>
              <a:rPr lang="en"/>
              <a:t> MNIST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60,000 training images, 10,000 testing images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image is of handwritten digits labelled 0-9, and is 28 x 28 pixels originally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FPGA implementation, we will reduce the problem size to 18 x 18, and will binarize images i.e. pixels can be either 0 or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network architecture: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2-layer perceptron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324 x 10 x 10 (might still be too big/slow for FPGA - will adjust)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Activations: ReLU/Sigmoid (needs investigation - whichever is easier to approx. for FPGA)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Loss: CrossEntropy (okay to use anything - happening in software)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Specification (ctd.)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Module 1: Layer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will store a m x n matrix, should support loading initialization based on text file parser (maybe Module 4, maybe a separate module)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Each entry of the matrix would store a p-bit number (needs to be ironed out, relates to quantization)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Module 2: Activation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Needs more work since traditional activations might be too expensive to compute in FPGA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Module 3: MLP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will be a “top” module, instantiating two layer and activation modules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Module 4: Parser for loading text files and feeding into the network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Input would be raw testing dataset files, output would be a vector with dimensions compatible with the input layer of the network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Module 5: VecMatMul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will be the controller module for handling how a vector gets multiplied with the matrix in some layer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Phase 0-2 (ECE 6213)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for training a network using backpropagation and exporting weights in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for pre-processing the MNIST dataset, exporting text files for parsing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for vector-matrix multiplication for FPGA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testbench -&gt; instantiate a 2x2 matrix and compute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for loading pre-trained weights in FPGA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for end-to-end testing on the MNIST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for quantization (Phase 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 (Phase 0-2)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neural network, training and exporting weights - Osama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synthesis for the FPGA - how to execute Verilog code on the Zynq boards - Joseph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module/tb for vector-matrix multiplication in Verilog - Joseph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modules in Verilog for inference - Osama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Diagram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63" y="1152475"/>
            <a:ext cx="8310477" cy="38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