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1003" r:id="rId3"/>
    <p:sldId id="1005" r:id="rId4"/>
    <p:sldId id="1006" r:id="rId5"/>
    <p:sldId id="1007" r:id="rId6"/>
    <p:sldId id="1009" r:id="rId7"/>
    <p:sldId id="100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1F1722A-0846-4291-A4B6-D64E3CD4974B}">
          <p14:sldIdLst>
            <p14:sldId id="256"/>
          </p14:sldIdLst>
        </p14:section>
        <p14:section name="Demonstration" id="{88C2D422-E140-443D-B832-F247D4AD81A8}">
          <p14:sldIdLst>
            <p14:sldId id="1003"/>
            <p14:sldId id="1005"/>
            <p14:sldId id="1006"/>
            <p14:sldId id="1007"/>
            <p14:sldId id="1009"/>
            <p14:sldId id="1008"/>
          </p14:sldIdLst>
        </p14:section>
        <p14:section name="Future Work" id="{3CFDBF35-B42E-4CA3-A7A5-F2A2581178F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a Yousuf" initials="" lastIdx="8" clrIdx="0"/>
  <p:cmAuthor id="1" name="Joseph Rie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61D"/>
    <a:srgbClr val="00B050"/>
    <a:srgbClr val="EF860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1E00F-0B17-428A-AAF0-D9C3200695F0}">
  <a:tblStyle styleId="{CF21E00F-0B17-428A-AAF0-D9C320069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987" autoAdjust="0"/>
  </p:normalViewPr>
  <p:slideViewPr>
    <p:cSldViewPr snapToGrid="0">
      <p:cViewPr varScale="1">
        <p:scale>
          <a:sx n="102" d="100"/>
          <a:sy n="102" d="100"/>
        </p:scale>
        <p:origin x="93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5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91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28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4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55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52:5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192.168.1.152:5000/capture_im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Final Project</a:t>
            </a:r>
            <a:endParaRPr sz="2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/>
              <a:t>Neural Network Inference on FPGA</a:t>
            </a:r>
            <a:endParaRPr sz="3855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6213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Yousuf, Joseph Riem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5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web server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hosts a web camera (USB camera not working with the board)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PS requests a live image from the web server (current limitation: server is hosted locally)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web server responds with an image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image is processed by the PS to match network’s expectations</a:t>
            </a:r>
          </a:p>
          <a:p>
            <a:pPr lvl="1">
              <a:lnSpc>
                <a:spcPct val="200000"/>
              </a:lnSpc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Localization, Binarization, Reshaping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processed image is fed to the network on the PL via a DMA send channel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prediction output of the image is read by the PS via a DMA receive channel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Demo: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End-to-end inference with web camera integration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382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Web Server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5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local web server exposes an endpoint for capturing an image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D3A2-E8BF-3386-F3CC-3CA052B0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955" y="1872227"/>
            <a:ext cx="2714090" cy="2818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53956-BC91-B468-C714-BFA8442EE0B7}"/>
              </a:ext>
            </a:extLst>
          </p:cNvPr>
          <p:cNvSpPr txBox="1"/>
          <p:nvPr/>
        </p:nvSpPr>
        <p:spPr>
          <a:xfrm>
            <a:off x="2665067" y="4702419"/>
            <a:ext cx="3813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Snapshot of our web server as a workaround for a camera</a:t>
            </a:r>
          </a:p>
        </p:txBody>
      </p:sp>
    </p:spTree>
    <p:extLst>
      <p:ext uri="{BB962C8B-B14F-4D97-AF65-F5344CB8AC3E}">
        <p14:creationId xmlns:p14="http://schemas.microsoft.com/office/powerpoint/2010/main" val="76076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Web Server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72B88D4-7E1F-4C28-44EA-4EBCC8A24A3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5459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see it working live!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Start the Web Server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Demonstrate live image capturing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hlinkClick r:id="rId3"/>
                  </a:rPr>
                  <a:t>http://192.168.1.152:5000/</a:t>
                </a: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- main feed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hlinkClick r:id="rId4"/>
                  </a:rPr>
                  <a:t>http://192.168.1.152:5000/</a:t>
                </a: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hlinkClick r:id="rId4"/>
                  </a:rPr>
                  <a:t>capture_image</a:t>
                </a: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- download current image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72B88D4-7E1F-4C28-44EA-4EBCC8A24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54599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21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Inference on the board!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5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Let’s see the complete integration now!</a:t>
            </a:r>
          </a:p>
        </p:txBody>
      </p:sp>
    </p:spTree>
    <p:extLst>
      <p:ext uri="{BB962C8B-B14F-4D97-AF65-F5344CB8AC3E}">
        <p14:creationId xmlns:p14="http://schemas.microsoft.com/office/powerpoint/2010/main" val="19201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BDBD71-15CD-C8FA-860B-B97DA174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13" y="1435446"/>
            <a:ext cx="2331922" cy="245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518C5-7D8E-F607-A08E-6472C68D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5" y="1254201"/>
            <a:ext cx="3537284" cy="2635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3CB36-8248-290E-030E-46C0D32AED7F}"/>
              </a:ext>
            </a:extLst>
          </p:cNvPr>
          <p:cNvSpPr txBox="1"/>
          <p:nvPr/>
        </p:nvSpPr>
        <p:spPr>
          <a:xfrm>
            <a:off x="1319134" y="4117298"/>
            <a:ext cx="307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Live Image Before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39581-DAFC-18D7-3957-7A9501C0B5E2}"/>
              </a:ext>
            </a:extLst>
          </p:cNvPr>
          <p:cNvSpPr txBox="1"/>
          <p:nvPr/>
        </p:nvSpPr>
        <p:spPr>
          <a:xfrm>
            <a:off x="5591331" y="4117298"/>
            <a:ext cx="307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Live Image After Processing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EF1218F-8557-47E4-4C13-2C6F7825374A}"/>
              </a:ext>
            </a:extLst>
          </p:cNvPr>
          <p:cNvSpPr/>
          <p:nvPr/>
        </p:nvSpPr>
        <p:spPr>
          <a:xfrm>
            <a:off x="4511021" y="2320401"/>
            <a:ext cx="988741" cy="683941"/>
          </a:xfrm>
          <a:prstGeom prst="rightArrow">
            <a:avLst/>
          </a:prstGeom>
          <a:solidFill>
            <a:srgbClr val="3876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0EFED00D-3A8A-276D-5CE7-786EF748DD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748" t="26381" r="22689" b="6092"/>
          <a:stretch/>
        </p:blipFill>
        <p:spPr>
          <a:xfrm>
            <a:off x="1291805" y="0"/>
            <a:ext cx="65603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96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194</Words>
  <Application>Microsoft Office PowerPoint</Application>
  <PresentationFormat>On-screen Show (16:9)</PresentationFormat>
  <Paragraphs>25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 Math</vt:lpstr>
      <vt:lpstr>Simple Light</vt:lpstr>
      <vt:lpstr>Final Project Neural Network Inference on FPGA</vt:lpstr>
      <vt:lpstr>Overview</vt:lpstr>
      <vt:lpstr>Web Server</vt:lpstr>
      <vt:lpstr>Web Server</vt:lpstr>
      <vt:lpstr>Inference on the board!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Neural Network Inference on FPGA</dc:title>
  <cp:lastModifiedBy>Yousuf, Osama</cp:lastModifiedBy>
  <cp:revision>11</cp:revision>
  <dcterms:modified xsi:type="dcterms:W3CDTF">2022-12-18T02:37:04Z</dcterms:modified>
</cp:coreProperties>
</file>