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94D9E-860D-7707-62AA-26BBB6705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7F571-6262-B9E5-5430-D2F8DD9A8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8511B-93DC-AC82-76E6-C23D8D7B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85802-FFC0-5159-5E84-1E2F527C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F930E-52A8-3E22-7E65-277BA88A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876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77E2F-76DF-BBCE-2692-A0D44D2A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ADDB07-7F25-00FA-D0CA-E9C7CBC2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2F20-7DE4-FF3E-6933-17C48BEA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0A861-CB4F-FE19-5F02-239BD07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43F223-6C4B-78F5-8AFD-73791D1A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241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97965F-78CC-44BF-35CA-0386686C7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AE1995-5A87-D529-FF63-DA60EC1C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388C4-2CD8-A7A9-9CED-0F7E1939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FC3B1-80D2-9F1C-A375-BAB1B679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BE8C4-6720-5941-9DC4-05525E2F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2928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89EBB-DC91-47CF-77B6-87D2922A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CC7D8-B5C3-D612-1B8D-5C81D1EA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5582E-CDFB-64F1-DEC8-A6F660F8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077879-8D96-0311-4337-93F12DBD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3BB33D-4E65-48A6-4DAA-F3C27E4D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530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681BD-CCF1-FCE1-D63D-56668837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B82C88-89AF-F498-7069-779660DD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C0FD8F-30DD-8195-F340-866CB9BD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3D350-CB08-D7E6-877E-E34AD5C5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9C178-B89C-579D-9135-34CB70A2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415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04167-0615-FC6B-EADB-A0ACE2DA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6BE82-E166-0B25-9801-B0C75FCCA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A796E-C172-2BA8-3826-9E790B76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9B147-7A38-9FE8-BF7D-E3E9193F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39CC88-5DA8-4529-F39C-26DAC5F3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1253C6-394D-221B-9C4C-5A5D852F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8170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F3378-49E6-7501-B760-45E21EC2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4F02DB-7683-0C3C-7471-DEE51A013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18B95D-43E9-5190-7ECB-433DCD42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8F7DF0-3A5A-78CE-7232-9E9037D6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1D14AE-09ED-F1F1-EE9A-DBBE88BD4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C95378-0519-B25D-0400-D3399F8F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910375-B421-AE84-F836-7AB5C9EC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60E3B8-9360-41BA-796A-1A1E7A39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5941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54358-FD34-B09C-DD67-8E3FB73E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391400-A84A-5D9D-30D9-3C49BA8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45DAAD-3D3B-B4C6-F112-EE509BCE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0BC83C-7C3C-5F8B-FD4C-647EC0D3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997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5674DA-CE76-B88F-6473-81246834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5BD35B-8B75-3026-63E6-C8B88B90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F91EFE-9FA2-4DC3-EEC3-18E53E0F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1847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2FEA1-27F1-9282-A26B-AEA815C1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F4C5-C24D-9466-60D3-93C400EB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D3AD9A-D9BC-01ED-83FC-0BE9510C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99100E-D756-4507-632F-0C07B293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C4B9D-34CF-3C9A-B102-A08E132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1FA5F-9A02-1C8F-9621-7053F082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494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A9108-4A88-CFC1-D5C5-05E442F5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CC4D5D-2437-941E-9CC7-88F9D8759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CC49EB-34C0-07CA-A42F-3523FDCDE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D8DB22-8188-7881-BFDA-9FB1BC2B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1B337-28DD-D7AB-F03F-7F842CF7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EED67-BCA8-B0D8-212F-9F9FF410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235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654302-68AE-9586-C5F8-60DCB9D6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C191B-FAC8-DC9D-0528-BE6D8566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A946E9-B7B0-A39A-FCB8-1C99DA030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2A12-8DD2-4E17-A798-8DBC5339D755}" type="datetimeFigureOut">
              <a:rPr lang="fr-TN" smtClean="0"/>
              <a:t>03/01/2024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18A23-CF61-741A-9417-38548B2B1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4F75B-5437-4609-3E0D-2EF4F9B91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D3F5-4C3B-4562-9624-6A46739E55F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497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12B87F79-042F-DE5F-9959-4E541DD0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5" y="457200"/>
            <a:ext cx="80865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870F18CD-F231-FE16-4582-01955021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219"/>
            <a:ext cx="11277600" cy="4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7585DF93-D465-DBCF-ED89-7BDA7DE55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70B2610E-BD6E-B52E-2322-68B6899DE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5" b="6518"/>
          <a:stretch/>
        </p:blipFill>
        <p:spPr>
          <a:xfrm>
            <a:off x="457200" y="750229"/>
            <a:ext cx="11277600" cy="53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7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88668473-8473-8343-8C8C-39DAD8EB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D72C0D33-C3E5-3B46-DC7B-A87E30CD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7" y="457200"/>
            <a:ext cx="107091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3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metsahel oussama</dc:creator>
  <cp:lastModifiedBy>metsahel oussama</cp:lastModifiedBy>
  <cp:revision>1</cp:revision>
  <dcterms:created xsi:type="dcterms:W3CDTF">2024-01-03T19:50:38Z</dcterms:created>
  <dcterms:modified xsi:type="dcterms:W3CDTF">2024-01-03T21:56:08Z</dcterms:modified>
</cp:coreProperties>
</file>