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64" d="100"/>
          <a:sy n="64"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70BE0-15F3-48FA-829B-E540D6320399}" type="doc">
      <dgm:prSet loTypeId="urn:microsoft.com/office/officeart/2005/8/layout/hierarchy1" loCatId="hierarchy" qsTypeId="urn:microsoft.com/office/officeart/2005/8/quickstyle/simple4" qsCatId="simple" csTypeId="urn:microsoft.com/office/officeart/2005/8/colors/accent1_3" csCatId="accent1"/>
      <dgm:spPr/>
      <dgm:t>
        <a:bodyPr/>
        <a:lstStyle/>
        <a:p>
          <a:endParaRPr lang="en-US"/>
        </a:p>
      </dgm:t>
    </dgm:pt>
    <dgm:pt modelId="{3246991B-38A5-4986-ADD4-B8444FA6379B}">
      <dgm:prSet/>
      <dgm:spPr/>
      <dgm:t>
        <a:bodyPr/>
        <a:lstStyle/>
        <a:p>
          <a:r>
            <a:rPr lang="en-US" b="1" dirty="0">
              <a:solidFill>
                <a:srgbClr val="002060"/>
              </a:solidFill>
            </a:rPr>
            <a:t>Visual studio Community 2015</a:t>
          </a:r>
          <a:endParaRPr lang="en-US" dirty="0">
            <a:solidFill>
              <a:srgbClr val="002060"/>
            </a:solidFill>
          </a:endParaRPr>
        </a:p>
      </dgm:t>
    </dgm:pt>
    <dgm:pt modelId="{0A859D18-0AF4-4711-9808-44A80C76D186}" type="parTrans" cxnId="{4EB57F04-3243-4686-8E12-058B09B8A4C7}">
      <dgm:prSet/>
      <dgm:spPr/>
      <dgm:t>
        <a:bodyPr/>
        <a:lstStyle/>
        <a:p>
          <a:endParaRPr lang="en-US"/>
        </a:p>
      </dgm:t>
    </dgm:pt>
    <dgm:pt modelId="{BADF2150-F9E9-4F23-A539-1434DD39C26F}" type="sibTrans" cxnId="{4EB57F04-3243-4686-8E12-058B09B8A4C7}">
      <dgm:prSet/>
      <dgm:spPr/>
      <dgm:t>
        <a:bodyPr/>
        <a:lstStyle/>
        <a:p>
          <a:endParaRPr lang="en-US"/>
        </a:p>
      </dgm:t>
    </dgm:pt>
    <dgm:pt modelId="{34619415-8AD8-43A6-A684-45C5BD856F8D}">
      <dgm:prSet/>
      <dgm:spPr/>
      <dgm:t>
        <a:bodyPr/>
        <a:lstStyle/>
        <a:p>
          <a:r>
            <a:rPr lang="en-US" b="1" dirty="0">
              <a:solidFill>
                <a:srgbClr val="002060"/>
              </a:solidFill>
            </a:rPr>
            <a:t>Visual studio Community 2017</a:t>
          </a:r>
          <a:endParaRPr lang="en-US" dirty="0">
            <a:solidFill>
              <a:srgbClr val="002060"/>
            </a:solidFill>
          </a:endParaRPr>
        </a:p>
      </dgm:t>
    </dgm:pt>
    <dgm:pt modelId="{1A4EFA8C-9277-4A54-85CD-228322FE7513}" type="parTrans" cxnId="{41AFE4CB-0BAB-463A-8752-2FD52BCCA2BE}">
      <dgm:prSet/>
      <dgm:spPr/>
      <dgm:t>
        <a:bodyPr/>
        <a:lstStyle/>
        <a:p>
          <a:endParaRPr lang="en-US"/>
        </a:p>
      </dgm:t>
    </dgm:pt>
    <dgm:pt modelId="{5E49166F-6CF0-45D8-AED6-4849588C263B}" type="sibTrans" cxnId="{41AFE4CB-0BAB-463A-8752-2FD52BCCA2BE}">
      <dgm:prSet/>
      <dgm:spPr/>
      <dgm:t>
        <a:bodyPr/>
        <a:lstStyle/>
        <a:p>
          <a:endParaRPr lang="en-US"/>
        </a:p>
      </dgm:t>
    </dgm:pt>
    <dgm:pt modelId="{766E4531-AD9D-4406-86B1-C5FDB0CA3583}">
      <dgm:prSet/>
      <dgm:spPr/>
      <dgm:t>
        <a:bodyPr/>
        <a:lstStyle/>
        <a:p>
          <a:r>
            <a:rPr lang="en-US" b="1" dirty="0">
              <a:solidFill>
                <a:srgbClr val="002060"/>
              </a:solidFill>
            </a:rPr>
            <a:t>SQL SERVER STUDIO  2012 </a:t>
          </a:r>
          <a:endParaRPr lang="en-US" dirty="0">
            <a:solidFill>
              <a:srgbClr val="002060"/>
            </a:solidFill>
          </a:endParaRPr>
        </a:p>
      </dgm:t>
    </dgm:pt>
    <dgm:pt modelId="{A38DB4C5-BC75-4B68-A9A7-DC34B00ED77A}" type="parTrans" cxnId="{1F8FD507-7A88-4538-9864-0E90C2D34B32}">
      <dgm:prSet/>
      <dgm:spPr/>
      <dgm:t>
        <a:bodyPr/>
        <a:lstStyle/>
        <a:p>
          <a:endParaRPr lang="en-US"/>
        </a:p>
      </dgm:t>
    </dgm:pt>
    <dgm:pt modelId="{16E45FB6-7DC3-436F-AE85-89AE9D8D309E}" type="sibTrans" cxnId="{1F8FD507-7A88-4538-9864-0E90C2D34B32}">
      <dgm:prSet/>
      <dgm:spPr/>
      <dgm:t>
        <a:bodyPr/>
        <a:lstStyle/>
        <a:p>
          <a:endParaRPr lang="en-US"/>
        </a:p>
      </dgm:t>
    </dgm:pt>
    <dgm:pt modelId="{1A90F03A-B71D-4DB4-B930-1E51666A07D1}">
      <dgm:prSet/>
      <dgm:spPr/>
      <dgm:t>
        <a:bodyPr/>
        <a:lstStyle/>
        <a:p>
          <a:r>
            <a:rPr lang="en-US" b="1" dirty="0"/>
            <a:t>Fiedler  V 5.0.1.2017</a:t>
          </a:r>
          <a:endParaRPr lang="en-US" dirty="0"/>
        </a:p>
      </dgm:t>
    </dgm:pt>
    <dgm:pt modelId="{985D8669-670B-4FFA-9634-BAD00581BD81}" type="parTrans" cxnId="{70B129C0-71C9-4195-AF9A-069AB0C1EC1B}">
      <dgm:prSet/>
      <dgm:spPr/>
      <dgm:t>
        <a:bodyPr/>
        <a:lstStyle/>
        <a:p>
          <a:endParaRPr lang="en-US"/>
        </a:p>
      </dgm:t>
    </dgm:pt>
    <dgm:pt modelId="{AF8D0B83-1400-437C-9FB7-D46E80F74E40}" type="sibTrans" cxnId="{70B129C0-71C9-4195-AF9A-069AB0C1EC1B}">
      <dgm:prSet/>
      <dgm:spPr/>
      <dgm:t>
        <a:bodyPr/>
        <a:lstStyle/>
        <a:p>
          <a:endParaRPr lang="en-US"/>
        </a:p>
      </dgm:t>
    </dgm:pt>
    <dgm:pt modelId="{7966BE10-34EF-4B8E-9BF2-946C67B05408}" type="pres">
      <dgm:prSet presAssocID="{81370BE0-15F3-48FA-829B-E540D6320399}" presName="hierChild1" presStyleCnt="0">
        <dgm:presLayoutVars>
          <dgm:chPref val="1"/>
          <dgm:dir/>
          <dgm:animOne val="branch"/>
          <dgm:animLvl val="lvl"/>
          <dgm:resizeHandles/>
        </dgm:presLayoutVars>
      </dgm:prSet>
      <dgm:spPr/>
    </dgm:pt>
    <dgm:pt modelId="{1751C35A-4A24-4558-B70B-430C9A8CD574}" type="pres">
      <dgm:prSet presAssocID="{3246991B-38A5-4986-ADD4-B8444FA6379B}" presName="hierRoot1" presStyleCnt="0"/>
      <dgm:spPr/>
    </dgm:pt>
    <dgm:pt modelId="{F2BA236C-0265-413E-AD1D-28BC4F38B774}" type="pres">
      <dgm:prSet presAssocID="{3246991B-38A5-4986-ADD4-B8444FA6379B}" presName="composite" presStyleCnt="0"/>
      <dgm:spPr/>
    </dgm:pt>
    <dgm:pt modelId="{3133634F-F388-43F8-8531-632871D9A5F6}" type="pres">
      <dgm:prSet presAssocID="{3246991B-38A5-4986-ADD4-B8444FA6379B}" presName="background" presStyleLbl="node0" presStyleIdx="0" presStyleCnt="4"/>
      <dgm:spPr/>
    </dgm:pt>
    <dgm:pt modelId="{C7D65F60-4E4E-4E53-9D16-936F48F74A7C}" type="pres">
      <dgm:prSet presAssocID="{3246991B-38A5-4986-ADD4-B8444FA6379B}" presName="text" presStyleLbl="fgAcc0" presStyleIdx="0" presStyleCnt="4">
        <dgm:presLayoutVars>
          <dgm:chPref val="3"/>
        </dgm:presLayoutVars>
      </dgm:prSet>
      <dgm:spPr/>
    </dgm:pt>
    <dgm:pt modelId="{7CAFB441-6D2C-4BF6-AE6E-C7517F57D840}" type="pres">
      <dgm:prSet presAssocID="{3246991B-38A5-4986-ADD4-B8444FA6379B}" presName="hierChild2" presStyleCnt="0"/>
      <dgm:spPr/>
    </dgm:pt>
    <dgm:pt modelId="{54BF433E-487B-4687-8829-64AFF01601C0}" type="pres">
      <dgm:prSet presAssocID="{34619415-8AD8-43A6-A684-45C5BD856F8D}" presName="hierRoot1" presStyleCnt="0"/>
      <dgm:spPr/>
    </dgm:pt>
    <dgm:pt modelId="{B56BA8C8-7E3A-47D8-BF1F-8ACD343CEB53}" type="pres">
      <dgm:prSet presAssocID="{34619415-8AD8-43A6-A684-45C5BD856F8D}" presName="composite" presStyleCnt="0"/>
      <dgm:spPr/>
    </dgm:pt>
    <dgm:pt modelId="{EE6B00F2-81B2-44D5-8787-0DD9FD2A7252}" type="pres">
      <dgm:prSet presAssocID="{34619415-8AD8-43A6-A684-45C5BD856F8D}" presName="background" presStyleLbl="node0" presStyleIdx="1" presStyleCnt="4"/>
      <dgm:spPr/>
    </dgm:pt>
    <dgm:pt modelId="{787CBC82-F550-40B5-8EA4-B8D25F679480}" type="pres">
      <dgm:prSet presAssocID="{34619415-8AD8-43A6-A684-45C5BD856F8D}" presName="text" presStyleLbl="fgAcc0" presStyleIdx="1" presStyleCnt="4">
        <dgm:presLayoutVars>
          <dgm:chPref val="3"/>
        </dgm:presLayoutVars>
      </dgm:prSet>
      <dgm:spPr/>
    </dgm:pt>
    <dgm:pt modelId="{28C3A005-6DE4-4E0C-8C08-A05FA85ED24F}" type="pres">
      <dgm:prSet presAssocID="{34619415-8AD8-43A6-A684-45C5BD856F8D}" presName="hierChild2" presStyleCnt="0"/>
      <dgm:spPr/>
    </dgm:pt>
    <dgm:pt modelId="{DFB8EBA7-BFE6-414E-AF4B-05A670B8B2AC}" type="pres">
      <dgm:prSet presAssocID="{766E4531-AD9D-4406-86B1-C5FDB0CA3583}" presName="hierRoot1" presStyleCnt="0"/>
      <dgm:spPr/>
    </dgm:pt>
    <dgm:pt modelId="{7A2F2242-91A6-41CE-9ADD-C4F1F3656675}" type="pres">
      <dgm:prSet presAssocID="{766E4531-AD9D-4406-86B1-C5FDB0CA3583}" presName="composite" presStyleCnt="0"/>
      <dgm:spPr/>
    </dgm:pt>
    <dgm:pt modelId="{6C849F1D-9ECD-4089-8F1D-BFC728055B9A}" type="pres">
      <dgm:prSet presAssocID="{766E4531-AD9D-4406-86B1-C5FDB0CA3583}" presName="background" presStyleLbl="node0" presStyleIdx="2" presStyleCnt="4"/>
      <dgm:spPr/>
    </dgm:pt>
    <dgm:pt modelId="{7C534D72-DC81-48C0-BC60-4EF54ADBE1DE}" type="pres">
      <dgm:prSet presAssocID="{766E4531-AD9D-4406-86B1-C5FDB0CA3583}" presName="text" presStyleLbl="fgAcc0" presStyleIdx="2" presStyleCnt="4">
        <dgm:presLayoutVars>
          <dgm:chPref val="3"/>
        </dgm:presLayoutVars>
      </dgm:prSet>
      <dgm:spPr/>
    </dgm:pt>
    <dgm:pt modelId="{5806BCEC-A4EC-4C5E-B716-FD13AA3A216F}" type="pres">
      <dgm:prSet presAssocID="{766E4531-AD9D-4406-86B1-C5FDB0CA3583}" presName="hierChild2" presStyleCnt="0"/>
      <dgm:spPr/>
    </dgm:pt>
    <dgm:pt modelId="{D1C74CF0-29DE-4A28-8B18-888388647D3C}" type="pres">
      <dgm:prSet presAssocID="{1A90F03A-B71D-4DB4-B930-1E51666A07D1}" presName="hierRoot1" presStyleCnt="0"/>
      <dgm:spPr/>
    </dgm:pt>
    <dgm:pt modelId="{0E859E14-2CF4-4EF8-BC78-38737CE11552}" type="pres">
      <dgm:prSet presAssocID="{1A90F03A-B71D-4DB4-B930-1E51666A07D1}" presName="composite" presStyleCnt="0"/>
      <dgm:spPr/>
    </dgm:pt>
    <dgm:pt modelId="{229F6ACC-B312-4640-8383-CD6C9A1BD2C5}" type="pres">
      <dgm:prSet presAssocID="{1A90F03A-B71D-4DB4-B930-1E51666A07D1}" presName="background" presStyleLbl="node0" presStyleIdx="3" presStyleCnt="4"/>
      <dgm:spPr/>
    </dgm:pt>
    <dgm:pt modelId="{07898C00-61EB-4228-8206-AA9842E78ED3}" type="pres">
      <dgm:prSet presAssocID="{1A90F03A-B71D-4DB4-B930-1E51666A07D1}" presName="text" presStyleLbl="fgAcc0" presStyleIdx="3" presStyleCnt="4">
        <dgm:presLayoutVars>
          <dgm:chPref val="3"/>
        </dgm:presLayoutVars>
      </dgm:prSet>
      <dgm:spPr/>
    </dgm:pt>
    <dgm:pt modelId="{01BFA2DE-B409-4BB2-938A-5BC335162022}" type="pres">
      <dgm:prSet presAssocID="{1A90F03A-B71D-4DB4-B930-1E51666A07D1}" presName="hierChild2" presStyleCnt="0"/>
      <dgm:spPr/>
    </dgm:pt>
  </dgm:ptLst>
  <dgm:cxnLst>
    <dgm:cxn modelId="{4EB57F04-3243-4686-8E12-058B09B8A4C7}" srcId="{81370BE0-15F3-48FA-829B-E540D6320399}" destId="{3246991B-38A5-4986-ADD4-B8444FA6379B}" srcOrd="0" destOrd="0" parTransId="{0A859D18-0AF4-4711-9808-44A80C76D186}" sibTransId="{BADF2150-F9E9-4F23-A539-1434DD39C26F}"/>
    <dgm:cxn modelId="{1F8FD507-7A88-4538-9864-0E90C2D34B32}" srcId="{81370BE0-15F3-48FA-829B-E540D6320399}" destId="{766E4531-AD9D-4406-86B1-C5FDB0CA3583}" srcOrd="2" destOrd="0" parTransId="{A38DB4C5-BC75-4B68-A9A7-DC34B00ED77A}" sibTransId="{16E45FB6-7DC3-436F-AE85-89AE9D8D309E}"/>
    <dgm:cxn modelId="{D7FB4835-D829-4470-BFCC-A056A2FC5BE8}" type="presOf" srcId="{81370BE0-15F3-48FA-829B-E540D6320399}" destId="{7966BE10-34EF-4B8E-9BF2-946C67B05408}" srcOrd="0" destOrd="0" presId="urn:microsoft.com/office/officeart/2005/8/layout/hierarchy1"/>
    <dgm:cxn modelId="{70B129C0-71C9-4195-AF9A-069AB0C1EC1B}" srcId="{81370BE0-15F3-48FA-829B-E540D6320399}" destId="{1A90F03A-B71D-4DB4-B930-1E51666A07D1}" srcOrd="3" destOrd="0" parTransId="{985D8669-670B-4FFA-9634-BAD00581BD81}" sibTransId="{AF8D0B83-1400-437C-9FB7-D46E80F74E40}"/>
    <dgm:cxn modelId="{6BCDF4C3-6770-4FF7-855D-7120E0B11C1D}" type="presOf" srcId="{3246991B-38A5-4986-ADD4-B8444FA6379B}" destId="{C7D65F60-4E4E-4E53-9D16-936F48F74A7C}" srcOrd="0" destOrd="0" presId="urn:microsoft.com/office/officeart/2005/8/layout/hierarchy1"/>
    <dgm:cxn modelId="{876425C7-CB99-4CFC-B28B-5B02B02E8A4A}" type="presOf" srcId="{766E4531-AD9D-4406-86B1-C5FDB0CA3583}" destId="{7C534D72-DC81-48C0-BC60-4EF54ADBE1DE}" srcOrd="0" destOrd="0" presId="urn:microsoft.com/office/officeart/2005/8/layout/hierarchy1"/>
    <dgm:cxn modelId="{41AFE4CB-0BAB-463A-8752-2FD52BCCA2BE}" srcId="{81370BE0-15F3-48FA-829B-E540D6320399}" destId="{34619415-8AD8-43A6-A684-45C5BD856F8D}" srcOrd="1" destOrd="0" parTransId="{1A4EFA8C-9277-4A54-85CD-228322FE7513}" sibTransId="{5E49166F-6CF0-45D8-AED6-4849588C263B}"/>
    <dgm:cxn modelId="{573EF9D8-E103-4562-81FA-05DB429CE774}" type="presOf" srcId="{34619415-8AD8-43A6-A684-45C5BD856F8D}" destId="{787CBC82-F550-40B5-8EA4-B8D25F679480}" srcOrd="0" destOrd="0" presId="urn:microsoft.com/office/officeart/2005/8/layout/hierarchy1"/>
    <dgm:cxn modelId="{EE26F0F5-C1A0-4E5D-9E53-3385CC4896D2}" type="presOf" srcId="{1A90F03A-B71D-4DB4-B930-1E51666A07D1}" destId="{07898C00-61EB-4228-8206-AA9842E78ED3}" srcOrd="0" destOrd="0" presId="urn:microsoft.com/office/officeart/2005/8/layout/hierarchy1"/>
    <dgm:cxn modelId="{FD4CA634-BC51-4132-9DA0-3938440231F6}" type="presParOf" srcId="{7966BE10-34EF-4B8E-9BF2-946C67B05408}" destId="{1751C35A-4A24-4558-B70B-430C9A8CD574}" srcOrd="0" destOrd="0" presId="urn:microsoft.com/office/officeart/2005/8/layout/hierarchy1"/>
    <dgm:cxn modelId="{A0AF04D4-DD2E-46C3-934D-C96FA64EE78D}" type="presParOf" srcId="{1751C35A-4A24-4558-B70B-430C9A8CD574}" destId="{F2BA236C-0265-413E-AD1D-28BC4F38B774}" srcOrd="0" destOrd="0" presId="urn:microsoft.com/office/officeart/2005/8/layout/hierarchy1"/>
    <dgm:cxn modelId="{B7C42D53-5566-4E6C-843C-86877D688765}" type="presParOf" srcId="{F2BA236C-0265-413E-AD1D-28BC4F38B774}" destId="{3133634F-F388-43F8-8531-632871D9A5F6}" srcOrd="0" destOrd="0" presId="urn:microsoft.com/office/officeart/2005/8/layout/hierarchy1"/>
    <dgm:cxn modelId="{0E189D80-5E4D-40A5-AD29-DE1A9074DBDE}" type="presParOf" srcId="{F2BA236C-0265-413E-AD1D-28BC4F38B774}" destId="{C7D65F60-4E4E-4E53-9D16-936F48F74A7C}" srcOrd="1" destOrd="0" presId="urn:microsoft.com/office/officeart/2005/8/layout/hierarchy1"/>
    <dgm:cxn modelId="{AAF69DBC-AB83-4B8A-8095-918AB11AE0F1}" type="presParOf" srcId="{1751C35A-4A24-4558-B70B-430C9A8CD574}" destId="{7CAFB441-6D2C-4BF6-AE6E-C7517F57D840}" srcOrd="1" destOrd="0" presId="urn:microsoft.com/office/officeart/2005/8/layout/hierarchy1"/>
    <dgm:cxn modelId="{925BAE8E-B971-4FC8-A384-7ADF75A3A9B6}" type="presParOf" srcId="{7966BE10-34EF-4B8E-9BF2-946C67B05408}" destId="{54BF433E-487B-4687-8829-64AFF01601C0}" srcOrd="1" destOrd="0" presId="urn:microsoft.com/office/officeart/2005/8/layout/hierarchy1"/>
    <dgm:cxn modelId="{74EEC586-AADE-40FB-BCA0-C7A0B8C8F44D}" type="presParOf" srcId="{54BF433E-487B-4687-8829-64AFF01601C0}" destId="{B56BA8C8-7E3A-47D8-BF1F-8ACD343CEB53}" srcOrd="0" destOrd="0" presId="urn:microsoft.com/office/officeart/2005/8/layout/hierarchy1"/>
    <dgm:cxn modelId="{AD76EA09-5899-465A-81E2-AB7EEE0864CB}" type="presParOf" srcId="{B56BA8C8-7E3A-47D8-BF1F-8ACD343CEB53}" destId="{EE6B00F2-81B2-44D5-8787-0DD9FD2A7252}" srcOrd="0" destOrd="0" presId="urn:microsoft.com/office/officeart/2005/8/layout/hierarchy1"/>
    <dgm:cxn modelId="{8261CF72-FA17-478F-A4A1-3E4C1E2C1FC6}" type="presParOf" srcId="{B56BA8C8-7E3A-47D8-BF1F-8ACD343CEB53}" destId="{787CBC82-F550-40B5-8EA4-B8D25F679480}" srcOrd="1" destOrd="0" presId="urn:microsoft.com/office/officeart/2005/8/layout/hierarchy1"/>
    <dgm:cxn modelId="{F1202188-A85A-49BE-AF1C-948FA5B4AFC3}" type="presParOf" srcId="{54BF433E-487B-4687-8829-64AFF01601C0}" destId="{28C3A005-6DE4-4E0C-8C08-A05FA85ED24F}" srcOrd="1" destOrd="0" presId="urn:microsoft.com/office/officeart/2005/8/layout/hierarchy1"/>
    <dgm:cxn modelId="{A934ED1B-3365-4B68-97BC-B30BBB0906EB}" type="presParOf" srcId="{7966BE10-34EF-4B8E-9BF2-946C67B05408}" destId="{DFB8EBA7-BFE6-414E-AF4B-05A670B8B2AC}" srcOrd="2" destOrd="0" presId="urn:microsoft.com/office/officeart/2005/8/layout/hierarchy1"/>
    <dgm:cxn modelId="{DF8C0675-335E-45A2-A988-B26CBC7EB919}" type="presParOf" srcId="{DFB8EBA7-BFE6-414E-AF4B-05A670B8B2AC}" destId="{7A2F2242-91A6-41CE-9ADD-C4F1F3656675}" srcOrd="0" destOrd="0" presId="urn:microsoft.com/office/officeart/2005/8/layout/hierarchy1"/>
    <dgm:cxn modelId="{4C1FB99F-DBD3-40F1-B165-EEA3E3B132AA}" type="presParOf" srcId="{7A2F2242-91A6-41CE-9ADD-C4F1F3656675}" destId="{6C849F1D-9ECD-4089-8F1D-BFC728055B9A}" srcOrd="0" destOrd="0" presId="urn:microsoft.com/office/officeart/2005/8/layout/hierarchy1"/>
    <dgm:cxn modelId="{AD4910AA-BB64-4BEC-9C37-4A860F7D7BBA}" type="presParOf" srcId="{7A2F2242-91A6-41CE-9ADD-C4F1F3656675}" destId="{7C534D72-DC81-48C0-BC60-4EF54ADBE1DE}" srcOrd="1" destOrd="0" presId="urn:microsoft.com/office/officeart/2005/8/layout/hierarchy1"/>
    <dgm:cxn modelId="{DAB6E8A0-9823-4442-B84D-AB80CDBE1647}" type="presParOf" srcId="{DFB8EBA7-BFE6-414E-AF4B-05A670B8B2AC}" destId="{5806BCEC-A4EC-4C5E-B716-FD13AA3A216F}" srcOrd="1" destOrd="0" presId="urn:microsoft.com/office/officeart/2005/8/layout/hierarchy1"/>
    <dgm:cxn modelId="{AB21FD98-000B-4C3B-A020-F745F8EEDD4E}" type="presParOf" srcId="{7966BE10-34EF-4B8E-9BF2-946C67B05408}" destId="{D1C74CF0-29DE-4A28-8B18-888388647D3C}" srcOrd="3" destOrd="0" presId="urn:microsoft.com/office/officeart/2005/8/layout/hierarchy1"/>
    <dgm:cxn modelId="{C0A59D22-4CE9-440A-A762-F55D1408C6A8}" type="presParOf" srcId="{D1C74CF0-29DE-4A28-8B18-888388647D3C}" destId="{0E859E14-2CF4-4EF8-BC78-38737CE11552}" srcOrd="0" destOrd="0" presId="urn:microsoft.com/office/officeart/2005/8/layout/hierarchy1"/>
    <dgm:cxn modelId="{9A0535CA-4C06-46C7-B3BF-532B0EC5AD26}" type="presParOf" srcId="{0E859E14-2CF4-4EF8-BC78-38737CE11552}" destId="{229F6ACC-B312-4640-8383-CD6C9A1BD2C5}" srcOrd="0" destOrd="0" presId="urn:microsoft.com/office/officeart/2005/8/layout/hierarchy1"/>
    <dgm:cxn modelId="{295F17D5-68E7-4862-AF8C-6AE073AFA94D}" type="presParOf" srcId="{0E859E14-2CF4-4EF8-BC78-38737CE11552}" destId="{07898C00-61EB-4228-8206-AA9842E78ED3}" srcOrd="1" destOrd="0" presId="urn:microsoft.com/office/officeart/2005/8/layout/hierarchy1"/>
    <dgm:cxn modelId="{04723705-F7DF-4851-A6B8-9479DFF64AB1}" type="presParOf" srcId="{D1C74CF0-29DE-4A28-8B18-888388647D3C}" destId="{01BFA2DE-B409-4BB2-938A-5BC33516202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3634F-F388-43F8-8531-632871D9A5F6}">
      <dsp:nvSpPr>
        <dsp:cNvPr id="0" name=""/>
        <dsp:cNvSpPr/>
      </dsp:nvSpPr>
      <dsp:spPr>
        <a:xfrm>
          <a:off x="1732" y="1860521"/>
          <a:ext cx="1236970" cy="785476"/>
        </a:xfrm>
        <a:prstGeom prst="roundRect">
          <a:avLst>
            <a:gd name="adj" fmla="val 10000"/>
          </a:avLst>
        </a:prstGeom>
        <a:gradFill rotWithShape="0">
          <a:gsLst>
            <a:gs pos="0">
              <a:schemeClr val="accent1">
                <a:shade val="80000"/>
                <a:hueOff val="0"/>
                <a:satOff val="0"/>
                <a:lumOff val="0"/>
                <a:alphaOff val="0"/>
                <a:tint val="98000"/>
                <a:satMod val="110000"/>
                <a:lumMod val="104000"/>
              </a:schemeClr>
            </a:gs>
            <a:gs pos="69000">
              <a:schemeClr val="accent1">
                <a:shade val="80000"/>
                <a:hueOff val="0"/>
                <a:satOff val="0"/>
                <a:lumOff val="0"/>
                <a:alphaOff val="0"/>
                <a:shade val="88000"/>
                <a:satMod val="130000"/>
                <a:lumMod val="92000"/>
              </a:schemeClr>
            </a:gs>
            <a:gs pos="100000">
              <a:schemeClr val="accent1">
                <a:shade val="8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D65F60-4E4E-4E53-9D16-936F48F74A7C}">
      <dsp:nvSpPr>
        <dsp:cNvPr id="0" name=""/>
        <dsp:cNvSpPr/>
      </dsp:nvSpPr>
      <dsp:spPr>
        <a:xfrm>
          <a:off x="139173" y="1991090"/>
          <a:ext cx="1236970" cy="785476"/>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2060"/>
              </a:solidFill>
            </a:rPr>
            <a:t>Visual studio Community 2015</a:t>
          </a:r>
          <a:endParaRPr lang="en-US" sz="1300" kern="1200" dirty="0">
            <a:solidFill>
              <a:srgbClr val="002060"/>
            </a:solidFill>
          </a:endParaRPr>
        </a:p>
      </dsp:txBody>
      <dsp:txXfrm>
        <a:off x="162179" y="2014096"/>
        <a:ext cx="1190958" cy="739464"/>
      </dsp:txXfrm>
    </dsp:sp>
    <dsp:sp modelId="{EE6B00F2-81B2-44D5-8787-0DD9FD2A7252}">
      <dsp:nvSpPr>
        <dsp:cNvPr id="0" name=""/>
        <dsp:cNvSpPr/>
      </dsp:nvSpPr>
      <dsp:spPr>
        <a:xfrm>
          <a:off x="1513585" y="1860521"/>
          <a:ext cx="1236970" cy="785476"/>
        </a:xfrm>
        <a:prstGeom prst="roundRect">
          <a:avLst>
            <a:gd name="adj" fmla="val 10000"/>
          </a:avLst>
        </a:prstGeom>
        <a:gradFill rotWithShape="0">
          <a:gsLst>
            <a:gs pos="0">
              <a:schemeClr val="accent1">
                <a:shade val="80000"/>
                <a:hueOff val="0"/>
                <a:satOff val="0"/>
                <a:lumOff val="0"/>
                <a:alphaOff val="0"/>
                <a:tint val="98000"/>
                <a:satMod val="110000"/>
                <a:lumMod val="104000"/>
              </a:schemeClr>
            </a:gs>
            <a:gs pos="69000">
              <a:schemeClr val="accent1">
                <a:shade val="80000"/>
                <a:hueOff val="0"/>
                <a:satOff val="0"/>
                <a:lumOff val="0"/>
                <a:alphaOff val="0"/>
                <a:shade val="88000"/>
                <a:satMod val="130000"/>
                <a:lumMod val="92000"/>
              </a:schemeClr>
            </a:gs>
            <a:gs pos="100000">
              <a:schemeClr val="accent1">
                <a:shade val="8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7CBC82-F550-40B5-8EA4-B8D25F679480}">
      <dsp:nvSpPr>
        <dsp:cNvPr id="0" name=""/>
        <dsp:cNvSpPr/>
      </dsp:nvSpPr>
      <dsp:spPr>
        <a:xfrm>
          <a:off x="1651026" y="1991090"/>
          <a:ext cx="1236970" cy="785476"/>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2060"/>
              </a:solidFill>
            </a:rPr>
            <a:t>Visual studio Community 2017</a:t>
          </a:r>
          <a:endParaRPr lang="en-US" sz="1300" kern="1200" dirty="0">
            <a:solidFill>
              <a:srgbClr val="002060"/>
            </a:solidFill>
          </a:endParaRPr>
        </a:p>
      </dsp:txBody>
      <dsp:txXfrm>
        <a:off x="1674032" y="2014096"/>
        <a:ext cx="1190958" cy="739464"/>
      </dsp:txXfrm>
    </dsp:sp>
    <dsp:sp modelId="{6C849F1D-9ECD-4089-8F1D-BFC728055B9A}">
      <dsp:nvSpPr>
        <dsp:cNvPr id="0" name=""/>
        <dsp:cNvSpPr/>
      </dsp:nvSpPr>
      <dsp:spPr>
        <a:xfrm>
          <a:off x="3025439" y="1860521"/>
          <a:ext cx="1236970" cy="785476"/>
        </a:xfrm>
        <a:prstGeom prst="roundRect">
          <a:avLst>
            <a:gd name="adj" fmla="val 10000"/>
          </a:avLst>
        </a:prstGeom>
        <a:gradFill rotWithShape="0">
          <a:gsLst>
            <a:gs pos="0">
              <a:schemeClr val="accent1">
                <a:shade val="80000"/>
                <a:hueOff val="0"/>
                <a:satOff val="0"/>
                <a:lumOff val="0"/>
                <a:alphaOff val="0"/>
                <a:tint val="98000"/>
                <a:satMod val="110000"/>
                <a:lumMod val="104000"/>
              </a:schemeClr>
            </a:gs>
            <a:gs pos="69000">
              <a:schemeClr val="accent1">
                <a:shade val="80000"/>
                <a:hueOff val="0"/>
                <a:satOff val="0"/>
                <a:lumOff val="0"/>
                <a:alphaOff val="0"/>
                <a:shade val="88000"/>
                <a:satMod val="130000"/>
                <a:lumMod val="92000"/>
              </a:schemeClr>
            </a:gs>
            <a:gs pos="100000">
              <a:schemeClr val="accent1">
                <a:shade val="8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534D72-DC81-48C0-BC60-4EF54ADBE1DE}">
      <dsp:nvSpPr>
        <dsp:cNvPr id="0" name=""/>
        <dsp:cNvSpPr/>
      </dsp:nvSpPr>
      <dsp:spPr>
        <a:xfrm>
          <a:off x="3162880" y="1991090"/>
          <a:ext cx="1236970" cy="785476"/>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2060"/>
              </a:solidFill>
            </a:rPr>
            <a:t>SQL SERVER STUDIO  2012 </a:t>
          </a:r>
          <a:endParaRPr lang="en-US" sz="1300" kern="1200" dirty="0">
            <a:solidFill>
              <a:srgbClr val="002060"/>
            </a:solidFill>
          </a:endParaRPr>
        </a:p>
      </dsp:txBody>
      <dsp:txXfrm>
        <a:off x="3185886" y="2014096"/>
        <a:ext cx="1190958" cy="739464"/>
      </dsp:txXfrm>
    </dsp:sp>
    <dsp:sp modelId="{229F6ACC-B312-4640-8383-CD6C9A1BD2C5}">
      <dsp:nvSpPr>
        <dsp:cNvPr id="0" name=""/>
        <dsp:cNvSpPr/>
      </dsp:nvSpPr>
      <dsp:spPr>
        <a:xfrm>
          <a:off x="4537292" y="1860521"/>
          <a:ext cx="1236970" cy="785476"/>
        </a:xfrm>
        <a:prstGeom prst="roundRect">
          <a:avLst>
            <a:gd name="adj" fmla="val 10000"/>
          </a:avLst>
        </a:prstGeom>
        <a:gradFill rotWithShape="0">
          <a:gsLst>
            <a:gs pos="0">
              <a:schemeClr val="accent1">
                <a:shade val="80000"/>
                <a:hueOff val="0"/>
                <a:satOff val="0"/>
                <a:lumOff val="0"/>
                <a:alphaOff val="0"/>
                <a:tint val="98000"/>
                <a:satMod val="110000"/>
                <a:lumMod val="104000"/>
              </a:schemeClr>
            </a:gs>
            <a:gs pos="69000">
              <a:schemeClr val="accent1">
                <a:shade val="80000"/>
                <a:hueOff val="0"/>
                <a:satOff val="0"/>
                <a:lumOff val="0"/>
                <a:alphaOff val="0"/>
                <a:shade val="88000"/>
                <a:satMod val="130000"/>
                <a:lumMod val="92000"/>
              </a:schemeClr>
            </a:gs>
            <a:gs pos="100000">
              <a:schemeClr val="accent1">
                <a:shade val="8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7898C00-61EB-4228-8206-AA9842E78ED3}">
      <dsp:nvSpPr>
        <dsp:cNvPr id="0" name=""/>
        <dsp:cNvSpPr/>
      </dsp:nvSpPr>
      <dsp:spPr>
        <a:xfrm>
          <a:off x="4674733" y="1991090"/>
          <a:ext cx="1236970" cy="785476"/>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Fiedler  V 5.0.1.2017</a:t>
          </a:r>
          <a:endParaRPr lang="en-US" sz="1300" kern="1200" dirty="0"/>
        </a:p>
      </dsp:txBody>
      <dsp:txXfrm>
        <a:off x="4697739" y="2014096"/>
        <a:ext cx="1190958" cy="7394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7CF93-F145-4065-8687-04143D816BA8}" type="datetimeFigureOut">
              <a:rPr lang="en-US" smtClean="0"/>
              <a:t>11-Dec-17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9337701-C470-4B3D-9994-1E61D3A8FEC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62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7CF93-F145-4065-8687-04143D816BA8}" type="datetimeFigureOut">
              <a:rPr lang="en-US" smtClean="0"/>
              <a:t>11-Dec-17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7701-C470-4B3D-9994-1E61D3A8FEC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41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7CF93-F145-4065-8687-04143D816BA8}" type="datetimeFigureOut">
              <a:rPr lang="en-US" smtClean="0"/>
              <a:t>11-Dec-17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7701-C470-4B3D-9994-1E61D3A8FEC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205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7CF93-F145-4065-8687-04143D816BA8}" type="datetimeFigureOut">
              <a:rPr lang="en-US" smtClean="0"/>
              <a:t>11-Dec-17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7701-C470-4B3D-9994-1E61D3A8FEC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8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D7CF93-F145-4065-8687-04143D816BA8}" type="datetimeFigureOut">
              <a:rPr lang="en-US" smtClean="0"/>
              <a:t>11-Dec-17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7701-C470-4B3D-9994-1E61D3A8FEC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46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7CF93-F145-4065-8687-04143D816BA8}" type="datetimeFigureOut">
              <a:rPr lang="en-US" smtClean="0"/>
              <a:t>11-Dec-17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37701-C470-4B3D-9994-1E61D3A8FEC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6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7CF93-F145-4065-8687-04143D816BA8}" type="datetimeFigureOut">
              <a:rPr lang="en-US" smtClean="0"/>
              <a:t>11-Dec-17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37701-C470-4B3D-9994-1E61D3A8FEC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6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7CF93-F145-4065-8687-04143D816BA8}" type="datetimeFigureOut">
              <a:rPr lang="en-US" smtClean="0"/>
              <a:t>11-Dec-17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37701-C470-4B3D-9994-1E61D3A8FEC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6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7CF93-F145-4065-8687-04143D816BA8}" type="datetimeFigureOut">
              <a:rPr lang="en-US" smtClean="0"/>
              <a:t>11-Dec-17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337701-C470-4B3D-9994-1E61D3A8FEC4}" type="slidenum">
              <a:rPr lang="en-US" smtClean="0"/>
              <a:t>‹#›</a:t>
            </a:fld>
            <a:endParaRPr lang="en-US"/>
          </a:p>
        </p:txBody>
      </p:sp>
    </p:spTree>
    <p:extLst>
      <p:ext uri="{BB962C8B-B14F-4D97-AF65-F5344CB8AC3E}">
        <p14:creationId xmlns:p14="http://schemas.microsoft.com/office/powerpoint/2010/main" val="195862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D7CF93-F145-4065-8687-04143D816BA8}" type="datetimeFigureOut">
              <a:rPr lang="en-US" smtClean="0"/>
              <a:t>11-Dec-17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37701-C470-4B3D-9994-1E61D3A8FEC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31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D7CF93-F145-4065-8687-04143D816BA8}" type="datetimeFigureOut">
              <a:rPr lang="en-US" smtClean="0"/>
              <a:t>11-Dec-17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9337701-C470-4B3D-9994-1E61D3A8FEC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35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D7CF93-F145-4065-8687-04143D816BA8}" type="datetimeFigureOut">
              <a:rPr lang="en-US" smtClean="0"/>
              <a:t>11-Dec-17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337701-C470-4B3D-9994-1E61D3A8FEC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5397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7E4C-7030-4BD1-A082-FB66AAF73FCA}"/>
              </a:ext>
            </a:extLst>
          </p:cNvPr>
          <p:cNvSpPr>
            <a:spLocks noGrp="1"/>
          </p:cNvSpPr>
          <p:nvPr>
            <p:ph type="ctrTitle"/>
          </p:nvPr>
        </p:nvSpPr>
        <p:spPr/>
        <p:txBody>
          <a:bodyPr/>
          <a:lstStyle/>
          <a:p>
            <a:r>
              <a:rPr lang="en-US" dirty="0"/>
              <a:t>Journal</a:t>
            </a:r>
          </a:p>
        </p:txBody>
      </p:sp>
      <p:sp>
        <p:nvSpPr>
          <p:cNvPr id="3" name="Subtitle 2">
            <a:extLst>
              <a:ext uri="{FF2B5EF4-FFF2-40B4-BE49-F238E27FC236}">
                <a16:creationId xmlns:a16="http://schemas.microsoft.com/office/drawing/2014/main" id="{BAB09181-B07D-4B1F-85FC-F52735D6E967}"/>
              </a:ext>
            </a:extLst>
          </p:cNvPr>
          <p:cNvSpPr>
            <a:spLocks noGrp="1"/>
          </p:cNvSpPr>
          <p:nvPr>
            <p:ph type="subTitle" idx="1"/>
          </p:nvPr>
        </p:nvSpPr>
        <p:spPr/>
        <p:txBody>
          <a:bodyPr/>
          <a:lstStyle/>
          <a:p>
            <a:r>
              <a:rPr lang="en-US" dirty="0"/>
              <a:t>Journal for Journalists </a:t>
            </a:r>
          </a:p>
          <a:p>
            <a:r>
              <a:rPr lang="en-US" dirty="0"/>
              <a:t>                  V1.0.0</a:t>
            </a:r>
          </a:p>
        </p:txBody>
      </p:sp>
    </p:spTree>
    <p:extLst>
      <p:ext uri="{BB962C8B-B14F-4D97-AF65-F5344CB8AC3E}">
        <p14:creationId xmlns:p14="http://schemas.microsoft.com/office/powerpoint/2010/main" val="281363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574D-1D8E-4211-A826-23EFCD0C60EA}"/>
              </a:ext>
            </a:extLst>
          </p:cNvPr>
          <p:cNvSpPr>
            <a:spLocks noGrp="1"/>
          </p:cNvSpPr>
          <p:nvPr>
            <p:ph type="title"/>
          </p:nvPr>
        </p:nvSpPr>
        <p:spPr/>
        <p:txBody>
          <a:bodyPr/>
          <a:lstStyle/>
          <a:p>
            <a:pPr algn="ctr"/>
            <a:r>
              <a:rPr lang="en-US" sz="3600" b="1" dirty="0">
                <a:solidFill>
                  <a:schemeClr val="accent5">
                    <a:lumMod val="75000"/>
                  </a:schemeClr>
                </a:solidFill>
              </a:rPr>
              <a:t>Description</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210C5B1F-9A7D-4AA2-81E5-FD33C9E77851}"/>
              </a:ext>
            </a:extLst>
          </p:cNvPr>
          <p:cNvSpPr>
            <a:spLocks noGrp="1"/>
          </p:cNvSpPr>
          <p:nvPr>
            <p:ph idx="1"/>
          </p:nvPr>
        </p:nvSpPr>
        <p:spPr/>
        <p:txBody>
          <a:bodyPr/>
          <a:lstStyle/>
          <a:p>
            <a:r>
              <a:rPr lang="en-US" dirty="0"/>
              <a:t>Journal is a WebApi Application that you can use it as a Journalist to post your Journals and your essays that there is a specific side to the authors to have to Put, Delete, Update their posts</a:t>
            </a:r>
          </a:p>
          <a:p>
            <a:r>
              <a:rPr lang="en-US" dirty="0"/>
              <a:t>Journal has an admin that can modify on users (Update-Delete-Add) and can see the posts also but without editing it and some kinds of admins has privilege to connect on Database (Database Administrator)</a:t>
            </a:r>
          </a:p>
          <a:p>
            <a:r>
              <a:rPr lang="en-US" dirty="0"/>
              <a:t>Business User is one of the most important user of our system to be able to add authors and articles that are written with these authors.</a:t>
            </a:r>
          </a:p>
        </p:txBody>
      </p:sp>
    </p:spTree>
    <p:extLst>
      <p:ext uri="{BB962C8B-B14F-4D97-AF65-F5344CB8AC3E}">
        <p14:creationId xmlns:p14="http://schemas.microsoft.com/office/powerpoint/2010/main" val="192379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554B-7641-4A59-9ECF-4C4A8B6C9E52}"/>
              </a:ext>
            </a:extLst>
          </p:cNvPr>
          <p:cNvSpPr>
            <a:spLocks noGrp="1"/>
          </p:cNvSpPr>
          <p:nvPr>
            <p:ph type="title"/>
          </p:nvPr>
        </p:nvSpPr>
        <p:spPr/>
        <p:txBody>
          <a:bodyPr/>
          <a:lstStyle/>
          <a:p>
            <a:pPr algn="ctr"/>
            <a:r>
              <a:rPr lang="en-US" b="1" dirty="0"/>
              <a:t>How To Use Program (Journal App)</a:t>
            </a:r>
          </a:p>
        </p:txBody>
      </p:sp>
      <p:sp>
        <p:nvSpPr>
          <p:cNvPr id="3" name="Content Placeholder 2">
            <a:extLst>
              <a:ext uri="{FF2B5EF4-FFF2-40B4-BE49-F238E27FC236}">
                <a16:creationId xmlns:a16="http://schemas.microsoft.com/office/drawing/2014/main" id="{A8F5A865-673E-43D0-91D3-ED9B0D848DEF}"/>
              </a:ext>
            </a:extLst>
          </p:cNvPr>
          <p:cNvSpPr>
            <a:spLocks noGrp="1"/>
          </p:cNvSpPr>
          <p:nvPr>
            <p:ph idx="1"/>
          </p:nvPr>
        </p:nvSpPr>
        <p:spPr/>
        <p:txBody>
          <a:bodyPr/>
          <a:lstStyle/>
          <a:p>
            <a:r>
              <a:rPr lang="en-US" dirty="0"/>
              <a:t>When you start the program will have a login.</a:t>
            </a:r>
          </a:p>
          <a:p>
            <a:r>
              <a:rPr lang="en-US" dirty="0"/>
              <a:t>If you an existing-user you can log-in with your username and password</a:t>
            </a:r>
          </a:p>
          <a:p>
            <a:r>
              <a:rPr lang="en-US" dirty="0"/>
              <a:t>If you are not existing user you will have to Register an account to enjoy it’s features.</a:t>
            </a:r>
          </a:p>
          <a:p>
            <a:r>
              <a:rPr lang="en-US" dirty="0"/>
              <a:t>You can Register by entering your details in text fields (First Name, Last Name, Email, Phone Number,… etc.)</a:t>
            </a:r>
          </a:p>
          <a:p>
            <a:r>
              <a:rPr lang="en-US" dirty="0"/>
              <a:t>There is two types of windows Admin Page and Business User Page, it will open depending on the logging user type.</a:t>
            </a:r>
          </a:p>
          <a:p>
            <a:endParaRPr lang="en-US" dirty="0"/>
          </a:p>
        </p:txBody>
      </p:sp>
    </p:spTree>
    <p:extLst>
      <p:ext uri="{BB962C8B-B14F-4D97-AF65-F5344CB8AC3E}">
        <p14:creationId xmlns:p14="http://schemas.microsoft.com/office/powerpoint/2010/main" val="34524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9CF187-1523-4B19-8F37-1F3AE7662C89}"/>
              </a:ext>
            </a:extLst>
          </p:cNvPr>
          <p:cNvSpPr/>
          <p:nvPr/>
        </p:nvSpPr>
        <p:spPr>
          <a:xfrm>
            <a:off x="1738858" y="306262"/>
            <a:ext cx="8844197" cy="523220"/>
          </a:xfrm>
          <a:prstGeom prst="rect">
            <a:avLst/>
          </a:prstGeom>
        </p:spPr>
        <p:txBody>
          <a:bodyPr wrap="square">
            <a:spAutoFit/>
          </a:bodyPr>
          <a:lstStyle/>
          <a:p>
            <a:pPr algn="ctr"/>
            <a:r>
              <a:rPr lang="en-US" sz="2800" b="1" dirty="0"/>
              <a:t>How  To Use Program (Journal App)  (Cont’d)</a:t>
            </a:r>
            <a:endParaRPr lang="en-US" sz="2800" dirty="0"/>
          </a:p>
        </p:txBody>
      </p:sp>
      <p:sp>
        <p:nvSpPr>
          <p:cNvPr id="3" name="TextBox 2">
            <a:extLst>
              <a:ext uri="{FF2B5EF4-FFF2-40B4-BE49-F238E27FC236}">
                <a16:creationId xmlns:a16="http://schemas.microsoft.com/office/drawing/2014/main" id="{28E9D6C0-5B11-48B8-B5F5-DD59FE63E232}"/>
              </a:ext>
            </a:extLst>
          </p:cNvPr>
          <p:cNvSpPr txBox="1"/>
          <p:nvPr/>
        </p:nvSpPr>
        <p:spPr>
          <a:xfrm>
            <a:off x="494676" y="1753848"/>
            <a:ext cx="4946754" cy="3447098"/>
          </a:xfrm>
          <a:prstGeom prst="rect">
            <a:avLst/>
          </a:prstGeom>
          <a:noFill/>
        </p:spPr>
        <p:txBody>
          <a:bodyPr wrap="square" rtlCol="0">
            <a:spAutoFit/>
          </a:bodyPr>
          <a:lstStyle/>
          <a:p>
            <a:r>
              <a:rPr lang="en-US" sz="2000" b="1" dirty="0">
                <a:solidFill>
                  <a:schemeClr val="accent5">
                    <a:lumMod val="75000"/>
                  </a:schemeClr>
                </a:solidFill>
              </a:rPr>
              <a:t>If you login on the system and your type Business User, window in fig 1.0 will open for you and you will have some options like :</a:t>
            </a:r>
          </a:p>
          <a:p>
            <a:pPr marL="285750" indent="-285750">
              <a:buFont typeface="Arial" panose="020B0604020202020204" pitchFamily="34" charset="0"/>
              <a:buChar char="•"/>
            </a:pPr>
            <a:r>
              <a:rPr lang="en-US" sz="2000" b="1" dirty="0">
                <a:solidFill>
                  <a:schemeClr val="accent5">
                    <a:lumMod val="75000"/>
                  </a:schemeClr>
                </a:solidFill>
              </a:rPr>
              <a:t>Add Article.</a:t>
            </a:r>
          </a:p>
          <a:p>
            <a:pPr marL="285750" indent="-285750">
              <a:buFont typeface="Arial" panose="020B0604020202020204" pitchFamily="34" charset="0"/>
              <a:buChar char="•"/>
            </a:pPr>
            <a:r>
              <a:rPr lang="en-US" sz="2000" b="1" dirty="0">
                <a:solidFill>
                  <a:schemeClr val="accent5">
                    <a:lumMod val="75000"/>
                  </a:schemeClr>
                </a:solidFill>
              </a:rPr>
              <a:t>Add Author.</a:t>
            </a:r>
          </a:p>
          <a:p>
            <a:pPr marL="285750" indent="-285750">
              <a:buFont typeface="Arial" panose="020B0604020202020204" pitchFamily="34" charset="0"/>
              <a:buChar char="•"/>
            </a:pPr>
            <a:r>
              <a:rPr lang="en-US" sz="2000" b="1" dirty="0">
                <a:solidFill>
                  <a:schemeClr val="accent5">
                    <a:lumMod val="75000"/>
                  </a:schemeClr>
                </a:solidFill>
              </a:rPr>
              <a:t>Update Article.</a:t>
            </a:r>
          </a:p>
          <a:p>
            <a:pPr marL="285750" indent="-285750">
              <a:buFont typeface="Arial" panose="020B0604020202020204" pitchFamily="34" charset="0"/>
              <a:buChar char="•"/>
            </a:pPr>
            <a:r>
              <a:rPr lang="en-US" sz="2000" b="1" dirty="0">
                <a:solidFill>
                  <a:schemeClr val="accent5">
                    <a:lumMod val="75000"/>
                  </a:schemeClr>
                </a:solidFill>
              </a:rPr>
              <a:t>Delete Article.</a:t>
            </a:r>
          </a:p>
          <a:p>
            <a:pPr marL="285750" indent="-285750">
              <a:buFont typeface="Arial" panose="020B0604020202020204" pitchFamily="34" charset="0"/>
              <a:buChar char="•"/>
            </a:pPr>
            <a:r>
              <a:rPr lang="en-US" sz="2000" b="1" dirty="0">
                <a:solidFill>
                  <a:schemeClr val="accent5">
                    <a:lumMod val="75000"/>
                  </a:schemeClr>
                </a:solidFill>
              </a:rPr>
              <a:t>View Profile.</a:t>
            </a:r>
          </a:p>
          <a:p>
            <a:pPr marL="285750" indent="-285750">
              <a:buFont typeface="Arial" panose="020B0604020202020204" pitchFamily="34" charset="0"/>
              <a:buChar char="•"/>
            </a:pPr>
            <a:r>
              <a:rPr lang="en-US" sz="2000" b="1" dirty="0">
                <a:solidFill>
                  <a:schemeClr val="accent5">
                    <a:lumMod val="75000"/>
                  </a:schemeClr>
                </a:solidFill>
              </a:rPr>
              <a:t>Retrieve Articles.</a:t>
            </a:r>
          </a:p>
          <a:p>
            <a:pPr marL="285750" indent="-285750">
              <a:buFont typeface="Arial" panose="020B0604020202020204" pitchFamily="34" charset="0"/>
              <a:buChar char="•"/>
            </a:pPr>
            <a:r>
              <a:rPr lang="en-US" sz="2000" b="1" dirty="0">
                <a:solidFill>
                  <a:schemeClr val="accent5">
                    <a:lumMod val="75000"/>
                  </a:schemeClr>
                </a:solidFill>
              </a:rPr>
              <a:t>Get All Authors (Authors)</a:t>
            </a:r>
          </a:p>
        </p:txBody>
      </p:sp>
      <p:pic>
        <p:nvPicPr>
          <p:cNvPr id="5" name="Picture 4" descr="A screenshot of a cell phone&#10;&#10;Description generated with high confidence">
            <a:extLst>
              <a:ext uri="{FF2B5EF4-FFF2-40B4-BE49-F238E27FC236}">
                <a16:creationId xmlns:a16="http://schemas.microsoft.com/office/drawing/2014/main" id="{F12D685D-2AD3-43BC-A0B8-9DCAD9ACC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430" y="1385177"/>
            <a:ext cx="6615658" cy="3981301"/>
          </a:xfrm>
          <a:prstGeom prst="rect">
            <a:avLst/>
          </a:prstGeom>
        </p:spPr>
      </p:pic>
      <p:sp>
        <p:nvSpPr>
          <p:cNvPr id="6" name="TextBox 5">
            <a:extLst>
              <a:ext uri="{FF2B5EF4-FFF2-40B4-BE49-F238E27FC236}">
                <a16:creationId xmlns:a16="http://schemas.microsoft.com/office/drawing/2014/main" id="{E457E54F-65E0-4C31-8FA5-F13938F8DC01}"/>
              </a:ext>
            </a:extLst>
          </p:cNvPr>
          <p:cNvSpPr txBox="1"/>
          <p:nvPr/>
        </p:nvSpPr>
        <p:spPr>
          <a:xfrm>
            <a:off x="8354759" y="5552841"/>
            <a:ext cx="788999" cy="369332"/>
          </a:xfrm>
          <a:prstGeom prst="rect">
            <a:avLst/>
          </a:prstGeom>
          <a:noFill/>
        </p:spPr>
        <p:txBody>
          <a:bodyPr wrap="none" rtlCol="0">
            <a:spAutoFit/>
          </a:bodyPr>
          <a:lstStyle/>
          <a:p>
            <a:r>
              <a:rPr lang="en-US" dirty="0"/>
              <a:t>Fig 1.0</a:t>
            </a:r>
          </a:p>
        </p:txBody>
      </p:sp>
    </p:spTree>
    <p:extLst>
      <p:ext uri="{BB962C8B-B14F-4D97-AF65-F5344CB8AC3E}">
        <p14:creationId xmlns:p14="http://schemas.microsoft.com/office/powerpoint/2010/main" val="391808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FC9644-1054-4E01-B0E0-0D954FD45FFF}"/>
              </a:ext>
            </a:extLst>
          </p:cNvPr>
          <p:cNvSpPr/>
          <p:nvPr/>
        </p:nvSpPr>
        <p:spPr>
          <a:xfrm>
            <a:off x="1738858" y="306262"/>
            <a:ext cx="8844197" cy="523220"/>
          </a:xfrm>
          <a:prstGeom prst="rect">
            <a:avLst/>
          </a:prstGeom>
        </p:spPr>
        <p:txBody>
          <a:bodyPr wrap="square">
            <a:spAutoFit/>
          </a:bodyPr>
          <a:lstStyle/>
          <a:p>
            <a:pPr algn="ctr"/>
            <a:r>
              <a:rPr lang="en-US" sz="2800" b="1" dirty="0"/>
              <a:t>How  To Use Program (Journal App)  (Cont’d)</a:t>
            </a:r>
            <a:endParaRPr lang="en-US" sz="2800" dirty="0"/>
          </a:p>
        </p:txBody>
      </p:sp>
      <p:sp>
        <p:nvSpPr>
          <p:cNvPr id="3" name="TextBox 2">
            <a:extLst>
              <a:ext uri="{FF2B5EF4-FFF2-40B4-BE49-F238E27FC236}">
                <a16:creationId xmlns:a16="http://schemas.microsoft.com/office/drawing/2014/main" id="{D591B7FB-670D-4278-82A9-BFB329C12020}"/>
              </a:ext>
            </a:extLst>
          </p:cNvPr>
          <p:cNvSpPr txBox="1"/>
          <p:nvPr/>
        </p:nvSpPr>
        <p:spPr>
          <a:xfrm>
            <a:off x="142455" y="1690062"/>
            <a:ext cx="4227226" cy="3477875"/>
          </a:xfrm>
          <a:prstGeom prst="rect">
            <a:avLst/>
          </a:prstGeom>
          <a:noFill/>
        </p:spPr>
        <p:txBody>
          <a:bodyPr wrap="square" rtlCol="0">
            <a:spAutoFit/>
          </a:bodyPr>
          <a:lstStyle/>
          <a:p>
            <a:r>
              <a:rPr lang="en-US" sz="2000" b="1" dirty="0">
                <a:solidFill>
                  <a:schemeClr val="accent5">
                    <a:lumMod val="75000"/>
                  </a:schemeClr>
                </a:solidFill>
              </a:rPr>
              <a:t>If you login on the system and your type Admin, window in fig 2.0 will open for you and you will have some options like :</a:t>
            </a:r>
          </a:p>
          <a:p>
            <a:pPr marL="285750" indent="-285750">
              <a:buFont typeface="Arial" panose="020B0604020202020204" pitchFamily="34" charset="0"/>
              <a:buChar char="•"/>
            </a:pPr>
            <a:r>
              <a:rPr lang="en-US" sz="2000" b="1" dirty="0">
                <a:solidFill>
                  <a:schemeClr val="accent5">
                    <a:lumMod val="75000"/>
                  </a:schemeClr>
                </a:solidFill>
              </a:rPr>
              <a:t>Add Article.</a:t>
            </a:r>
          </a:p>
          <a:p>
            <a:pPr marL="285750" indent="-285750">
              <a:buFont typeface="Arial" panose="020B0604020202020204" pitchFamily="34" charset="0"/>
              <a:buChar char="•"/>
            </a:pPr>
            <a:r>
              <a:rPr lang="en-US" sz="2000" b="1" dirty="0">
                <a:solidFill>
                  <a:schemeClr val="accent5">
                    <a:lumMod val="75000"/>
                  </a:schemeClr>
                </a:solidFill>
              </a:rPr>
              <a:t>Add Author.</a:t>
            </a:r>
          </a:p>
          <a:p>
            <a:pPr marL="285750" indent="-285750">
              <a:buFont typeface="Arial" panose="020B0604020202020204" pitchFamily="34" charset="0"/>
              <a:buChar char="•"/>
            </a:pPr>
            <a:r>
              <a:rPr lang="en-US" sz="2000" b="1" dirty="0">
                <a:solidFill>
                  <a:schemeClr val="accent5">
                    <a:lumMod val="75000"/>
                  </a:schemeClr>
                </a:solidFill>
              </a:rPr>
              <a:t>Update Article.</a:t>
            </a:r>
          </a:p>
          <a:p>
            <a:pPr marL="285750" indent="-285750">
              <a:buFont typeface="Arial" panose="020B0604020202020204" pitchFamily="34" charset="0"/>
              <a:buChar char="•"/>
            </a:pPr>
            <a:r>
              <a:rPr lang="en-US" sz="2000" b="1" dirty="0">
                <a:solidFill>
                  <a:schemeClr val="accent5">
                    <a:lumMod val="75000"/>
                  </a:schemeClr>
                </a:solidFill>
              </a:rPr>
              <a:t>Delete Article.</a:t>
            </a:r>
          </a:p>
          <a:p>
            <a:pPr marL="285750" indent="-285750">
              <a:buFont typeface="Arial" panose="020B0604020202020204" pitchFamily="34" charset="0"/>
              <a:buChar char="•"/>
            </a:pPr>
            <a:r>
              <a:rPr lang="en-US" sz="2000" b="1" dirty="0">
                <a:solidFill>
                  <a:schemeClr val="accent5">
                    <a:lumMod val="75000"/>
                  </a:schemeClr>
                </a:solidFill>
              </a:rPr>
              <a:t>View Profile.</a:t>
            </a:r>
          </a:p>
          <a:p>
            <a:pPr marL="285750" indent="-285750">
              <a:buFont typeface="Arial" panose="020B0604020202020204" pitchFamily="34" charset="0"/>
              <a:buChar char="•"/>
            </a:pPr>
            <a:r>
              <a:rPr lang="en-US" sz="2000" b="1" dirty="0">
                <a:solidFill>
                  <a:schemeClr val="accent5">
                    <a:lumMod val="75000"/>
                  </a:schemeClr>
                </a:solidFill>
              </a:rPr>
              <a:t>Retrieve Articles.</a:t>
            </a:r>
          </a:p>
          <a:p>
            <a:pPr marL="285750" indent="-285750">
              <a:buFont typeface="Arial" panose="020B0604020202020204" pitchFamily="34" charset="0"/>
              <a:buChar char="•"/>
            </a:pPr>
            <a:r>
              <a:rPr lang="en-US" sz="2000" b="1" dirty="0">
                <a:solidFill>
                  <a:schemeClr val="accent5">
                    <a:lumMod val="75000"/>
                  </a:schemeClr>
                </a:solidFill>
              </a:rPr>
              <a:t>Get All Authors (Authors)</a:t>
            </a:r>
          </a:p>
        </p:txBody>
      </p:sp>
      <p:sp>
        <p:nvSpPr>
          <p:cNvPr id="5" name="Rectangle 4">
            <a:extLst>
              <a:ext uri="{FF2B5EF4-FFF2-40B4-BE49-F238E27FC236}">
                <a16:creationId xmlns:a16="http://schemas.microsoft.com/office/drawing/2014/main" id="{1E254641-77C7-4800-830B-ABEE975BE71F}"/>
              </a:ext>
            </a:extLst>
          </p:cNvPr>
          <p:cNvSpPr/>
          <p:nvPr/>
        </p:nvSpPr>
        <p:spPr>
          <a:xfrm>
            <a:off x="7965014" y="5563308"/>
            <a:ext cx="788999" cy="369332"/>
          </a:xfrm>
          <a:prstGeom prst="rect">
            <a:avLst/>
          </a:prstGeom>
        </p:spPr>
        <p:txBody>
          <a:bodyPr wrap="none">
            <a:spAutoFit/>
          </a:bodyPr>
          <a:lstStyle/>
          <a:p>
            <a:r>
              <a:rPr lang="en-US" dirty="0"/>
              <a:t>Fig 2.0</a:t>
            </a:r>
          </a:p>
        </p:txBody>
      </p:sp>
      <p:pic>
        <p:nvPicPr>
          <p:cNvPr id="7" name="Picture 6" descr="A picture containing indoor&#10;&#10;Description generated with very high confidence">
            <a:extLst>
              <a:ext uri="{FF2B5EF4-FFF2-40B4-BE49-F238E27FC236}">
                <a16:creationId xmlns:a16="http://schemas.microsoft.com/office/drawing/2014/main" id="{01649CF8-8A2F-4F6F-8C24-0B8634A25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254" y="1326085"/>
            <a:ext cx="7667291" cy="4146738"/>
          </a:xfrm>
          <a:prstGeom prst="rect">
            <a:avLst/>
          </a:prstGeom>
        </p:spPr>
      </p:pic>
    </p:spTree>
    <p:extLst>
      <p:ext uri="{BB962C8B-B14F-4D97-AF65-F5344CB8AC3E}">
        <p14:creationId xmlns:p14="http://schemas.microsoft.com/office/powerpoint/2010/main" val="194278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A00160-2849-4CB6-BB1D-B6545330DF77}"/>
              </a:ext>
            </a:extLst>
          </p:cNvPr>
          <p:cNvSpPr/>
          <p:nvPr/>
        </p:nvSpPr>
        <p:spPr>
          <a:xfrm>
            <a:off x="1738858" y="306262"/>
            <a:ext cx="8844197" cy="523220"/>
          </a:xfrm>
          <a:prstGeom prst="rect">
            <a:avLst/>
          </a:prstGeom>
        </p:spPr>
        <p:txBody>
          <a:bodyPr wrap="square">
            <a:spAutoFit/>
          </a:bodyPr>
          <a:lstStyle/>
          <a:p>
            <a:pPr algn="ctr"/>
            <a:r>
              <a:rPr lang="en-US" sz="2800" b="1" dirty="0"/>
              <a:t>How  To Use Program (Journal App)  (Cont’d)</a:t>
            </a:r>
            <a:endParaRPr lang="en-US" sz="2800" dirty="0"/>
          </a:p>
        </p:txBody>
      </p:sp>
      <p:sp>
        <p:nvSpPr>
          <p:cNvPr id="3" name="TextBox 2">
            <a:extLst>
              <a:ext uri="{FF2B5EF4-FFF2-40B4-BE49-F238E27FC236}">
                <a16:creationId xmlns:a16="http://schemas.microsoft.com/office/drawing/2014/main" id="{7E3922A5-6174-4D0E-84CB-F33306E7CEC3}"/>
              </a:ext>
            </a:extLst>
          </p:cNvPr>
          <p:cNvSpPr txBox="1"/>
          <p:nvPr/>
        </p:nvSpPr>
        <p:spPr>
          <a:xfrm>
            <a:off x="142455" y="1690062"/>
            <a:ext cx="4227226" cy="3477875"/>
          </a:xfrm>
          <a:prstGeom prst="rect">
            <a:avLst/>
          </a:prstGeom>
          <a:noFill/>
        </p:spPr>
        <p:txBody>
          <a:bodyPr wrap="square" rtlCol="0">
            <a:spAutoFit/>
          </a:bodyPr>
          <a:lstStyle/>
          <a:p>
            <a:r>
              <a:rPr lang="en-US" sz="2000" b="1" dirty="0">
                <a:solidFill>
                  <a:schemeClr val="accent5">
                    <a:lumMod val="75000"/>
                  </a:schemeClr>
                </a:solidFill>
              </a:rPr>
              <a:t>If you login on the system and your type Admin, window in fig 2.0 will open for you and you will have some options like :</a:t>
            </a:r>
          </a:p>
          <a:p>
            <a:pPr marL="285750" indent="-285750">
              <a:buFont typeface="Arial" panose="020B0604020202020204" pitchFamily="34" charset="0"/>
              <a:buChar char="•"/>
            </a:pPr>
            <a:r>
              <a:rPr lang="en-US" sz="2000" b="1" dirty="0">
                <a:solidFill>
                  <a:schemeClr val="accent5">
                    <a:lumMod val="75000"/>
                  </a:schemeClr>
                </a:solidFill>
              </a:rPr>
              <a:t>Add Article.</a:t>
            </a:r>
          </a:p>
          <a:p>
            <a:pPr marL="285750" indent="-285750">
              <a:buFont typeface="Arial" panose="020B0604020202020204" pitchFamily="34" charset="0"/>
              <a:buChar char="•"/>
            </a:pPr>
            <a:r>
              <a:rPr lang="en-US" sz="2000" b="1" dirty="0">
                <a:solidFill>
                  <a:schemeClr val="accent5">
                    <a:lumMod val="75000"/>
                  </a:schemeClr>
                </a:solidFill>
              </a:rPr>
              <a:t>Add Author.</a:t>
            </a:r>
          </a:p>
          <a:p>
            <a:pPr marL="285750" indent="-285750">
              <a:buFont typeface="Arial" panose="020B0604020202020204" pitchFamily="34" charset="0"/>
              <a:buChar char="•"/>
            </a:pPr>
            <a:r>
              <a:rPr lang="en-US" sz="2000" b="1" dirty="0">
                <a:solidFill>
                  <a:schemeClr val="accent5">
                    <a:lumMod val="75000"/>
                  </a:schemeClr>
                </a:solidFill>
              </a:rPr>
              <a:t>Update Article.</a:t>
            </a:r>
          </a:p>
          <a:p>
            <a:pPr marL="285750" indent="-285750">
              <a:buFont typeface="Arial" panose="020B0604020202020204" pitchFamily="34" charset="0"/>
              <a:buChar char="•"/>
            </a:pPr>
            <a:r>
              <a:rPr lang="en-US" sz="2000" b="1" dirty="0">
                <a:solidFill>
                  <a:schemeClr val="accent5">
                    <a:lumMod val="75000"/>
                  </a:schemeClr>
                </a:solidFill>
              </a:rPr>
              <a:t>Delete Article.</a:t>
            </a:r>
          </a:p>
          <a:p>
            <a:pPr marL="285750" indent="-285750">
              <a:buFont typeface="Arial" panose="020B0604020202020204" pitchFamily="34" charset="0"/>
              <a:buChar char="•"/>
            </a:pPr>
            <a:r>
              <a:rPr lang="en-US" sz="2000" b="1" dirty="0">
                <a:solidFill>
                  <a:schemeClr val="accent5">
                    <a:lumMod val="75000"/>
                  </a:schemeClr>
                </a:solidFill>
              </a:rPr>
              <a:t>View Profile.</a:t>
            </a:r>
          </a:p>
          <a:p>
            <a:pPr marL="285750" indent="-285750">
              <a:buFont typeface="Arial" panose="020B0604020202020204" pitchFamily="34" charset="0"/>
              <a:buChar char="•"/>
            </a:pPr>
            <a:r>
              <a:rPr lang="en-US" sz="2000" b="1" dirty="0">
                <a:solidFill>
                  <a:schemeClr val="accent5">
                    <a:lumMod val="75000"/>
                  </a:schemeClr>
                </a:solidFill>
              </a:rPr>
              <a:t>Retrieve Articles.</a:t>
            </a:r>
          </a:p>
          <a:p>
            <a:pPr marL="285750" indent="-285750">
              <a:buFont typeface="Arial" panose="020B0604020202020204" pitchFamily="34" charset="0"/>
              <a:buChar char="•"/>
            </a:pPr>
            <a:r>
              <a:rPr lang="en-US" sz="2000" b="1" dirty="0">
                <a:solidFill>
                  <a:schemeClr val="accent5">
                    <a:lumMod val="75000"/>
                  </a:schemeClr>
                </a:solidFill>
              </a:rPr>
              <a:t>Get All Authors (Authors)</a:t>
            </a:r>
          </a:p>
        </p:txBody>
      </p:sp>
      <p:sp>
        <p:nvSpPr>
          <p:cNvPr id="4" name="Rectangle 3">
            <a:extLst>
              <a:ext uri="{FF2B5EF4-FFF2-40B4-BE49-F238E27FC236}">
                <a16:creationId xmlns:a16="http://schemas.microsoft.com/office/drawing/2014/main" id="{F1785F99-16F2-4726-BC9F-7BE10E9C86BC}"/>
              </a:ext>
            </a:extLst>
          </p:cNvPr>
          <p:cNvSpPr/>
          <p:nvPr/>
        </p:nvSpPr>
        <p:spPr>
          <a:xfrm>
            <a:off x="7965014" y="5563308"/>
            <a:ext cx="788999" cy="369332"/>
          </a:xfrm>
          <a:prstGeom prst="rect">
            <a:avLst/>
          </a:prstGeom>
        </p:spPr>
        <p:txBody>
          <a:bodyPr wrap="none">
            <a:spAutoFit/>
          </a:bodyPr>
          <a:lstStyle/>
          <a:p>
            <a:r>
              <a:rPr lang="en-US" dirty="0"/>
              <a:t>Fig 2.0</a:t>
            </a:r>
          </a:p>
        </p:txBody>
      </p:sp>
      <p:pic>
        <p:nvPicPr>
          <p:cNvPr id="5" name="Picture 4" descr="A picture containing indoor&#10;&#10;Description generated with very high confidence">
            <a:extLst>
              <a:ext uri="{FF2B5EF4-FFF2-40B4-BE49-F238E27FC236}">
                <a16:creationId xmlns:a16="http://schemas.microsoft.com/office/drawing/2014/main" id="{ED784A81-D4D0-4356-8ADA-9B68446A0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254" y="1326085"/>
            <a:ext cx="7667291" cy="4146738"/>
          </a:xfrm>
          <a:prstGeom prst="rect">
            <a:avLst/>
          </a:prstGeom>
        </p:spPr>
      </p:pic>
    </p:spTree>
    <p:extLst>
      <p:ext uri="{BB962C8B-B14F-4D97-AF65-F5344CB8AC3E}">
        <p14:creationId xmlns:p14="http://schemas.microsoft.com/office/powerpoint/2010/main" val="38971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C46FF29A-BE9F-43BA-A4EA-B503D25B4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472" y="2015734"/>
            <a:ext cx="3177915" cy="4014340"/>
          </a:xfrm>
          <a:prstGeom prst="rect">
            <a:avLst/>
          </a:prstGeom>
        </p:spPr>
      </p:pic>
      <p:sp>
        <p:nvSpPr>
          <p:cNvPr id="2" name="Title 1">
            <a:extLst>
              <a:ext uri="{FF2B5EF4-FFF2-40B4-BE49-F238E27FC236}">
                <a16:creationId xmlns:a16="http://schemas.microsoft.com/office/drawing/2014/main" id="{17596B4B-67AB-413A-86CB-5A56308E28EA}"/>
              </a:ext>
            </a:extLst>
          </p:cNvPr>
          <p:cNvSpPr>
            <a:spLocks noGrp="1"/>
          </p:cNvSpPr>
          <p:nvPr>
            <p:ph type="title"/>
          </p:nvPr>
        </p:nvSpPr>
        <p:spPr>
          <a:xfrm>
            <a:off x="1451579" y="804519"/>
            <a:ext cx="9603275" cy="1049235"/>
          </a:xfrm>
        </p:spPr>
        <p:txBody>
          <a:bodyPr>
            <a:normAutofit/>
          </a:bodyPr>
          <a:lstStyle/>
          <a:p>
            <a:r>
              <a:rPr lang="en-US" dirty="0"/>
              <a:t>Contents of Journal </a:t>
            </a:r>
          </a:p>
        </p:txBody>
      </p:sp>
      <p:sp>
        <p:nvSpPr>
          <p:cNvPr id="3" name="Content Placeholder 2">
            <a:extLst>
              <a:ext uri="{FF2B5EF4-FFF2-40B4-BE49-F238E27FC236}">
                <a16:creationId xmlns:a16="http://schemas.microsoft.com/office/drawing/2014/main" id="{83F43F23-1C58-439B-B46F-CF6C51F1E6A6}"/>
              </a:ext>
            </a:extLst>
          </p:cNvPr>
          <p:cNvSpPr>
            <a:spLocks noGrp="1"/>
          </p:cNvSpPr>
          <p:nvPr>
            <p:ph idx="1"/>
          </p:nvPr>
        </p:nvSpPr>
        <p:spPr>
          <a:xfrm>
            <a:off x="1451579" y="2015734"/>
            <a:ext cx="6195784" cy="3450613"/>
          </a:xfrm>
        </p:spPr>
        <p:txBody>
          <a:bodyPr>
            <a:normAutofit/>
          </a:bodyPr>
          <a:lstStyle/>
          <a:p>
            <a:pPr algn="ctr"/>
            <a:r>
              <a:rPr lang="en-US" dirty="0">
                <a:solidFill>
                  <a:schemeClr val="accent5">
                    <a:lumMod val="75000"/>
                  </a:schemeClr>
                </a:solidFill>
              </a:rPr>
              <a:t>Journal Desktop-Application is worked with MVC Designed Pattern that have Controllers to be able to connect on the data base and control your functions that receive and send data over the web using Web APi (.NET) </a:t>
            </a:r>
          </a:p>
          <a:p>
            <a:endParaRPr lang="en-US" dirty="0"/>
          </a:p>
        </p:txBody>
      </p:sp>
    </p:spTree>
    <p:extLst>
      <p:ext uri="{BB962C8B-B14F-4D97-AF65-F5344CB8AC3E}">
        <p14:creationId xmlns:p14="http://schemas.microsoft.com/office/powerpoint/2010/main" val="291569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descr="A screenshot of a cell phone&#10;&#10;Description generated with very high confidence">
            <a:extLst>
              <a:ext uri="{FF2B5EF4-FFF2-40B4-BE49-F238E27FC236}">
                <a16:creationId xmlns:a16="http://schemas.microsoft.com/office/drawing/2014/main" id="{E5D8B6B4-D6A6-4E37-A0E5-07E98EACA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271" y="2015734"/>
            <a:ext cx="3173095" cy="4037745"/>
          </a:xfrm>
          <a:prstGeom prst="rect">
            <a:avLst/>
          </a:prstGeom>
        </p:spPr>
      </p:pic>
      <p:sp>
        <p:nvSpPr>
          <p:cNvPr id="3" name="Title 1">
            <a:extLst>
              <a:ext uri="{FF2B5EF4-FFF2-40B4-BE49-F238E27FC236}">
                <a16:creationId xmlns:a16="http://schemas.microsoft.com/office/drawing/2014/main" id="{964DEA0D-B9D3-4A3B-8E92-4536D7EE07AE}"/>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dirty="0"/>
              <a:t>Contents of Journal (Cont’d)</a:t>
            </a:r>
            <a:endParaRPr lang="en-US"/>
          </a:p>
        </p:txBody>
      </p:sp>
      <p:sp>
        <p:nvSpPr>
          <p:cNvPr id="4" name="Content Placeholder 2">
            <a:extLst>
              <a:ext uri="{FF2B5EF4-FFF2-40B4-BE49-F238E27FC236}">
                <a16:creationId xmlns:a16="http://schemas.microsoft.com/office/drawing/2014/main" id="{D75A8486-3F23-49C1-9974-99C4231D9332}"/>
              </a:ext>
            </a:extLst>
          </p:cNvPr>
          <p:cNvSpPr txBox="1">
            <a:spLocks/>
          </p:cNvSpPr>
          <p:nvPr/>
        </p:nvSpPr>
        <p:spPr>
          <a:xfrm>
            <a:off x="1451579" y="2015734"/>
            <a:ext cx="6195784"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dirty="0">
                <a:solidFill>
                  <a:schemeClr val="accent5">
                    <a:lumMod val="75000"/>
                  </a:schemeClr>
                </a:solidFill>
              </a:rPr>
              <a:t>Journal Desktop-Application has multiple WPF Classes to can Generate the data and features in a symbols and to can communicate with the user through User Interface (UI) for that has classes in fig 3.0 with subclass for clicking buttons</a:t>
            </a:r>
          </a:p>
          <a:p>
            <a:pPr algn="ctr"/>
            <a:r>
              <a:rPr lang="en-US" dirty="0">
                <a:solidFill>
                  <a:schemeClr val="accent5">
                    <a:lumMod val="75000"/>
                  </a:schemeClr>
                </a:solidFill>
              </a:rPr>
              <a:t>Exmp : If you click Add Article button in Business User Window will open Add Article Window to add one.</a:t>
            </a:r>
          </a:p>
          <a:p>
            <a:endParaRPr lang="en-US" dirty="0"/>
          </a:p>
        </p:txBody>
      </p:sp>
    </p:spTree>
    <p:extLst>
      <p:ext uri="{BB962C8B-B14F-4D97-AF65-F5344CB8AC3E}">
        <p14:creationId xmlns:p14="http://schemas.microsoft.com/office/powerpoint/2010/main" val="223051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A picture containing indoor, furniture&#10;&#10;Description generated with high confidence">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E8F7BD39-F601-4FC2-8659-579899493B7F}"/>
              </a:ext>
            </a:extLst>
          </p:cNvPr>
          <p:cNvSpPr>
            <a:spLocks noGrp="1"/>
          </p:cNvSpPr>
          <p:nvPr>
            <p:ph type="title"/>
          </p:nvPr>
        </p:nvSpPr>
        <p:spPr>
          <a:xfrm>
            <a:off x="1451579" y="2303047"/>
            <a:ext cx="3272093" cy="2674198"/>
          </a:xfrm>
        </p:spPr>
        <p:txBody>
          <a:bodyPr anchor="t">
            <a:normAutofit/>
          </a:bodyPr>
          <a:lstStyle/>
          <a:p>
            <a:r>
              <a:rPr lang="en-US" dirty="0"/>
              <a:t>Journal Desktop-Application Tools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38686643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8055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Facet</Template>
  <TotalTime>54</TotalTime>
  <Words>525</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Journal</vt:lpstr>
      <vt:lpstr>Description</vt:lpstr>
      <vt:lpstr>How To Use Program (Journal App)</vt:lpstr>
      <vt:lpstr>PowerPoint Presentation</vt:lpstr>
      <vt:lpstr>PowerPoint Presentation</vt:lpstr>
      <vt:lpstr>PowerPoint Presentation</vt:lpstr>
      <vt:lpstr>Contents of Journal </vt:lpstr>
      <vt:lpstr>PowerPoint Presentation</vt:lpstr>
      <vt:lpstr>Journal Desktop-Application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dc:title>
  <dc:creator>eslam osama</dc:creator>
  <cp:lastModifiedBy>eslam osama</cp:lastModifiedBy>
  <cp:revision>13</cp:revision>
  <dcterms:created xsi:type="dcterms:W3CDTF">2017-12-11T00:55:51Z</dcterms:created>
  <dcterms:modified xsi:type="dcterms:W3CDTF">2017-12-11T01:50:15Z</dcterms:modified>
</cp:coreProperties>
</file>