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68" r:id="rId3"/>
    <p:sldId id="278" r:id="rId4"/>
    <p:sldId id="279" r:id="rId5"/>
    <p:sldId id="280" r:id="rId6"/>
    <p:sldId id="281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2/11/2023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Expression 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63054" y="5977052"/>
            <a:ext cx="3717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Osama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Irfan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(21k-4772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32243"/>
            <a:ext cx="9601200" cy="4348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write arithmetic expression is known as a notation. An arithmetic expression can be written in three different but equivalent notations, i.e., without changing the essence or output of an expression.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lang="en-US" sz="1800" dirty="0" smtClean="0"/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97" y="1968770"/>
            <a:ext cx="7122021" cy="1911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399" y="4505095"/>
            <a:ext cx="1029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postfix expressions are free from Operator Precedence that's why they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preferred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 Computer System Uses Postfix form to represent expression.</a:t>
            </a:r>
          </a:p>
        </p:txBody>
      </p:sp>
    </p:spTree>
    <p:extLst>
      <p:ext uri="{BB962C8B-B14F-4D97-AF65-F5344CB8AC3E}">
        <p14:creationId xmlns:p14="http://schemas.microsoft.com/office/powerpoint/2010/main" val="3718860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</a:t>
            </a:r>
            <a:r>
              <a:rPr lang="en-US" dirty="0" smtClean="0"/>
              <a:t>Expressions: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we have discussed, it is not a very efficient way to design an algorithm or program to parse infix notations. Instead, these infix notations are first converted into either postfix or prefix notations and then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computed or evaluated.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parse any arithmetic expression, we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take care of operator precedence and associativity also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 operand is in between two different operators, which operator will take the operand first, is decided by the precedence of an operator over others. For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+ b *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⇨  a + ( b * c )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 multiplication operation has precedence over addition, b * c will be evaluated first.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7993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Expressions: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Associativity: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Associativity is the left-to-right or right-to-left order for grouping operands to operators that have the same precedence. For example: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expression a + b − c, both + and – have the same precedence, then which part of the expression will be evaluated first, is determined by associativity of those operators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both + and − are left associative, so the expression will be evaluated as (a + b) − c.</a:t>
            </a:r>
          </a:p>
        </p:txBody>
      </p:sp>
    </p:spTree>
    <p:extLst>
      <p:ext uri="{BB962C8B-B14F-4D97-AF65-F5344CB8AC3E}">
        <p14:creationId xmlns:p14="http://schemas.microsoft.com/office/powerpoint/2010/main" val="23821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488290"/>
            <a:ext cx="6562725" cy="2047875"/>
          </a:xfrm>
        </p:spPr>
      </p:pic>
    </p:spTree>
    <p:extLst>
      <p:ext uri="{BB962C8B-B14F-4D97-AF65-F5344CB8AC3E}">
        <p14:creationId xmlns:p14="http://schemas.microsoft.com/office/powerpoint/2010/main" val="317740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Evaluation </a:t>
            </a:r>
            <a:r>
              <a:rPr lang="en-US" dirty="0" smtClean="0"/>
              <a:t>Algorithm: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1 − scan the expression from left to right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2 − if it is an operand push it to stack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3 − if it is an operator pull operand from stack and perform operation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4 − store the output of step 3, back to stack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5 − scan the expression until all operands are consumed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6 − pop the stack and perform operation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532" y="2725151"/>
            <a:ext cx="4572000" cy="19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Moving towards the Code…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65688" y="5576721"/>
            <a:ext cx="3932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Osama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Irfan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(21k-4772)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Qaiser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(21k-4779)</a:t>
            </a:r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69</TotalTime>
  <Words>374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Brushed Metal 16x9</vt:lpstr>
      <vt:lpstr>Expression Parser</vt:lpstr>
      <vt:lpstr>Introduction:</vt:lpstr>
      <vt:lpstr>Example:</vt:lpstr>
      <vt:lpstr>Parsing Expressions:</vt:lpstr>
      <vt:lpstr>Parsing Expressions:</vt:lpstr>
      <vt:lpstr>Operator Precedence:</vt:lpstr>
      <vt:lpstr>Postfix Evaluation Algorithm: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Parser</dc:title>
  <dc:creator>Microsoft account</dc:creator>
  <cp:lastModifiedBy>Microsoft account</cp:lastModifiedBy>
  <cp:revision>10</cp:revision>
  <dcterms:created xsi:type="dcterms:W3CDTF">2022-12-09T04:40:21Z</dcterms:created>
  <dcterms:modified xsi:type="dcterms:W3CDTF">2023-02-11T07:47:42Z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