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05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</a:t>
            </a:r>
            <a:r>
              <a:rPr lang="en-US" sz="2400" dirty="0" smtClean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HTML Comment </a:t>
            </a:r>
            <a:r>
              <a:rPr lang="en-US" dirty="0" smtClean="0"/>
              <a:t>Tags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You can add comments to your HTML source by using the following syntax:</a:t>
            </a:r>
          </a:p>
          <a:p>
            <a:pPr lvl="2" algn="l" rtl="0">
              <a:lnSpc>
                <a:spcPct val="200000"/>
              </a:lnSpc>
            </a:pPr>
            <a:r>
              <a:rPr lang="en-US" dirty="0"/>
              <a:t>&lt;!-- Write your comments here </a:t>
            </a:r>
            <a:r>
              <a:rPr lang="en-US" dirty="0" smtClean="0"/>
              <a:t>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&lt;!-- This is a comment 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a paragraph.&lt;/p&gt;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&lt;!-- Remember to add more information here --&gt;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Comments are also great for debugging HTML, because you can comment out HTML lines of code, one at a time, to search for errors</a:t>
            </a:r>
            <a:r>
              <a:rPr lang="en-US" dirty="0" smtClean="0"/>
              <a:t>: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Example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&lt;!-- Do not display this at the moment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border="0" </a:t>
            </a:r>
            <a:r>
              <a:rPr lang="en-US" dirty="0" err="1"/>
              <a:t>src</a:t>
            </a:r>
            <a:r>
              <a:rPr lang="en-US" dirty="0"/>
              <a:t>="pic_mountain.jpg" alt="Mountain"&gt;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You might stumble upon conditional comments in HTML:</a:t>
            </a:r>
          </a:p>
          <a:p>
            <a:pPr lvl="1" algn="l" rtl="0">
              <a:lnSpc>
                <a:spcPct val="200000"/>
              </a:lnSpc>
            </a:pPr>
            <a:r>
              <a:rPr lang="en-US" dirty="0" smtClean="0"/>
              <a:t>&lt;!--[</a:t>
            </a:r>
            <a:r>
              <a:rPr lang="en-US" dirty="0"/>
              <a:t>if IE 9]&gt;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.... some HTML here 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&lt;![</a:t>
            </a:r>
            <a:r>
              <a:rPr lang="en-US" dirty="0" err="1"/>
              <a:t>endif</a:t>
            </a:r>
            <a:r>
              <a:rPr lang="en-US" dirty="0"/>
              <a:t>]--&gt;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260</TotalTime>
  <Words>127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HTML5 </vt:lpstr>
      <vt:lpstr>HTML5 </vt:lpstr>
      <vt:lpstr>HTML Comments</vt:lpstr>
      <vt:lpstr>Example 1</vt:lpstr>
      <vt:lpstr>note</vt:lpstr>
      <vt:lpstr>Conditional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32</cp:revision>
  <dcterms:created xsi:type="dcterms:W3CDTF">2017-05-30T23:53:11Z</dcterms:created>
  <dcterms:modified xsi:type="dcterms:W3CDTF">2017-06-04T23:03:14Z</dcterms:modified>
</cp:coreProperties>
</file>