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05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An external style sheet can be written in any text editor. The file must not contain any HTML code, and must be saved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Here is how the "styles.css" looks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color: blue;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0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color</a:t>
            </a:r>
            <a:r>
              <a:rPr lang="en-US" dirty="0"/>
              <a:t> property defines the text color to be used.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font-family</a:t>
            </a:r>
            <a:r>
              <a:rPr lang="en-US" dirty="0"/>
              <a:t> property defines the font to be used.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font-size </a:t>
            </a:r>
            <a:r>
              <a:rPr lang="en-US" dirty="0"/>
              <a:t>property defines the text size to be used.</a:t>
            </a:r>
          </a:p>
        </p:txBody>
      </p:sp>
    </p:spTree>
    <p:extLst>
      <p:ext uri="{BB962C8B-B14F-4D97-AF65-F5344CB8AC3E}">
        <p14:creationId xmlns:p14="http://schemas.microsoft.com/office/powerpoint/2010/main" val="353908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20000"/>
              </a:lnSpc>
            </a:pPr>
            <a:r>
              <a:rPr lang="en-US" sz="1200" dirty="0"/>
              <a:t>&lt;!DOCTYPE html&gt;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&lt;html&gt;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&lt;head&gt;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&lt;style&gt;</a:t>
            </a:r>
            <a:br>
              <a:rPr lang="en-US" sz="1200" dirty="0"/>
            </a:br>
            <a:r>
              <a:rPr lang="en-US" sz="1200" dirty="0"/>
              <a:t>h1 {</a:t>
            </a:r>
            <a:br>
              <a:rPr lang="en-US" sz="1200" dirty="0"/>
            </a:br>
            <a:r>
              <a:rPr lang="en-US" sz="1200" dirty="0"/>
              <a:t>    color: blue;</a:t>
            </a:r>
            <a:br>
              <a:rPr lang="en-US" sz="1200" dirty="0"/>
            </a:br>
            <a:r>
              <a:rPr lang="en-US" sz="1200" dirty="0"/>
              <a:t>    font-family: </a:t>
            </a:r>
            <a:r>
              <a:rPr lang="en-US" sz="1200" dirty="0" err="1"/>
              <a:t>verdana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    font-size: 300%;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p  {</a:t>
            </a:r>
            <a:br>
              <a:rPr lang="en-US" sz="1200" dirty="0"/>
            </a:br>
            <a:r>
              <a:rPr lang="en-US" sz="1200" dirty="0"/>
              <a:t>    color: red;</a:t>
            </a:r>
            <a:br>
              <a:rPr lang="en-US" sz="1200" dirty="0"/>
            </a:br>
            <a:r>
              <a:rPr lang="en-US" sz="1200" dirty="0"/>
              <a:t>    font-family: courier;</a:t>
            </a:r>
            <a:br>
              <a:rPr lang="en-US" sz="1200" dirty="0"/>
            </a:br>
            <a:r>
              <a:rPr lang="en-US" sz="1200" dirty="0"/>
              <a:t>    font-size: 160%;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&lt;/style&gt;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&lt;/head&gt;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&lt;body</a:t>
            </a:r>
            <a:r>
              <a:rPr lang="en-US" sz="1200" dirty="0" smtClean="0"/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&lt;h1&gt;This is a heading&lt;/h1&gt;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&lt;p&gt;This is a paragraph.&lt;/p&gt;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&lt;/body&gt;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3908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border</a:t>
            </a:r>
            <a:r>
              <a:rPr lang="en-US" dirty="0"/>
              <a:t> property defines a border around an HTML element: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border: 1px solid 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08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14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padding</a:t>
            </a:r>
            <a:r>
              <a:rPr lang="en-US" dirty="0"/>
              <a:t> property defines a padding (space) between the text and the border: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border: 1px solid 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padding: 30px;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08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15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CSS </a:t>
            </a:r>
            <a:r>
              <a:rPr lang="en-US" b="1" dirty="0"/>
              <a:t>margin</a:t>
            </a:r>
            <a:r>
              <a:rPr lang="en-US" dirty="0"/>
              <a:t> property defines a margin (space) outside the border: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border: 1px solid 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margin: 50px;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08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16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To define a specific style for one special element, add an id attribute to the element: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 id="p01"&gt;I am different&lt;/p</a:t>
            </a:r>
            <a:r>
              <a:rPr lang="en-US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then define a style for the element with the specific id: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#p01 {</a:t>
            </a:r>
            <a:br>
              <a:rPr lang="en-US" dirty="0"/>
            </a:br>
            <a:r>
              <a:rPr lang="en-US" dirty="0"/>
              <a:t>    color: blue;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51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17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To define a style for a special type of elements, add a class attribute to the element: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 class="error"&gt;I am different&lt;/p</a:t>
            </a:r>
            <a:r>
              <a:rPr lang="en-US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then define a style for the elements with the specific class: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/>
              <a:t>p.error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51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18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External style sheets can be referenced with a full URL or with a path relative to the current web page.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This example uses a full URL to link to a style sheet: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smtClean="0"/>
              <a:t>www.KKKlearn.com/html/styles.css"&gt;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This example links to a style sheet located in the html folder on the current web site: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="/html/styles.css</a:t>
            </a:r>
            <a:r>
              <a:rPr lang="en-US" dirty="0" smtClean="0"/>
              <a:t>"&gt;</a:t>
            </a: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This example links to a style sheet located in the same folder as the current page: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="styles.css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</a:t>
            </a:r>
            <a:r>
              <a:rPr lang="en-US" sz="2400" dirty="0" smtClean="0"/>
              <a:t>08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20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Use the HTML </a:t>
            </a:r>
            <a:r>
              <a:rPr lang="en-US" b="1" dirty="0"/>
              <a:t>style</a:t>
            </a:r>
            <a:r>
              <a:rPr lang="en-US" dirty="0"/>
              <a:t> attribute for inline styling</a:t>
            </a:r>
          </a:p>
          <a:p>
            <a:pPr algn="l" rtl="0"/>
            <a:r>
              <a:rPr lang="en-US" dirty="0"/>
              <a:t>Use the HTML </a:t>
            </a:r>
            <a:r>
              <a:rPr lang="en-US" b="1" dirty="0"/>
              <a:t>&lt;style&gt;</a:t>
            </a:r>
            <a:r>
              <a:rPr lang="en-US" dirty="0"/>
              <a:t> element to define internal CSS</a:t>
            </a:r>
          </a:p>
          <a:p>
            <a:pPr algn="l" rtl="0"/>
            <a:r>
              <a:rPr lang="en-US" dirty="0"/>
              <a:t>Use the HTML </a:t>
            </a:r>
            <a:r>
              <a:rPr lang="en-US" b="1" dirty="0"/>
              <a:t>&lt;link&gt;</a:t>
            </a:r>
            <a:r>
              <a:rPr lang="en-US" dirty="0"/>
              <a:t> element to refer to an external CSS file</a:t>
            </a:r>
          </a:p>
          <a:p>
            <a:pPr algn="l" rtl="0"/>
            <a:r>
              <a:rPr lang="en-US" dirty="0"/>
              <a:t>Use the HTML </a:t>
            </a:r>
            <a:r>
              <a:rPr lang="en-US" b="1" dirty="0"/>
              <a:t>&lt;head&gt;</a:t>
            </a:r>
            <a:r>
              <a:rPr lang="en-US" dirty="0"/>
              <a:t> element to store &lt;style&gt; and &lt;link&gt; elements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color</a:t>
            </a:r>
            <a:r>
              <a:rPr lang="en-US" dirty="0"/>
              <a:t> property for text colors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font-family</a:t>
            </a:r>
            <a:r>
              <a:rPr lang="en-US" dirty="0"/>
              <a:t> property for text fonts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font-size</a:t>
            </a:r>
            <a:r>
              <a:rPr lang="en-US" dirty="0"/>
              <a:t> property for text sizes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border</a:t>
            </a:r>
            <a:r>
              <a:rPr lang="en-US" dirty="0"/>
              <a:t> property for borders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padding</a:t>
            </a:r>
            <a:r>
              <a:rPr lang="en-US" dirty="0"/>
              <a:t> property for space inside the border</a:t>
            </a:r>
          </a:p>
          <a:p>
            <a:pPr algn="l" rtl="0"/>
            <a:r>
              <a:rPr lang="en-US" dirty="0"/>
              <a:t>Use the CSS </a:t>
            </a:r>
            <a:r>
              <a:rPr lang="en-US" b="1" dirty="0"/>
              <a:t>margin</a:t>
            </a:r>
            <a:r>
              <a:rPr lang="en-US" dirty="0"/>
              <a:t> property for space outside the border</a:t>
            </a:r>
          </a:p>
        </p:txBody>
      </p:sp>
    </p:spTree>
    <p:extLst>
      <p:ext uri="{BB962C8B-B14F-4D97-AF65-F5344CB8AC3E}">
        <p14:creationId xmlns:p14="http://schemas.microsoft.com/office/powerpoint/2010/main" val="18825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7" y="1628800"/>
            <a:ext cx="6289873" cy="445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HTML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r>
              <a:rPr lang="en-US" dirty="0"/>
              <a:t>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can be added to HTML elements in 3 ways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b="1" dirty="0"/>
              <a:t>Inline</a:t>
            </a:r>
            <a:r>
              <a:rPr lang="en-US" dirty="0"/>
              <a:t> - by using the style attribute in HTML elements</a:t>
            </a:r>
          </a:p>
          <a:p>
            <a:pPr algn="l" rtl="0">
              <a:lnSpc>
                <a:spcPct val="200000"/>
              </a:lnSpc>
            </a:pPr>
            <a:r>
              <a:rPr lang="en-US" b="1" dirty="0" smtClean="0"/>
              <a:t>Internal</a:t>
            </a:r>
            <a:r>
              <a:rPr lang="en-US" dirty="0"/>
              <a:t> - by using a &lt;style&gt; element in the &lt;head&gt; section</a:t>
            </a:r>
          </a:p>
          <a:p>
            <a:pPr algn="l" rtl="0">
              <a:lnSpc>
                <a:spcPct val="200000"/>
              </a:lnSpc>
            </a:pPr>
            <a:r>
              <a:rPr lang="en-US" b="1" dirty="0" smtClean="0"/>
              <a:t>External</a:t>
            </a:r>
            <a:r>
              <a:rPr lang="en-US" dirty="0"/>
              <a:t> - by using an external CSS </a:t>
            </a:r>
            <a:r>
              <a:rPr lang="en-US" dirty="0" smtClean="0"/>
              <a:t>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An inline CSS is used to apply a unique style to a single HTML element.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An inline CSS uses the style attribute of an HTML element.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This example sets the text color of the &lt;h1&gt; element to blue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&lt;h1 style="</a:t>
            </a:r>
            <a:r>
              <a:rPr lang="en-US" dirty="0" err="1"/>
              <a:t>color:blue</a:t>
            </a:r>
            <a:r>
              <a:rPr lang="en-US" dirty="0"/>
              <a:t>;"&gt;This is a Blue Heading&lt;/h1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/>
              <a:t>An internal CSS is used to define a style for a single HTML page.</a:t>
            </a:r>
          </a:p>
          <a:p>
            <a:pPr algn="l" rtl="0">
              <a:lnSpc>
                <a:spcPct val="120000"/>
              </a:lnSpc>
            </a:pPr>
            <a:r>
              <a:rPr lang="en-US" dirty="0"/>
              <a:t>An internal CSS is defined in the &lt;head&gt; section of an HTML page, within a &lt;style&gt; element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 {background-color: </a:t>
            </a:r>
            <a:r>
              <a:rPr lang="en-US" dirty="0" err="1"/>
              <a:t>powderblue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h1   {color: blue;}</a:t>
            </a:r>
            <a:br>
              <a:rPr lang="en-US" dirty="0"/>
            </a:br>
            <a:r>
              <a:rPr lang="en-US" dirty="0"/>
              <a:t>p    {color: red;}</a:t>
            </a:r>
            <a:br>
              <a:rPr lang="en-US" dirty="0"/>
            </a:br>
            <a:r>
              <a:rPr lang="en-US" dirty="0"/>
              <a:t>&lt;/style&gt;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 paragraph.&lt;/p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An external style sheet is used to define the style for many HTML pages.</a:t>
            </a:r>
          </a:p>
          <a:p>
            <a:pPr algn="l" rtl="0">
              <a:lnSpc>
                <a:spcPct val="200000"/>
              </a:lnSpc>
            </a:pPr>
            <a:r>
              <a:rPr lang="en-US" b="1" dirty="0"/>
              <a:t>With an external style sheet, you can change the look of an entire web site, by changing one file!</a:t>
            </a:r>
            <a:endParaRPr lang="en-US" dirty="0"/>
          </a:p>
          <a:p>
            <a:pPr algn="l" rtl="0">
              <a:lnSpc>
                <a:spcPct val="200000"/>
              </a:lnSpc>
            </a:pPr>
            <a:r>
              <a:rPr lang="en-US" dirty="0"/>
              <a:t>To use an external style sheet, add a link to it in the &lt;head&gt; section of the HTML page: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</TotalTime>
  <Words>471</Words>
  <Application>Microsoft Office PowerPoint</Application>
  <PresentationFormat>On-screen Show (4:3)</PresentationFormat>
  <Paragraphs>122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HTML5 </vt:lpstr>
      <vt:lpstr>HTML5 </vt:lpstr>
      <vt:lpstr>HTML Styles - CSS</vt:lpstr>
      <vt:lpstr>Styling HTML with CSS</vt:lpstr>
      <vt:lpstr>CSS can be added to HTML elements in 3 ways:</vt:lpstr>
      <vt:lpstr>Inline CSS</vt:lpstr>
      <vt:lpstr>Internal CSS</vt:lpstr>
      <vt:lpstr>External CSS</vt:lpstr>
      <vt:lpstr>Example</vt:lpstr>
      <vt:lpstr>Example</vt:lpstr>
      <vt:lpstr>CSS Fonts</vt:lpstr>
      <vt:lpstr>Example</vt:lpstr>
      <vt:lpstr>CSS Border</vt:lpstr>
      <vt:lpstr>CSS Padding</vt:lpstr>
      <vt:lpstr>CSS Margin</vt:lpstr>
      <vt:lpstr>The id Attribute</vt:lpstr>
      <vt:lpstr>The class Attribute</vt:lpstr>
      <vt:lpstr>External References</vt:lpstr>
      <vt:lpstr>External References</vt:lpstr>
      <vt:lpstr>Chapter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34</cp:revision>
  <dcterms:created xsi:type="dcterms:W3CDTF">2017-05-30T23:53:11Z</dcterms:created>
  <dcterms:modified xsi:type="dcterms:W3CDTF">2017-06-04T23:34:56Z</dcterms:modified>
</cp:coreProperties>
</file>