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11/09/1438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05 حزيران،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05 حزيران،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Links - The target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200000"/>
              </a:lnSpc>
            </a:pPr>
            <a:r>
              <a:rPr lang="en-US" sz="1800" dirty="0"/>
              <a:t>The </a:t>
            </a:r>
            <a:r>
              <a:rPr lang="en-US" sz="1800" b="1" dirty="0"/>
              <a:t>target</a:t>
            </a:r>
            <a:r>
              <a:rPr lang="en-US" sz="1800" dirty="0"/>
              <a:t> attribute specifies where to open the linked document.</a:t>
            </a:r>
          </a:p>
          <a:p>
            <a:pPr algn="l" rtl="0">
              <a:lnSpc>
                <a:spcPct val="200000"/>
              </a:lnSpc>
            </a:pPr>
            <a:r>
              <a:rPr lang="en-US" sz="1800" dirty="0"/>
              <a:t>The target attribute can have one of the following values:</a:t>
            </a:r>
          </a:p>
          <a:p>
            <a:pPr algn="l" rtl="0">
              <a:lnSpc>
                <a:spcPct val="200000"/>
              </a:lnSpc>
            </a:pPr>
            <a:r>
              <a:rPr lang="en-US" sz="1800" dirty="0"/>
              <a:t>_</a:t>
            </a:r>
            <a:r>
              <a:rPr lang="en-US" sz="1800" b="1" dirty="0"/>
              <a:t>blank</a:t>
            </a:r>
            <a:r>
              <a:rPr lang="en-US" sz="1800" dirty="0"/>
              <a:t> - Opens the linked document in a new window or tab</a:t>
            </a:r>
          </a:p>
          <a:p>
            <a:pPr algn="l" rtl="0">
              <a:lnSpc>
                <a:spcPct val="200000"/>
              </a:lnSpc>
            </a:pPr>
            <a:r>
              <a:rPr lang="en-US" sz="1800" dirty="0"/>
              <a:t>_</a:t>
            </a:r>
            <a:r>
              <a:rPr lang="en-US" sz="1800" b="1" dirty="0"/>
              <a:t>self</a:t>
            </a:r>
            <a:r>
              <a:rPr lang="en-US" sz="1800" dirty="0"/>
              <a:t> - Opens the linked document in the same window/tab as it was clicked (this is default)</a:t>
            </a:r>
          </a:p>
          <a:p>
            <a:pPr algn="l" rtl="0">
              <a:lnSpc>
                <a:spcPct val="200000"/>
              </a:lnSpc>
            </a:pPr>
            <a:r>
              <a:rPr lang="en-US" sz="1800" dirty="0"/>
              <a:t>_</a:t>
            </a:r>
            <a:r>
              <a:rPr lang="en-US" sz="1800" b="1" dirty="0"/>
              <a:t>parent</a:t>
            </a:r>
            <a:r>
              <a:rPr lang="en-US" sz="1800" dirty="0"/>
              <a:t> - Opens the linked document in the parent frame</a:t>
            </a:r>
          </a:p>
          <a:p>
            <a:pPr algn="l" rtl="0">
              <a:lnSpc>
                <a:spcPct val="200000"/>
              </a:lnSpc>
            </a:pPr>
            <a:r>
              <a:rPr lang="en-US" sz="1800" dirty="0"/>
              <a:t>_</a:t>
            </a:r>
            <a:r>
              <a:rPr lang="en-US" sz="1800" b="1" dirty="0"/>
              <a:t>top</a:t>
            </a:r>
            <a:r>
              <a:rPr lang="en-US" sz="1800" dirty="0"/>
              <a:t> - Opens the linked document in the full body of the window</a:t>
            </a:r>
          </a:p>
          <a:p>
            <a:pPr algn="l" rtl="0">
              <a:lnSpc>
                <a:spcPct val="200000"/>
              </a:lnSpc>
            </a:pPr>
            <a:r>
              <a:rPr lang="en-US" sz="1800" dirty="0" err="1"/>
              <a:t>framename</a:t>
            </a:r>
            <a:r>
              <a:rPr lang="en-US" sz="1800" dirty="0"/>
              <a:t> - Opens the linked document in a named frame</a:t>
            </a:r>
          </a:p>
        </p:txBody>
      </p:sp>
    </p:spTree>
    <p:extLst>
      <p:ext uri="{BB962C8B-B14F-4D97-AF65-F5344CB8AC3E}">
        <p14:creationId xmlns:p14="http://schemas.microsoft.com/office/powerpoint/2010/main" val="175160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Links - Image as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It is common to use images as links: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&lt;a </a:t>
            </a:r>
            <a:r>
              <a:rPr lang="en-US" sz="2000" dirty="0" err="1"/>
              <a:t>href</a:t>
            </a:r>
            <a:r>
              <a:rPr lang="en-US" sz="2000" dirty="0"/>
              <a:t>="default.asp"&gt;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</a:t>
            </a:r>
            <a:r>
              <a:rPr lang="en-US" sz="2000" dirty="0" err="1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="smiley.gif" alt="HTML tutorial" style="width:42px;height:42px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border:0</a:t>
            </a:r>
            <a:r>
              <a:rPr lang="en-US" sz="2000" dirty="0"/>
              <a:t>;"&gt;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&lt;/a</a:t>
            </a:r>
            <a:r>
              <a:rPr lang="en-US" sz="2000" dirty="0" smtClean="0"/>
              <a:t>&gt;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Note:</a:t>
            </a:r>
            <a:r>
              <a:rPr lang="en-US" sz="2000" dirty="0"/>
              <a:t> border:0; is added to prevent IE9 (and earlier) from displaying a border around the image (when the image is a link).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175160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Links - Create a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12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HTML bookmarks are used to allow readers to jump to specific parts of a Web page.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Bookmarks can be useful if your webpage is very long.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To make a bookmark, you must first create the bookmark, and then add a link to it.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When the link is clicked, the page will scroll to the location with the bookmark.</a:t>
            </a:r>
          </a:p>
        </p:txBody>
      </p:sp>
    </p:spTree>
    <p:extLst>
      <p:ext uri="{BB962C8B-B14F-4D97-AF65-F5344CB8AC3E}">
        <p14:creationId xmlns:p14="http://schemas.microsoft.com/office/powerpoint/2010/main" val="175160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13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First, create a bookmark with the id attribute</a:t>
            </a:r>
            <a:r>
              <a:rPr lang="en-US" sz="2000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pt-BR" sz="2000" dirty="0"/>
              <a:t>&lt;h2 id="C4"&gt;Chapter 4&lt;/h2&gt;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Then, add a link to the bookmark ("Jump to Chapter 4"), from within the same page: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 smtClean="0"/>
              <a:t>&lt;</a:t>
            </a:r>
            <a:r>
              <a:rPr lang="en-US" sz="2000" dirty="0"/>
              <a:t>a </a:t>
            </a:r>
            <a:r>
              <a:rPr lang="en-US" sz="2000" dirty="0" err="1"/>
              <a:t>href</a:t>
            </a:r>
            <a:r>
              <a:rPr lang="en-US" sz="2000" dirty="0"/>
              <a:t>="#C4"&gt;Jump to Chapter 4&lt;/a</a:t>
            </a:r>
            <a:r>
              <a:rPr lang="en-US" sz="2000" dirty="0" smtClean="0"/>
              <a:t>&gt;</a:t>
            </a:r>
          </a:p>
          <a:p>
            <a:pPr algn="l" rtl="0"/>
            <a:r>
              <a:rPr lang="en-US" sz="2000" dirty="0"/>
              <a:t>Or, add a link to the bookmark ("Jump to Chapter 4"), from another page:</a:t>
            </a:r>
          </a:p>
          <a:p>
            <a:pPr lvl="1" algn="l" rtl="0"/>
            <a:r>
              <a:rPr lang="en-US" sz="1700" dirty="0"/>
              <a:t>&lt;a </a:t>
            </a:r>
            <a:r>
              <a:rPr lang="en-US" sz="1700" dirty="0" err="1"/>
              <a:t>href</a:t>
            </a:r>
            <a:r>
              <a:rPr lang="en-US" sz="1700" dirty="0"/>
              <a:t>="html_demo.html#C4"&gt;Jump to Chapter 4&lt;/a</a:t>
            </a:r>
            <a:r>
              <a:rPr lang="en-US" sz="1700" dirty="0" smtClean="0"/>
              <a:t>&gt;</a:t>
            </a:r>
            <a:r>
              <a:rPr lang="en-US" sz="1700" dirty="0"/>
              <a:t/>
            </a:r>
            <a:br>
              <a:rPr lang="en-US" sz="1700" dirty="0"/>
            </a:br>
            <a:endParaRPr lang="ar-JO" sz="1700" dirty="0"/>
          </a:p>
        </p:txBody>
      </p:sp>
    </p:spTree>
    <p:extLst>
      <p:ext uri="{BB962C8B-B14F-4D97-AF65-F5344CB8AC3E}">
        <p14:creationId xmlns:p14="http://schemas.microsoft.com/office/powerpoint/2010/main" val="175160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14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32859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/>
              <a:t>External pages can be referenced with a full URL or with a path relative to the current web page.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This example uses a full URL to link to a web page</a:t>
            </a:r>
            <a:r>
              <a:rPr lang="en-US" sz="1800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/>
              <a:t>&lt;a </a:t>
            </a:r>
            <a:r>
              <a:rPr lang="en-US" sz="1800" dirty="0" err="1"/>
              <a:t>href</a:t>
            </a:r>
            <a:r>
              <a:rPr lang="en-US" sz="1800" dirty="0"/>
              <a:t>="https://</a:t>
            </a:r>
            <a:r>
              <a:rPr lang="en-US" sz="1800" dirty="0" smtClean="0"/>
              <a:t>www.site.com/html/default.asp</a:t>
            </a:r>
            <a:r>
              <a:rPr lang="en-US" sz="1800" dirty="0"/>
              <a:t>"&gt;HTML </a:t>
            </a:r>
            <a:r>
              <a:rPr lang="en-US" sz="1800" dirty="0" smtClean="0"/>
              <a:t>5&lt;/</a:t>
            </a:r>
            <a:r>
              <a:rPr lang="en-US" sz="1800" dirty="0"/>
              <a:t>a</a:t>
            </a:r>
            <a:r>
              <a:rPr lang="en-US" sz="1800" dirty="0" smtClean="0"/>
              <a:t>&gt;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This example links to a page located in the html folder on the current web site</a:t>
            </a:r>
            <a:r>
              <a:rPr lang="en-US" sz="1800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/>
              <a:t>&lt;a </a:t>
            </a:r>
            <a:r>
              <a:rPr lang="en-US" sz="1800" dirty="0" err="1"/>
              <a:t>href</a:t>
            </a:r>
            <a:r>
              <a:rPr lang="en-US" sz="1800" dirty="0"/>
              <a:t>="/html/default.asp"&gt;</a:t>
            </a:r>
            <a:r>
              <a:rPr lang="en-US" sz="1800" dirty="0" smtClean="0"/>
              <a:t>HTML5&lt;/</a:t>
            </a:r>
            <a:r>
              <a:rPr lang="en-US" sz="1800" dirty="0"/>
              <a:t>a</a:t>
            </a:r>
            <a:r>
              <a:rPr lang="en-US" sz="1800" dirty="0" smtClean="0"/>
              <a:t>&gt;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This example links to a page located in the same folder as the current page</a:t>
            </a:r>
            <a:r>
              <a:rPr lang="en-US" sz="1800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sz="1800" dirty="0"/>
              <a:t>&lt;a </a:t>
            </a:r>
            <a:r>
              <a:rPr lang="en-US" sz="1800" dirty="0" err="1"/>
              <a:t>href</a:t>
            </a:r>
            <a:r>
              <a:rPr lang="en-US" sz="1800" dirty="0"/>
              <a:t>="default.asp"&gt;HTML tutorial&lt;/a&gt;</a:t>
            </a:r>
          </a:p>
        </p:txBody>
      </p:sp>
    </p:spTree>
    <p:extLst>
      <p:ext uri="{BB962C8B-B14F-4D97-AF65-F5344CB8AC3E}">
        <p14:creationId xmlns:p14="http://schemas.microsoft.com/office/powerpoint/2010/main" val="66112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15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Use the </a:t>
            </a:r>
            <a:r>
              <a:rPr lang="en-US" sz="2000" b="1" dirty="0"/>
              <a:t>&lt;a&gt;</a:t>
            </a:r>
            <a:r>
              <a:rPr lang="en-US" sz="2000" dirty="0"/>
              <a:t> element to define a link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Use the </a:t>
            </a:r>
            <a:r>
              <a:rPr lang="en-US" sz="2000" b="1" dirty="0" err="1"/>
              <a:t>href</a:t>
            </a:r>
            <a:r>
              <a:rPr lang="en-US" sz="2000" dirty="0"/>
              <a:t> attribute to define the link address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Use the </a:t>
            </a:r>
            <a:r>
              <a:rPr lang="en-US" sz="2000" b="1" dirty="0"/>
              <a:t>target</a:t>
            </a:r>
            <a:r>
              <a:rPr lang="en-US" sz="2000" dirty="0"/>
              <a:t> attribute to define where to open the linked document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Use the 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&gt;</a:t>
            </a:r>
            <a:r>
              <a:rPr lang="en-US" sz="2000" dirty="0"/>
              <a:t> element (inside &lt;a&gt;) to use an image as a link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Use the </a:t>
            </a:r>
            <a:r>
              <a:rPr lang="en-US" sz="2000" b="1" dirty="0"/>
              <a:t>id</a:t>
            </a:r>
            <a:r>
              <a:rPr lang="en-US" sz="2000" dirty="0"/>
              <a:t> attribute (id="</a:t>
            </a:r>
            <a:r>
              <a:rPr lang="en-US" sz="2000" i="1" dirty="0"/>
              <a:t>value</a:t>
            </a:r>
            <a:r>
              <a:rPr lang="en-US" sz="2000" dirty="0"/>
              <a:t>") to define bookmarks in a page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Use the </a:t>
            </a:r>
            <a:r>
              <a:rPr lang="en-US" sz="2000" b="1" dirty="0" err="1"/>
              <a:t>href</a:t>
            </a:r>
            <a:r>
              <a:rPr lang="en-US" sz="2000" b="1" dirty="0"/>
              <a:t> </a:t>
            </a:r>
            <a:r>
              <a:rPr lang="en-US" sz="2000" dirty="0"/>
              <a:t>attribute (</a:t>
            </a:r>
            <a:r>
              <a:rPr lang="en-US" sz="2000" dirty="0" err="1"/>
              <a:t>href</a:t>
            </a:r>
            <a:r>
              <a:rPr lang="en-US" sz="2000" dirty="0"/>
              <a:t>="#</a:t>
            </a:r>
            <a:r>
              <a:rPr lang="en-US" sz="2000" i="1" dirty="0"/>
              <a:t>value</a:t>
            </a:r>
            <a:r>
              <a:rPr lang="en-US" sz="2000" dirty="0"/>
              <a:t>") to link to the bookmark</a:t>
            </a:r>
          </a:p>
        </p:txBody>
      </p:sp>
    </p:spTree>
    <p:extLst>
      <p:ext uri="{BB962C8B-B14F-4D97-AF65-F5344CB8AC3E}">
        <p14:creationId xmlns:p14="http://schemas.microsoft.com/office/powerpoint/2010/main" val="66112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</a:t>
            </a:r>
            <a:r>
              <a:rPr lang="en-US" sz="2400" dirty="0" smtClean="0"/>
              <a:t>09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Links are found in nearly all web pages. Links allow users to click their way from page to page.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HTML links are hyperlinks.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You can click on a link and jump to another document.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When you move the mouse over a link, the mouse arrow will turn into a little hand</a:t>
            </a:r>
            <a:r>
              <a:rPr lang="en-US" dirty="0" smtClean="0"/>
              <a:t>.</a:t>
            </a:r>
          </a:p>
          <a:p>
            <a:pPr algn="l" rtl="0">
              <a:lnSpc>
                <a:spcPct val="200000"/>
              </a:lnSpc>
            </a:pPr>
            <a:r>
              <a:rPr lang="en-US" b="1" dirty="0"/>
              <a:t>Note:</a:t>
            </a:r>
            <a:r>
              <a:rPr lang="en-US" dirty="0"/>
              <a:t> A link does not have to be text. It can be an image or any other HTML element.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dirty="0"/>
              <a:t>In HTML, links are defined with the </a:t>
            </a:r>
            <a:r>
              <a:rPr lang="en-US" b="1" dirty="0"/>
              <a:t>&lt;a&gt;</a:t>
            </a:r>
            <a:r>
              <a:rPr lang="en-US" dirty="0"/>
              <a:t> tag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&lt;/a&gt;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Example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smtClean="0"/>
              <a:t>www.OsamaAlkhoun.com/html</a:t>
            </a:r>
            <a:r>
              <a:rPr lang="en-US" dirty="0"/>
              <a:t>/"&gt;Visit our </a:t>
            </a:r>
            <a:r>
              <a:rPr lang="en-US" dirty="0" smtClean="0"/>
              <a:t>Web Course&lt;/</a:t>
            </a:r>
            <a:r>
              <a:rPr lang="en-US" dirty="0"/>
              <a:t>a</a:t>
            </a:r>
            <a:r>
              <a:rPr lang="en-US" dirty="0" smtClean="0"/>
              <a:t>&gt;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The </a:t>
            </a:r>
            <a:r>
              <a:rPr lang="en-US" b="1" dirty="0" err="1"/>
              <a:t>href</a:t>
            </a:r>
            <a:r>
              <a:rPr lang="en-US" dirty="0"/>
              <a:t> attribute specifies the destination address (https</a:t>
            </a:r>
            <a:r>
              <a:rPr lang="en-US" dirty="0" smtClean="0"/>
              <a:t>://</a:t>
            </a:r>
            <a:r>
              <a:rPr lang="en-US" dirty="0"/>
              <a:t> www.OsamaAlkhoun.com/html </a:t>
            </a:r>
            <a:r>
              <a:rPr lang="en-US" dirty="0" smtClean="0"/>
              <a:t>/) </a:t>
            </a:r>
            <a:r>
              <a:rPr lang="en-US" dirty="0"/>
              <a:t>of the link.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The </a:t>
            </a:r>
            <a:r>
              <a:rPr lang="en-US" b="1" dirty="0"/>
              <a:t>link text</a:t>
            </a:r>
            <a:r>
              <a:rPr lang="en-US" dirty="0"/>
              <a:t> is the visible part (Visit our </a:t>
            </a:r>
            <a:r>
              <a:rPr lang="en-US" dirty="0"/>
              <a:t>Web Course</a:t>
            </a:r>
            <a:r>
              <a:rPr lang="en-US" dirty="0" smtClean="0"/>
              <a:t>).</a:t>
            </a:r>
            <a:endParaRPr lang="en-US" dirty="0"/>
          </a:p>
          <a:p>
            <a:pPr algn="l" rtl="0">
              <a:lnSpc>
                <a:spcPct val="160000"/>
              </a:lnSpc>
            </a:pPr>
            <a:r>
              <a:rPr lang="en-US" dirty="0"/>
              <a:t>Clicking on the link text will send you to the specified address.</a:t>
            </a:r>
          </a:p>
          <a:p>
            <a:pPr algn="l" rtl="0">
              <a:lnSpc>
                <a:spcPct val="16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/>
              <a:t>Note:</a:t>
            </a:r>
            <a:r>
              <a:rPr lang="en-US" dirty="0"/>
              <a:t> Without a forward slash on subfolder addresses, you might generate two requests to the server. Many servers will automatically add a forward slash to the address, and then create a new request.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example above used an absolute URL (A full web address).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A local link (link to the same web site) is specified with a relative URL (without </a:t>
            </a:r>
            <a:r>
              <a:rPr lang="en-US" dirty="0">
                <a:hlinkClick r:id="rId3"/>
              </a:rPr>
              <a:t>http://www</a:t>
            </a:r>
            <a:r>
              <a:rPr lang="en-US" dirty="0" smtClean="0"/>
              <a:t>....).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="html_images.asp"&gt;HTML Images&lt;/a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56510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By default, a link will appear like this (in all browsers):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An unvisited link is underlined and blue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A visited link is underlined and purple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An active link is underlined and red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change the default colors, by using styles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1400" dirty="0"/>
              <a:t>&lt;style&gt;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a:link {</a:t>
            </a:r>
            <a:br>
              <a:rPr lang="en-US" sz="1400" dirty="0"/>
            </a:br>
            <a:r>
              <a:rPr lang="en-US" sz="1400" dirty="0"/>
              <a:t>    color: green; </a:t>
            </a:r>
            <a:br>
              <a:rPr lang="en-US" sz="1400" dirty="0"/>
            </a:br>
            <a:r>
              <a:rPr lang="en-US" sz="1400" dirty="0"/>
              <a:t>    background-color: transparent; </a:t>
            </a:r>
            <a:br>
              <a:rPr lang="en-US" sz="1400" dirty="0"/>
            </a:br>
            <a:r>
              <a:rPr lang="en-US" sz="1400" dirty="0"/>
              <a:t>    text-decoration: none;</a:t>
            </a:r>
            <a:br>
              <a:rPr lang="en-US" sz="1400" dirty="0"/>
            </a:b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a:visited {</a:t>
            </a:r>
            <a:br>
              <a:rPr lang="en-US" sz="1400" dirty="0"/>
            </a:br>
            <a:r>
              <a:rPr lang="en-US" sz="1400" dirty="0"/>
              <a:t>    color: pink;</a:t>
            </a:r>
            <a:br>
              <a:rPr lang="en-US" sz="1400" dirty="0"/>
            </a:br>
            <a:r>
              <a:rPr lang="en-US" sz="1400" dirty="0"/>
              <a:t>    background-color: transparent;</a:t>
            </a:r>
            <a:br>
              <a:rPr lang="en-US" sz="1400" dirty="0"/>
            </a:br>
            <a:r>
              <a:rPr lang="en-US" sz="1400" dirty="0"/>
              <a:t>    text-decoration: none;</a:t>
            </a:r>
            <a:br>
              <a:rPr lang="en-US" sz="1400" dirty="0"/>
            </a:b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a:hover {</a:t>
            </a:r>
            <a:br>
              <a:rPr lang="en-US" sz="1400" dirty="0"/>
            </a:br>
            <a:r>
              <a:rPr lang="en-US" sz="1400" dirty="0"/>
              <a:t>    color: red;</a:t>
            </a:r>
            <a:br>
              <a:rPr lang="en-US" sz="1400" dirty="0"/>
            </a:br>
            <a:r>
              <a:rPr lang="en-US" sz="1400" dirty="0"/>
              <a:t>    background-color: transparent;</a:t>
            </a:r>
            <a:br>
              <a:rPr lang="en-US" sz="1400" dirty="0"/>
            </a:br>
            <a:r>
              <a:rPr lang="en-US" sz="1400" dirty="0"/>
              <a:t>    text-decoration: underline;</a:t>
            </a:r>
            <a:br>
              <a:rPr lang="en-US" sz="1400" dirty="0"/>
            </a:b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a:active {</a:t>
            </a:r>
            <a:br>
              <a:rPr lang="en-US" sz="1400" dirty="0"/>
            </a:br>
            <a:r>
              <a:rPr lang="en-US" sz="1400" dirty="0"/>
              <a:t>    color: yellow;</a:t>
            </a:r>
            <a:br>
              <a:rPr lang="en-US" sz="1400" dirty="0"/>
            </a:br>
            <a:r>
              <a:rPr lang="en-US" sz="1400" dirty="0"/>
              <a:t>    background-color: transparent;</a:t>
            </a:r>
            <a:br>
              <a:rPr lang="en-US" sz="1400" dirty="0"/>
            </a:br>
            <a:r>
              <a:rPr lang="en-US" sz="1400" dirty="0"/>
              <a:t>    text-decoration: underline;</a:t>
            </a:r>
            <a:br>
              <a:rPr lang="en-US" sz="1400" dirty="0"/>
            </a:br>
            <a:r>
              <a:rPr lang="en-US" sz="1400" dirty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&lt;/style&gt;</a:t>
            </a:r>
            <a:endParaRPr lang="ar-JO" sz="1400" dirty="0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270</TotalTime>
  <Words>420</Words>
  <Application>Microsoft Office PowerPoint</Application>
  <PresentationFormat>On-screen Show (4:3)</PresentationFormat>
  <Paragraphs>107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HTML5 </vt:lpstr>
      <vt:lpstr>HTML5 </vt:lpstr>
      <vt:lpstr>HTML Links</vt:lpstr>
      <vt:lpstr>HTML Links - Hyperlinks</vt:lpstr>
      <vt:lpstr>HTML Links - Syntax</vt:lpstr>
      <vt:lpstr>HTML Links - Syntax</vt:lpstr>
      <vt:lpstr>Local Links</vt:lpstr>
      <vt:lpstr>HTML Link Colors</vt:lpstr>
      <vt:lpstr>You can change the default colors, by using styles:</vt:lpstr>
      <vt:lpstr>HTML Links - The target Attribute</vt:lpstr>
      <vt:lpstr>HTML Links - Image as Link</vt:lpstr>
      <vt:lpstr>HTML Links - Create a Bookmark</vt:lpstr>
      <vt:lpstr>Example</vt:lpstr>
      <vt:lpstr>External Paths</vt:lpstr>
      <vt:lpstr>Chapter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33</cp:revision>
  <dcterms:created xsi:type="dcterms:W3CDTF">2017-05-30T23:53:11Z</dcterms:created>
  <dcterms:modified xsi:type="dcterms:W3CDTF">2017-06-05T00:25:31Z</dcterms:modified>
</cp:coreProperties>
</file>