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06/09/1438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06/09/1438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9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90124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31 أيار،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Forget the End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Most browsers will display HTML correctly even if you forget the end tag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&lt;p&gt;This is a paragraph.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&lt;p&gt;This is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10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1616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Line </a:t>
            </a:r>
            <a:r>
              <a:rPr lang="en-US" dirty="0" smtClean="0"/>
              <a:t>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r>
              <a:rPr lang="en-US" dirty="0"/>
              <a:t> element defines a </a:t>
            </a:r>
            <a:r>
              <a:rPr lang="en-US" b="1" dirty="0"/>
              <a:t>line break</a:t>
            </a:r>
            <a:r>
              <a:rPr lang="en-US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 &lt;</a:t>
            </a:r>
            <a:r>
              <a:rPr lang="en-US" dirty="0" err="1"/>
              <a:t>br</a:t>
            </a:r>
            <a:r>
              <a:rPr lang="en-US" dirty="0"/>
              <a:t>&gt; if you want a line break (a new line) without starting a new paragraph: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&lt;p&gt;This is&lt;</a:t>
            </a:r>
            <a:r>
              <a:rPr lang="en-US" dirty="0" err="1"/>
              <a:t>br</a:t>
            </a:r>
            <a:r>
              <a:rPr lang="en-US" dirty="0"/>
              <a:t>&gt;a paragraph&lt;</a:t>
            </a:r>
            <a:r>
              <a:rPr lang="en-US" dirty="0" err="1"/>
              <a:t>br</a:t>
            </a:r>
            <a:r>
              <a:rPr lang="en-US" dirty="0"/>
              <a:t>&gt;with line breaks.&lt;/p</a:t>
            </a:r>
            <a:r>
              <a:rPr lang="en-US" dirty="0" smtClean="0"/>
              <a:t>&gt;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tag is an empty tag, which </a:t>
            </a:r>
            <a:r>
              <a:rPr lang="en-US" dirty="0" smtClean="0"/>
              <a:t>means </a:t>
            </a:r>
            <a:r>
              <a:rPr lang="en-US" dirty="0"/>
              <a:t>that it has no end tag.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11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5572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Poem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This poem will display on a single line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12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24087"/>
            <a:ext cx="5040560" cy="397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3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&lt;pre&gt;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 HTML &lt;pre&gt; element defines preformatted text.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text inside a &lt;pre&gt; element is displayed in a fixed-width font (usually Courier), and it preserves both spaces and line breaks: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13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87959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&lt;pre&gt;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14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1060"/>
            <a:ext cx="7417292" cy="338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97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</a:t>
            </a:r>
            <a:r>
              <a:rPr lang="en-US" dirty="0" smtClean="0"/>
              <a:t>Reference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42736719"/>
              </p:ext>
            </p:extLst>
          </p:nvPr>
        </p:nvGraphicFramePr>
        <p:xfrm>
          <a:off x="457200" y="2564904"/>
          <a:ext cx="7467600" cy="2448272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Tag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&lt;p&gt;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paragraph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br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Inserts a single line break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&lt;pre&gt;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pre-formatted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15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25590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02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Headings are important in HTML documents</a:t>
            </a:r>
            <a:r>
              <a:rPr lang="en-US" dirty="0" smtClean="0"/>
              <a:t>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Headings are defined with the &lt;h1&gt; to &lt;h6&gt; tags</a:t>
            </a:r>
            <a:r>
              <a:rPr lang="en-US" dirty="0" smtClean="0"/>
              <a:t>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&lt;h1&gt; defines the most important heading. &lt;h6&gt; defines the least important heading.</a:t>
            </a: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25143"/>
            <a:ext cx="3168352" cy="1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Search engines use the headings to index the structure and content of your web pages.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Users skim your pages by its headings. It is important to use headings to show the document structure.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&lt;h1&gt; headings should be used for main headings, followed by &lt;h2&gt; headings, then the less important &lt;h3&gt;, and so 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 &lt;</a:t>
            </a:r>
            <a:r>
              <a:rPr lang="en-US" dirty="0" err="1"/>
              <a:t>hr</a:t>
            </a:r>
            <a:r>
              <a:rPr lang="en-US" dirty="0"/>
              <a:t>&gt; tag defines a thematic break in an HTML page, and is most often displayed as a horizontal rule.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&lt;</a:t>
            </a:r>
            <a:r>
              <a:rPr lang="en-US" dirty="0" err="1"/>
              <a:t>hr</a:t>
            </a:r>
            <a:r>
              <a:rPr lang="en-US" dirty="0"/>
              <a:t>&gt; element is used to separate content (or define a change) in an HTML page: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65104"/>
            <a:ext cx="403536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&lt;head&gt;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&lt;head&gt;</a:t>
            </a:r>
            <a:r>
              <a:rPr lang="en-US" dirty="0"/>
              <a:t> element has nothing to do with HTML headings.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&lt;head&gt; element is a container for metadata. HTML metadata is data about the HTML document. Metadata is not displayed.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&lt;head&gt; element is placed between the &lt;html&gt; tag and the &lt;body&gt; tag: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573808"/>
            <a:ext cx="3059280" cy="109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Paragraphs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The HTML </a:t>
            </a:r>
            <a:r>
              <a:rPr lang="en-US" b="1" dirty="0"/>
              <a:t>&lt;p&gt;</a:t>
            </a:r>
            <a:r>
              <a:rPr lang="en-US" dirty="0"/>
              <a:t> element defines a </a:t>
            </a:r>
            <a:r>
              <a:rPr lang="en-US" b="1" dirty="0"/>
              <a:t>paragraph</a:t>
            </a:r>
            <a:r>
              <a:rPr lang="en-US" dirty="0"/>
              <a:t>:</a:t>
            </a: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132856"/>
            <a:ext cx="534761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You cannot be sure how HTML will be displayed.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Large or small screens, and resized windows will create different results.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With HTML, you cannot change the output by adding extra spaces or extra lines in your HTML code.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browser will remove any extra spaces and extra lines when the page is displayed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Display example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608512" cy="49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</TotalTime>
  <Words>445</Words>
  <Application>Microsoft Office PowerPoint</Application>
  <PresentationFormat>On-screen Show (4:3)</PresentationFormat>
  <Paragraphs>86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HTML5 </vt:lpstr>
      <vt:lpstr>HTML5 </vt:lpstr>
      <vt:lpstr>HTML Headings</vt:lpstr>
      <vt:lpstr>Headings Are Important</vt:lpstr>
      <vt:lpstr>HTML Horizontal Rules</vt:lpstr>
      <vt:lpstr>The HTML &lt;head&gt; Element</vt:lpstr>
      <vt:lpstr>HTML Paragraphs</vt:lpstr>
      <vt:lpstr>HTML Display</vt:lpstr>
      <vt:lpstr>HTML Display example</vt:lpstr>
      <vt:lpstr>Don't Forget the End Tag</vt:lpstr>
      <vt:lpstr>HTML Line Breaks</vt:lpstr>
      <vt:lpstr>The Poem Problem</vt:lpstr>
      <vt:lpstr>The HTML &lt;pre&gt; Element</vt:lpstr>
      <vt:lpstr>The HTML &lt;pre&gt; Element </vt:lpstr>
      <vt:lpstr>HTML Tag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24</cp:revision>
  <dcterms:created xsi:type="dcterms:W3CDTF">2017-05-30T23:53:11Z</dcterms:created>
  <dcterms:modified xsi:type="dcterms:W3CDTF">2017-05-31T07:37:05Z</dcterms:modified>
</cp:coreProperties>
</file>