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0124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31 أيار،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Use the </a:t>
            </a:r>
            <a:r>
              <a:rPr lang="en-US" b="1" dirty="0"/>
              <a:t>style</a:t>
            </a:r>
            <a:r>
              <a:rPr lang="en-US" dirty="0"/>
              <a:t> attribute for styling HTML elements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 </a:t>
            </a:r>
            <a:r>
              <a:rPr lang="en-US" b="1" dirty="0"/>
              <a:t>background-color</a:t>
            </a:r>
            <a:r>
              <a:rPr lang="en-US" dirty="0"/>
              <a:t> for background color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 </a:t>
            </a:r>
            <a:r>
              <a:rPr lang="en-US" b="1" dirty="0"/>
              <a:t>color</a:t>
            </a:r>
            <a:r>
              <a:rPr lang="en-US" dirty="0"/>
              <a:t> for text colors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 </a:t>
            </a:r>
            <a:r>
              <a:rPr lang="en-US" b="1" dirty="0"/>
              <a:t>font-family</a:t>
            </a:r>
            <a:r>
              <a:rPr lang="en-US" dirty="0"/>
              <a:t> for text fonts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 </a:t>
            </a:r>
            <a:r>
              <a:rPr lang="en-US" b="1" dirty="0"/>
              <a:t>font-size</a:t>
            </a:r>
            <a:r>
              <a:rPr lang="en-US" dirty="0"/>
              <a:t> for text sizes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 </a:t>
            </a:r>
            <a:r>
              <a:rPr lang="en-US" b="1" dirty="0"/>
              <a:t>text-align</a:t>
            </a:r>
            <a:r>
              <a:rPr lang="en-US" dirty="0"/>
              <a:t> for text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</a:t>
            </a:r>
            <a:r>
              <a:rPr lang="en-US" sz="2400" dirty="0" smtClean="0"/>
              <a:t>03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7762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Setting the style of an HTML element, can be done with the </a:t>
            </a:r>
            <a:r>
              <a:rPr lang="en-US" b="1" dirty="0"/>
              <a:t>style attribute</a:t>
            </a:r>
            <a:r>
              <a:rPr lang="en-US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HTML style attribute has the following </a:t>
            </a:r>
            <a:r>
              <a:rPr lang="en-US" b="1" dirty="0"/>
              <a:t>syntax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style="</a:t>
            </a:r>
            <a:r>
              <a:rPr lang="en-US" i="1" dirty="0" err="1" smtClean="0"/>
              <a:t>property</a:t>
            </a:r>
            <a:r>
              <a:rPr lang="en-US" dirty="0" err="1" smtClean="0"/>
              <a:t>:</a:t>
            </a:r>
            <a:r>
              <a:rPr lang="en-US" i="1" dirty="0" err="1" smtClean="0"/>
              <a:t>value</a:t>
            </a:r>
            <a:r>
              <a:rPr lang="en-US" i="1" dirty="0" smtClean="0"/>
              <a:t>;</a:t>
            </a:r>
            <a:r>
              <a:rPr lang="en-US" dirty="0" smtClean="0"/>
              <a:t>"&gt;</a:t>
            </a:r>
          </a:p>
          <a:p>
            <a:pPr lvl="1" algn="l" rtl="0"/>
            <a:r>
              <a:rPr lang="en-US" dirty="0"/>
              <a:t>The </a:t>
            </a:r>
            <a:r>
              <a:rPr lang="en-US" b="1" i="1" dirty="0"/>
              <a:t>property</a:t>
            </a:r>
            <a:r>
              <a:rPr lang="en-US" dirty="0"/>
              <a:t> is a CSS property. The </a:t>
            </a:r>
            <a:r>
              <a:rPr lang="en-US" b="1" i="1" dirty="0"/>
              <a:t>value</a:t>
            </a:r>
            <a:r>
              <a:rPr lang="en-US" dirty="0"/>
              <a:t> is a CSS value.</a:t>
            </a:r>
          </a:p>
          <a:p>
            <a:pPr lvl="1" algn="l" rtl="0"/>
            <a:r>
              <a:rPr lang="en-US" dirty="0"/>
              <a:t>You will learn more about CSS </a:t>
            </a:r>
            <a:r>
              <a:rPr lang="en-US" dirty="0" smtClean="0"/>
              <a:t>later.</a:t>
            </a:r>
            <a:endParaRPr lang="en-US" dirty="0"/>
          </a:p>
          <a:p>
            <a:pPr lvl="1" algn="l" rtl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Background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The </a:t>
            </a:r>
            <a:r>
              <a:rPr lang="en-US" b="1" dirty="0"/>
              <a:t>background-color</a:t>
            </a:r>
            <a:r>
              <a:rPr lang="en-US" dirty="0"/>
              <a:t> property defines the background color for an HTML element.</a:t>
            </a:r>
          </a:p>
          <a:p>
            <a:pPr algn="l" rtl="0"/>
            <a:r>
              <a:rPr lang="en-US" dirty="0"/>
              <a:t>This example sets the background color for a page to </a:t>
            </a:r>
            <a:r>
              <a:rPr lang="en-US" dirty="0" err="1"/>
              <a:t>powderblue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618437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The </a:t>
            </a:r>
            <a:r>
              <a:rPr lang="en-US" b="1" dirty="0"/>
              <a:t>color</a:t>
            </a:r>
            <a:r>
              <a:rPr lang="en-US" dirty="0"/>
              <a:t> property defines the text color for an HTML </a:t>
            </a:r>
            <a:r>
              <a:rPr lang="en-US" dirty="0" smtClean="0"/>
              <a:t>element:</a:t>
            </a:r>
          </a:p>
          <a:p>
            <a:pPr algn="l" rtl="0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99946"/>
            <a:ext cx="7822173" cy="94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The </a:t>
            </a:r>
            <a:r>
              <a:rPr lang="en-US" b="1" dirty="0"/>
              <a:t>font-family</a:t>
            </a:r>
            <a:r>
              <a:rPr lang="en-US" dirty="0"/>
              <a:t> property defines the font to be used for an HTML element: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64" y="3413393"/>
            <a:ext cx="698477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/>
              <a:t>font-size</a:t>
            </a:r>
            <a:r>
              <a:rPr lang="en-US" dirty="0"/>
              <a:t> property defines the text size for an HTML element: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895600"/>
            <a:ext cx="7480899" cy="118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/>
              <a:t>text-align</a:t>
            </a:r>
            <a:r>
              <a:rPr lang="en-US" dirty="0"/>
              <a:t> property defines the horizontal text alignment for an HTML element: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6356"/>
            <a:ext cx="7102540" cy="111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</TotalTime>
  <Words>109</Words>
  <Application>Microsoft Office PowerPoint</Application>
  <PresentationFormat>On-screen Show (4:3)</PresentationFormat>
  <Paragraphs>55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HTML5 </vt:lpstr>
      <vt:lpstr>HTML5 </vt:lpstr>
      <vt:lpstr>HTML Styles</vt:lpstr>
      <vt:lpstr>The HTML Style Attribute</vt:lpstr>
      <vt:lpstr>HTML Background Color</vt:lpstr>
      <vt:lpstr>HTML Text Color</vt:lpstr>
      <vt:lpstr>HTML Fonts</vt:lpstr>
      <vt:lpstr>HTML Text Size</vt:lpstr>
      <vt:lpstr>HTML Text Alignment</vt:lpstr>
      <vt:lpstr>Chapter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26</cp:revision>
  <dcterms:created xsi:type="dcterms:W3CDTF">2017-05-30T23:53:11Z</dcterms:created>
  <dcterms:modified xsi:type="dcterms:W3CDTF">2017-05-31T07:47:35Z</dcterms:modified>
</cp:coreProperties>
</file>