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 algn="l" rtl="0"/>
            <a:r>
              <a:rPr lang="ar-JO" dirty="0" smtClean="0"/>
              <a:t>00962-796484613</a:t>
            </a:r>
            <a:r>
              <a:rPr lang="en-US" dirty="0" smtClean="0"/>
              <a:t>, 00962-785764063</a:t>
            </a:r>
            <a:endParaRPr lang="ar-JO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0E50BE-2C91-4CC4-9781-5A1084D1876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en-US" dirty="0"/>
              <a:t>Osama </a:t>
            </a:r>
            <a:r>
              <a:rPr lang="en-US" dirty="0" err="1"/>
              <a:t>Alkhoun</a:t>
            </a:r>
            <a:r>
              <a:rPr lang="en-US" dirty="0"/>
              <a:t> – Web Application </a:t>
            </a:r>
            <a:endParaRPr lang="ar-JO" dirty="0"/>
          </a:p>
          <a:p>
            <a:endParaRPr lang="ar-J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E753376-94DE-4DDE-9B98-C25697A3EF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17379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05EECD-7E7B-46CB-B07B-6F3DD9E35785}" type="datetimeFigureOut">
              <a:rPr lang="ar-JO" smtClean="0"/>
              <a:t>06/09/1438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8B9079-ADCE-4DF1-B72F-616A9995C78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1322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1575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10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0124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2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5810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3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9973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4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2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5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3999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6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74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7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77205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8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532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B9079-ADCE-4DF1-B72F-616A9995C78A}" type="slidenum">
              <a:rPr lang="ar-JO" smtClean="0"/>
              <a:t>9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0124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 algn="ctr" rtl="0">
              <a:defRPr b="1"/>
            </a:lvl1pPr>
          </a:lstStyle>
          <a:p>
            <a:r>
              <a:rPr kumimoji="0" lang="en-US" dirty="0" smtClean="0"/>
              <a:t>HTML5 Course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Web Application Course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411931" y="1526786"/>
            <a:ext cx="2991379" cy="381000"/>
          </a:xfrm>
        </p:spPr>
        <p:txBody>
          <a:bodyPr/>
          <a:lstStyle/>
          <a:p>
            <a:fld id="{02659D03-1BAC-417F-8D33-0645BC391290}" type="datetime8">
              <a:rPr lang="ar-JO" smtClean="0"/>
              <a:t>31 أيار، 17</a:t>
            </a:fld>
            <a:endParaRPr lang="ar-JO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447314" y="4551714"/>
            <a:ext cx="2917509" cy="384048"/>
          </a:xfrm>
        </p:spPr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87D0-32F5-406F-AF09-3F1043E5402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00EF-481E-4F46-99AE-B8E33564CE0D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B60AA27-D875-45F9-98A6-E2AF10FEC66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7E85C8-8CDF-4CB3-8DCA-93209C4FA4D2}" type="slidenum">
              <a:rPr lang="ar-JO" smtClean="0"/>
              <a:t>‹#›</a:t>
            </a:fld>
            <a:endParaRPr lang="ar-J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778D4E-FC81-4C60-A349-865047431AE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AA8C-9711-4E3C-AD0D-903BF7F0D099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12D8-A43E-4DEA-97A7-501A05352BF8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1F6F5-4FFB-449F-BEA2-D7A6656B1ED5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14E7-F189-47B4-929F-E16000B66273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8B1601-BBEE-44A9-9439-BEC1C391D9D2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5F9B3-2FBE-4CAD-8335-1CD8069C3BCB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809B0F-716C-45B4-85DB-AA4F49EF84D8}" type="slidenum">
              <a:rPr lang="ar-JO" smtClean="0"/>
              <a:t>‹#›</a:t>
            </a:fld>
            <a:endParaRPr lang="ar-JO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Osama </a:t>
            </a:r>
            <a:r>
              <a:rPr lang="en-US" dirty="0" err="1" smtClean="0"/>
              <a:t>Alkhoun</a:t>
            </a:r>
            <a:r>
              <a:rPr lang="en-US" dirty="0" smtClean="0"/>
              <a:t> – Web Application </a:t>
            </a:r>
            <a:endParaRPr lang="ar-JO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FFD3DD-68A0-4429-825F-1EE0D49A79C0}" type="datetime8">
              <a:rPr lang="ar-JO" smtClean="0"/>
              <a:t>31 أيار، 17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81B0DA-3743-4A75-A3E8-B1E380CBDC29}" type="slidenum">
              <a:rPr lang="ar-JO" smtClean="0"/>
              <a:t>‹#›</a:t>
            </a:fld>
            <a:endParaRPr lang="ar-J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35000">
              <a:schemeClr val="accent1">
                <a:tint val="44500"/>
                <a:satMod val="160000"/>
              </a:schemeClr>
            </a:gs>
            <a:gs pos="5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8000" b="0" dirty="0"/>
              <a:t>HTML5 </a:t>
            </a:r>
            <a:endParaRPr lang="ar-JO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6172200" cy="13716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 smtClean="0"/>
              <a:t>Web Application Course</a:t>
            </a:r>
            <a:endParaRPr lang="ar-JO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195736" y="5085184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1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1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2000" dirty="0" smtClean="0"/>
              <a:t>Instructor: Osama </a:t>
            </a:r>
            <a:r>
              <a:rPr lang="en-US" sz="2000" dirty="0" err="1" smtClean="0"/>
              <a:t>Alkhoun</a:t>
            </a:r>
            <a:endParaRPr lang="ar-JO" sz="2000" dirty="0"/>
          </a:p>
        </p:txBody>
      </p:sp>
    </p:spTree>
    <p:extLst>
      <p:ext uri="{BB962C8B-B14F-4D97-AF65-F5344CB8AC3E}">
        <p14:creationId xmlns:p14="http://schemas.microsoft.com/office/powerpoint/2010/main" val="709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&lt;sub&gt;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&lt;sub&gt;</a:t>
            </a:r>
            <a:r>
              <a:rPr lang="en-US" dirty="0"/>
              <a:t> element defines </a:t>
            </a:r>
            <a:r>
              <a:rPr lang="en-US" baseline="-25000" dirty="0"/>
              <a:t>subscripted</a:t>
            </a:r>
            <a:r>
              <a:rPr lang="en-US" dirty="0"/>
              <a:t> text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&lt;p&gt;This is &lt;sub&gt;subscripted&lt;/sub&gt; text.&lt;/p&gt;</a:t>
            </a: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10</a:t>
            </a:fld>
            <a:endParaRPr lang="ar-JO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350100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&lt;sup&gt; Element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4826570"/>
            <a:ext cx="7467600" cy="1900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r" rtl="1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&lt;sup&gt;</a:t>
            </a:r>
            <a:r>
              <a:rPr lang="en-US" dirty="0"/>
              <a:t> element defines </a:t>
            </a:r>
            <a:r>
              <a:rPr lang="en-US" baseline="30000" dirty="0"/>
              <a:t>superscripted</a:t>
            </a:r>
            <a:r>
              <a:rPr lang="en-US" dirty="0"/>
              <a:t> text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&lt;p&gt;This is &lt;sup&gt;superscripted&lt;/sup&gt; text.&lt;/p&gt;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746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Elements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7091765"/>
              </p:ext>
            </p:extLst>
          </p:nvPr>
        </p:nvGraphicFramePr>
        <p:xfrm>
          <a:off x="457200" y="1628804"/>
          <a:ext cx="7467600" cy="4473062"/>
        </p:xfrm>
        <a:graphic>
          <a:graphicData uri="http://schemas.openxmlformats.org/drawingml/2006/table">
            <a:tbl>
              <a:tblPr/>
              <a:tblGrid>
                <a:gridCol w="1488585"/>
                <a:gridCol w="5979015"/>
              </a:tblGrid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Tag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&lt;b&gt;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bold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em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emphasized text 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&lt;i&gt;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italic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&lt;small&gt;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smaller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&lt;strong&gt;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important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&lt;sub&gt;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subscripted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&lt;sup&gt;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superscripted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&lt;ins&gt;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inserted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&lt;del&gt;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Defines deleted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&lt;mark&gt;</a:t>
                      </a:r>
                    </a:p>
                  </a:txBody>
                  <a:tcPr marL="131588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marked/highlighted text</a:t>
                      </a:r>
                    </a:p>
                  </a:txBody>
                  <a:tcPr marL="65794" marR="65794" marT="65794" marB="657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11</a:t>
            </a:fld>
            <a:endParaRPr lang="ar-J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1616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HTML5</a:t>
            </a:r>
            <a:r>
              <a:rPr lang="en-US" sz="4400" b="0" dirty="0"/>
              <a:t> </a:t>
            </a:r>
            <a:endParaRPr lang="ar-JO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 smtClean="0"/>
              <a:t>Chapter </a:t>
            </a:r>
            <a:r>
              <a:rPr lang="en-US" sz="2400" dirty="0" smtClean="0"/>
              <a:t>04</a:t>
            </a:r>
            <a:endParaRPr lang="ar-JO" sz="2400" dirty="0"/>
          </a:p>
        </p:txBody>
      </p:sp>
    </p:spTree>
    <p:extLst>
      <p:ext uri="{BB962C8B-B14F-4D97-AF65-F5344CB8AC3E}">
        <p14:creationId xmlns:p14="http://schemas.microsoft.com/office/powerpoint/2010/main" val="42069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lnSpc>
                <a:spcPct val="200000"/>
              </a:lnSpc>
            </a:pP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3</a:t>
            </a:fld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9724"/>
            <a:ext cx="7632848" cy="333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6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In the previous </a:t>
            </a:r>
            <a:r>
              <a:rPr lang="en-US" dirty="0" smtClean="0"/>
              <a:t>chapter, </a:t>
            </a:r>
            <a:r>
              <a:rPr lang="en-US" dirty="0"/>
              <a:t>you learned about the HTML </a:t>
            </a:r>
            <a:r>
              <a:rPr lang="en-US" b="1" dirty="0"/>
              <a:t>style attribute</a:t>
            </a:r>
            <a:r>
              <a:rPr lang="en-US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HTML also defines special </a:t>
            </a:r>
            <a:r>
              <a:rPr lang="en-US" b="1" dirty="0"/>
              <a:t>elements</a:t>
            </a:r>
            <a:r>
              <a:rPr lang="en-US" dirty="0"/>
              <a:t> for defining text with a special </a:t>
            </a:r>
            <a:r>
              <a:rPr lang="en-US" b="1" dirty="0"/>
              <a:t>meaning</a:t>
            </a:r>
            <a:r>
              <a:rPr lang="en-US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HTML uses elements like &lt;b&gt; and &lt;i&gt; for formatting output, like </a:t>
            </a:r>
            <a:r>
              <a:rPr lang="en-US" b="1" dirty="0"/>
              <a:t>bold</a:t>
            </a:r>
            <a:r>
              <a:rPr lang="en-US" dirty="0"/>
              <a:t> or </a:t>
            </a:r>
            <a:r>
              <a:rPr lang="en-US" i="1" dirty="0"/>
              <a:t>italic</a:t>
            </a:r>
            <a:r>
              <a:rPr lang="en-US" dirty="0"/>
              <a:t> text.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4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318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  <a:r>
              <a:rPr lang="en-US" dirty="0" smtClean="0"/>
              <a:t>Elements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Formatting elements were designed to display special types of text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/>
              <a:t>&lt;b&gt; </a:t>
            </a:r>
            <a:r>
              <a:rPr lang="en-US" dirty="0" smtClean="0"/>
              <a:t>	- </a:t>
            </a:r>
            <a:r>
              <a:rPr lang="en-US" dirty="0"/>
              <a:t>Bold text</a:t>
            </a:r>
          </a:p>
          <a:p>
            <a:pPr lvl="1" algn="l" rtl="0"/>
            <a:r>
              <a:rPr lang="en-US" dirty="0"/>
              <a:t>&lt;strong&gt; - Important text</a:t>
            </a:r>
          </a:p>
          <a:p>
            <a:pPr lvl="1" algn="l" rtl="0"/>
            <a:r>
              <a:rPr lang="en-US" dirty="0"/>
              <a:t>&lt;i&gt; </a:t>
            </a:r>
            <a:r>
              <a:rPr lang="en-US" dirty="0" smtClean="0"/>
              <a:t>	- </a:t>
            </a:r>
            <a:r>
              <a:rPr lang="en-US" dirty="0"/>
              <a:t>Italic text</a:t>
            </a:r>
          </a:p>
          <a:p>
            <a:pPr lvl="1" algn="l" rtl="0"/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</a:t>
            </a:r>
            <a:r>
              <a:rPr lang="en-US" dirty="0" smtClean="0"/>
              <a:t>	- </a:t>
            </a:r>
            <a:r>
              <a:rPr lang="en-US" dirty="0"/>
              <a:t>Emphasized text</a:t>
            </a:r>
          </a:p>
          <a:p>
            <a:pPr lvl="1" algn="l" rtl="0"/>
            <a:r>
              <a:rPr lang="en-US" dirty="0"/>
              <a:t>&lt;mark&gt; </a:t>
            </a:r>
            <a:r>
              <a:rPr lang="en-US" dirty="0" smtClean="0"/>
              <a:t>	- </a:t>
            </a:r>
            <a:r>
              <a:rPr lang="en-US" dirty="0"/>
              <a:t>Marked text</a:t>
            </a:r>
          </a:p>
          <a:p>
            <a:pPr lvl="1" algn="l" rtl="0"/>
            <a:r>
              <a:rPr lang="en-US" dirty="0"/>
              <a:t>&lt;small&gt; </a:t>
            </a:r>
            <a:r>
              <a:rPr lang="en-US" dirty="0" smtClean="0"/>
              <a:t>	- </a:t>
            </a:r>
            <a:r>
              <a:rPr lang="en-US" dirty="0"/>
              <a:t>Small text</a:t>
            </a:r>
          </a:p>
          <a:p>
            <a:pPr lvl="1" algn="l" rtl="0"/>
            <a:r>
              <a:rPr lang="en-US" dirty="0"/>
              <a:t>&lt;del&gt; </a:t>
            </a:r>
            <a:r>
              <a:rPr lang="en-US" dirty="0" smtClean="0"/>
              <a:t>	- </a:t>
            </a:r>
            <a:r>
              <a:rPr lang="en-US" dirty="0"/>
              <a:t>Deleted text</a:t>
            </a:r>
          </a:p>
          <a:p>
            <a:pPr lvl="1" algn="l" rtl="0"/>
            <a:r>
              <a:rPr lang="en-US" dirty="0"/>
              <a:t>&lt;ins&gt; </a:t>
            </a:r>
            <a:r>
              <a:rPr lang="en-US" dirty="0" smtClean="0"/>
              <a:t>	- </a:t>
            </a:r>
            <a:r>
              <a:rPr lang="en-US" dirty="0"/>
              <a:t>Inserted text</a:t>
            </a:r>
          </a:p>
          <a:p>
            <a:pPr lvl="1" algn="l" rtl="0"/>
            <a:r>
              <a:rPr lang="en-US" dirty="0"/>
              <a:t>&lt;sub&gt; </a:t>
            </a:r>
            <a:r>
              <a:rPr lang="en-US" dirty="0" smtClean="0"/>
              <a:t>	- </a:t>
            </a:r>
            <a:r>
              <a:rPr lang="en-US" dirty="0"/>
              <a:t>Subscript text</a:t>
            </a:r>
          </a:p>
          <a:p>
            <a:pPr lvl="1" algn="l" rtl="0"/>
            <a:r>
              <a:rPr lang="en-US" dirty="0"/>
              <a:t>&lt;sup&gt; </a:t>
            </a:r>
            <a:r>
              <a:rPr lang="en-US" dirty="0" smtClean="0"/>
              <a:t>	- </a:t>
            </a:r>
            <a:r>
              <a:rPr lang="en-US" dirty="0"/>
              <a:t>Superscript text</a:t>
            </a:r>
          </a:p>
          <a:p>
            <a:pPr algn="l"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5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9710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&lt;b&gt; and &lt;strong&gt;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The HTML </a:t>
            </a:r>
            <a:r>
              <a:rPr lang="en-US" b="1" dirty="0"/>
              <a:t>&lt;b&gt;</a:t>
            </a:r>
            <a:r>
              <a:rPr lang="en-US" dirty="0"/>
              <a:t> element defines </a:t>
            </a:r>
            <a:r>
              <a:rPr lang="en-US" b="1" dirty="0"/>
              <a:t>bold</a:t>
            </a:r>
            <a:r>
              <a:rPr lang="en-US" dirty="0"/>
              <a:t> text, without any extra importance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&lt;b&gt;This text is bold&lt;/b</a:t>
            </a:r>
            <a:r>
              <a:rPr lang="en-US" dirty="0" smtClean="0"/>
              <a:t>&gt;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The HTML </a:t>
            </a:r>
            <a:r>
              <a:rPr lang="en-US" b="1" dirty="0"/>
              <a:t>&lt;strong&gt;</a:t>
            </a:r>
            <a:r>
              <a:rPr lang="en-US" dirty="0"/>
              <a:t> element defines </a:t>
            </a:r>
            <a:r>
              <a:rPr lang="en-US" b="1" dirty="0"/>
              <a:t>strong</a:t>
            </a:r>
            <a:r>
              <a:rPr lang="en-US" dirty="0"/>
              <a:t> text, with added semantic "strong" importance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&lt;strong&gt;This text is strong&lt;/strong&gt;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6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16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&lt;i&gt; and &lt;</a:t>
            </a:r>
            <a:r>
              <a:rPr lang="en-US" dirty="0" err="1"/>
              <a:t>em</a:t>
            </a:r>
            <a:r>
              <a:rPr lang="en-US" dirty="0"/>
              <a:t>&gt;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l" rtl="0">
              <a:lnSpc>
                <a:spcPct val="200000"/>
              </a:lnSpc>
            </a:pPr>
            <a:r>
              <a:rPr lang="en-US" dirty="0"/>
              <a:t>The HTML </a:t>
            </a:r>
            <a:r>
              <a:rPr lang="en-US" b="1" dirty="0"/>
              <a:t>&lt;i&gt;</a:t>
            </a:r>
            <a:r>
              <a:rPr lang="en-US" dirty="0"/>
              <a:t> element defines </a:t>
            </a:r>
            <a:r>
              <a:rPr lang="en-US" i="1" dirty="0"/>
              <a:t>italic</a:t>
            </a:r>
            <a:r>
              <a:rPr lang="en-US" dirty="0"/>
              <a:t> text, without any extra importance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&lt;i&gt;This text is italic&lt;/i</a:t>
            </a:r>
            <a:r>
              <a:rPr lang="en-US" dirty="0" smtClean="0"/>
              <a:t>&gt;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The HTML </a:t>
            </a: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</a:t>
            </a:r>
            <a:r>
              <a:rPr lang="en-US" dirty="0"/>
              <a:t> element defines </a:t>
            </a:r>
            <a:r>
              <a:rPr lang="en-US" i="1" dirty="0"/>
              <a:t>emphasized</a:t>
            </a:r>
            <a:r>
              <a:rPr lang="en-US" dirty="0"/>
              <a:t> text, with added semantic importance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200000"/>
              </a:lnSpc>
            </a:pPr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&gt;This text is emphasized&lt;/</a:t>
            </a:r>
            <a:r>
              <a:rPr lang="en-US" dirty="0" err="1"/>
              <a:t>em</a:t>
            </a:r>
            <a:r>
              <a:rPr lang="en-US" dirty="0"/>
              <a:t>&gt;</a:t>
            </a: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7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46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&lt;small&gt;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72816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&lt;small&gt;</a:t>
            </a:r>
            <a:r>
              <a:rPr lang="en-US" dirty="0"/>
              <a:t> element defines </a:t>
            </a:r>
            <a:r>
              <a:rPr lang="en-US" dirty="0"/>
              <a:t>smaller</a:t>
            </a:r>
            <a:r>
              <a:rPr lang="en-US" dirty="0"/>
              <a:t> text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&lt;h2&gt;HTML &lt;small&gt;Small&lt;/small&gt; Formatting&lt;/h2&gt;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8</a:t>
            </a:fld>
            <a:endParaRPr lang="ar-JO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34290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&lt;mark&gt; Element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4754562"/>
            <a:ext cx="7467600" cy="1972816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r" rtl="1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&lt;mark&gt;</a:t>
            </a:r>
            <a:r>
              <a:rPr lang="en-US" dirty="0"/>
              <a:t> element defines </a:t>
            </a:r>
            <a:r>
              <a:rPr lang="en-US" dirty="0"/>
              <a:t>marked</a:t>
            </a:r>
            <a:r>
              <a:rPr lang="en-US" dirty="0"/>
              <a:t> or </a:t>
            </a:r>
            <a:r>
              <a:rPr lang="en-US" dirty="0"/>
              <a:t>highlighted</a:t>
            </a:r>
            <a:r>
              <a:rPr lang="en-US" dirty="0"/>
              <a:t> text</a:t>
            </a:r>
            <a:r>
              <a:rPr lang="en-US" dirty="0" smtClean="0"/>
              <a:t>:</a:t>
            </a:r>
          </a:p>
          <a:p>
            <a:pPr lvl="1" algn="l" rtl="0">
              <a:lnSpc>
                <a:spcPct val="150000"/>
              </a:lnSpc>
            </a:pPr>
            <a:r>
              <a:rPr lang="de-DE" dirty="0"/>
              <a:t>&lt;h2&gt;HTML &lt;mark&gt;Marked&lt;/mark&gt; Formatting&lt;/h2&gt;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&lt;del&gt;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&lt;del&gt;</a:t>
            </a:r>
            <a:r>
              <a:rPr lang="en-US" dirty="0"/>
              <a:t> element defines </a:t>
            </a:r>
            <a:r>
              <a:rPr lang="en-US" dirty="0"/>
              <a:t>deleted</a:t>
            </a:r>
            <a:r>
              <a:rPr lang="en-US" dirty="0"/>
              <a:t> (removed) text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&lt;p&gt;My favorite color is &lt;del&gt;blue&lt;/del&gt; red.&lt;/p&gt;</a:t>
            </a:r>
            <a:endParaRPr lang="ar-J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Osama Alkhoun – Web Application </a:t>
            </a:r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B7E85C8-8CDF-4CB3-8DCA-93209C4FA4D2}" type="slidenum">
              <a:rPr lang="ar-JO" smtClean="0"/>
              <a:t>9</a:t>
            </a:fld>
            <a:endParaRPr lang="ar-JO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350100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HTML &lt;ins&gt; Element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4826570"/>
            <a:ext cx="7467600" cy="19008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r" rtl="1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50000"/>
              </a:lnSpc>
            </a:pPr>
            <a:r>
              <a:rPr lang="en-US" dirty="0"/>
              <a:t>The HTML </a:t>
            </a:r>
            <a:r>
              <a:rPr lang="en-US" b="1" dirty="0"/>
              <a:t>&lt;ins&gt;</a:t>
            </a:r>
            <a:r>
              <a:rPr lang="en-US" dirty="0"/>
              <a:t> element defines </a:t>
            </a:r>
            <a:r>
              <a:rPr lang="en-US" dirty="0"/>
              <a:t>inserted</a:t>
            </a:r>
            <a:r>
              <a:rPr lang="en-US" dirty="0"/>
              <a:t> (added) text</a:t>
            </a:r>
            <a:r>
              <a:rPr lang="en-US" dirty="0" smtClean="0"/>
              <a:t>.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&lt;p&gt;My favorite &lt;ins&gt;color&lt;/ins&gt; is red.&lt;/p&gt;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87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162</TotalTime>
  <Words>239</Words>
  <Application>Microsoft Office PowerPoint</Application>
  <PresentationFormat>On-screen Show (4:3)</PresentationFormat>
  <Paragraphs>101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HTML5 </vt:lpstr>
      <vt:lpstr>HTML5 </vt:lpstr>
      <vt:lpstr>HTML Text Formatting</vt:lpstr>
      <vt:lpstr>HTML Formatting Elements</vt:lpstr>
      <vt:lpstr>HTML Formatting Elements (cont.)</vt:lpstr>
      <vt:lpstr>HTML &lt;b&gt; and &lt;strong&gt; Elements</vt:lpstr>
      <vt:lpstr>HTML &lt;i&gt; and &lt;em&gt; Elements</vt:lpstr>
      <vt:lpstr>HTML &lt;small&gt; Element</vt:lpstr>
      <vt:lpstr>HTML &lt;del&gt; Element</vt:lpstr>
      <vt:lpstr>HTML &lt;sub&gt; Element</vt:lpstr>
      <vt:lpstr>HTML Text Formatting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</dc:title>
  <dc:creator>Admin</dc:creator>
  <cp:lastModifiedBy>Admin</cp:lastModifiedBy>
  <cp:revision>28</cp:revision>
  <dcterms:created xsi:type="dcterms:W3CDTF">2017-05-30T23:53:11Z</dcterms:created>
  <dcterms:modified xsi:type="dcterms:W3CDTF">2017-05-31T08:02:19Z</dcterms:modified>
</cp:coreProperties>
</file>