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4" r:id="rId14"/>
    <p:sldId id="273" r:id="rId15"/>
    <p:sldId id="272" r:id="rId16"/>
    <p:sldId id="271" r:id="rId17"/>
    <p:sldId id="268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B35B-43F1-4F31-87A9-9FA124AA0D59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2A78-A3CB-42D8-A79A-2B0EFAFCD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Osama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Weak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7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List: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&lt;li&gt;</a:t>
            </a:r>
            <a:r>
              <a:rPr lang="en-US" dirty="0" err="1"/>
              <a:t>osama</a:t>
            </a:r>
            <a:r>
              <a:rPr lang="en-US" dirty="0"/>
              <a:t>&lt;/li&gt;                                       </a:t>
            </a:r>
            <a:r>
              <a:rPr lang="en-US" dirty="0" smtClean="0"/>
              <a:t>1.osama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smtClean="0"/>
              <a:t>i&gt;</a:t>
            </a:r>
            <a:r>
              <a:rPr lang="en-US" dirty="0" err="1" smtClean="0"/>
              <a:t>osama</a:t>
            </a:r>
            <a:r>
              <a:rPr lang="en-US" dirty="0" smtClean="0"/>
              <a:t>&lt;/i&gt;                                       </a:t>
            </a:r>
            <a:r>
              <a:rPr lang="en-US" i="1" dirty="0" smtClean="0"/>
              <a:t>// </a:t>
            </a:r>
            <a:r>
              <a:rPr lang="en-US" i="1" dirty="0" smtClean="0"/>
              <a:t>italic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4798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&lt;</a:t>
            </a:r>
            <a:r>
              <a:rPr lang="en-US" dirty="0" err="1" smtClean="0"/>
              <a:t>hr</a:t>
            </a:r>
            <a:r>
              <a:rPr lang="en-US" dirty="0" smtClean="0"/>
              <a:t>&gt; tag for that.</a:t>
            </a:r>
          </a:p>
          <a:p>
            <a:endParaRPr lang="en-US" dirty="0"/>
          </a:p>
          <a:p>
            <a:r>
              <a:rPr lang="en-US" u="sng" dirty="0" smtClean="0"/>
              <a:t>Example:  </a:t>
            </a:r>
          </a:p>
          <a:p>
            <a:r>
              <a:rPr lang="en-US" u="sng" dirty="0" smtClean="0"/>
              <a:t>_____________________________________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958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&lt;</a:t>
            </a:r>
            <a:r>
              <a:rPr lang="en-US" dirty="0" err="1" smtClean="0"/>
              <a:t>br</a:t>
            </a:r>
            <a:r>
              <a:rPr lang="en-US" dirty="0" smtClean="0"/>
              <a:t>&gt; tag 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Osama is best guy. He Is student of </a:t>
            </a:r>
            <a:r>
              <a:rPr lang="en-US" dirty="0" err="1" smtClean="0"/>
              <a:t>iqra</a:t>
            </a:r>
            <a:r>
              <a:rPr lang="en-US" dirty="0" smtClean="0"/>
              <a:t> university.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this we can mark the background of selected text.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55052"/>
              </p:ext>
            </p:extLst>
          </p:nvPr>
        </p:nvGraphicFramePr>
        <p:xfrm>
          <a:off x="838200" y="39624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osama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94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Del tag is used for putting the mark on selected text.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endParaRPr lang="en-US" dirty="0"/>
          </a:p>
          <a:p>
            <a:r>
              <a:rPr lang="en-US" strike="sngStrike" dirty="0" err="1" smtClean="0"/>
              <a:t>Osaamaaaa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6808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is used for writing the selected text in small size.</a:t>
            </a:r>
          </a:p>
          <a:p>
            <a:endParaRPr lang="en-US" dirty="0"/>
          </a:p>
          <a:p>
            <a:r>
              <a:rPr lang="en-US" sz="1200" dirty="0" err="1" smtClean="0"/>
              <a:t>osamama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812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&lt;strong&gt;</a:t>
            </a:r>
            <a:r>
              <a:rPr lang="en-US" dirty="0" err="1"/>
              <a:t>osama</a:t>
            </a:r>
            <a:r>
              <a:rPr lang="en-US" dirty="0"/>
              <a:t>&lt;/strong&gt;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b="1" dirty="0"/>
              <a:t>// strong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styling </a:t>
            </a:r>
            <a:r>
              <a:rPr lang="en-US" dirty="0" smtClean="0"/>
              <a:t>any tag we use:</a:t>
            </a:r>
          </a:p>
          <a:p>
            <a:r>
              <a:rPr lang="en-US" dirty="0" smtClean="0"/>
              <a:t>Style= “</a:t>
            </a:r>
          </a:p>
          <a:p>
            <a:r>
              <a:rPr lang="en-US" dirty="0" err="1" smtClean="0"/>
              <a:t>Background:red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Color:yellow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Font-size:400;</a:t>
            </a:r>
          </a:p>
          <a:p>
            <a:r>
              <a:rPr lang="en-US" dirty="0" err="1" smtClean="0"/>
              <a:t>Font-family:New-Roman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!</a:t>
            </a:r>
            <a:r>
              <a:rPr lang="en-US" u="sng" dirty="0" err="1" smtClean="0"/>
              <a:t>Doctype</a:t>
            </a:r>
            <a:r>
              <a:rPr lang="en-US" u="sng" dirty="0" smtClean="0"/>
              <a:t> html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doctype</a:t>
            </a:r>
            <a:r>
              <a:rPr lang="en-US" dirty="0" smtClean="0"/>
              <a:t> for telling the type of document to browser.</a:t>
            </a:r>
          </a:p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9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portion of the structure of html.</a:t>
            </a:r>
          </a:p>
          <a:p>
            <a:r>
              <a:rPr lang="en-US" dirty="0" smtClean="0"/>
              <a:t>1 . Head: includes title and links.    </a:t>
            </a:r>
          </a:p>
          <a:p>
            <a:r>
              <a:rPr lang="en-US" dirty="0" smtClean="0"/>
              <a:t>2. body : Contains all type of require tags.</a:t>
            </a:r>
          </a:p>
          <a:p>
            <a:r>
              <a:rPr lang="en-US" sz="1100" dirty="0" smtClean="0"/>
              <a:t>&lt;html&gt;</a:t>
            </a:r>
          </a:p>
          <a:p>
            <a:r>
              <a:rPr lang="en-US" sz="1100" dirty="0" smtClean="0"/>
              <a:t>&lt;head&gt;&lt;title&gt;Page&lt;/title&gt;</a:t>
            </a:r>
          </a:p>
          <a:p>
            <a:r>
              <a:rPr lang="en-US" sz="1100" dirty="0" smtClean="0"/>
              <a:t>&lt;/head&gt;</a:t>
            </a:r>
          </a:p>
          <a:p>
            <a:r>
              <a:rPr lang="en-US" sz="1100" dirty="0" smtClean="0"/>
              <a:t>&lt;body&gt;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…..</a:t>
            </a:r>
          </a:p>
          <a:p>
            <a:r>
              <a:rPr lang="en-US" sz="1100" dirty="0" smtClean="0"/>
              <a:t>…..</a:t>
            </a:r>
            <a:endParaRPr lang="en-US" sz="1100" dirty="0"/>
          </a:p>
          <a:p>
            <a:r>
              <a:rPr lang="en-US" sz="1100" dirty="0" smtClean="0"/>
              <a:t>&lt;/body&gt;</a:t>
            </a:r>
          </a:p>
          <a:p>
            <a:r>
              <a:rPr lang="en-US" sz="1100" dirty="0" smtClean="0"/>
              <a:t>&lt;/html&gt;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87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headings for </a:t>
            </a:r>
            <a:r>
              <a:rPr lang="en-US" dirty="0" err="1" smtClean="0"/>
              <a:t>Fontsize</a:t>
            </a:r>
            <a:r>
              <a:rPr lang="en-US" dirty="0" smtClean="0"/>
              <a:t> Like.</a:t>
            </a:r>
          </a:p>
          <a:p>
            <a:r>
              <a:rPr lang="en-US" dirty="0" smtClean="0"/>
              <a:t>&lt;h1&gt;Osama&lt;/h1&gt;                  </a:t>
            </a:r>
            <a:r>
              <a:rPr lang="en-US" sz="4800" dirty="0" err="1" smtClean="0"/>
              <a:t>osama</a:t>
            </a:r>
            <a:endParaRPr lang="en-US" sz="4800" dirty="0" smtClean="0"/>
          </a:p>
          <a:p>
            <a:r>
              <a:rPr lang="en-US" dirty="0" smtClean="0"/>
              <a:t>&lt;h2&gt;Osama&lt;/h2</a:t>
            </a:r>
            <a:r>
              <a:rPr lang="en-US" dirty="0"/>
              <a:t>&gt;                  </a:t>
            </a:r>
            <a:r>
              <a:rPr lang="en-US" sz="4400" dirty="0" err="1" smtClean="0"/>
              <a:t>osama</a:t>
            </a:r>
            <a:endParaRPr lang="en-US" sz="4400" dirty="0" smtClean="0"/>
          </a:p>
          <a:p>
            <a:r>
              <a:rPr lang="en-US" dirty="0" smtClean="0"/>
              <a:t>&lt;h3&gt;Osama&lt;/h3</a:t>
            </a:r>
            <a:r>
              <a:rPr lang="en-US" dirty="0"/>
              <a:t>&gt;                  </a:t>
            </a:r>
            <a:r>
              <a:rPr lang="en-US" sz="3600" dirty="0" err="1" smtClean="0"/>
              <a:t>osama</a:t>
            </a:r>
            <a:endParaRPr lang="en-US" sz="3600" dirty="0" smtClean="0"/>
          </a:p>
          <a:p>
            <a:r>
              <a:rPr lang="en-US" dirty="0" smtClean="0"/>
              <a:t>&lt;h4&gt;Osama&lt;/h4</a:t>
            </a:r>
            <a:r>
              <a:rPr lang="en-US" dirty="0"/>
              <a:t>&gt;                  </a:t>
            </a:r>
            <a:r>
              <a:rPr lang="en-US" dirty="0" err="1" smtClean="0"/>
              <a:t>osama</a:t>
            </a:r>
            <a:endParaRPr lang="en-US" dirty="0" smtClean="0"/>
          </a:p>
          <a:p>
            <a:r>
              <a:rPr lang="en-US" dirty="0" smtClean="0"/>
              <a:t>&lt;h5&gt;Osama&lt;/h5</a:t>
            </a:r>
            <a:r>
              <a:rPr lang="en-US" dirty="0"/>
              <a:t>&gt;                  </a:t>
            </a:r>
            <a:r>
              <a:rPr lang="en-US" sz="2800" dirty="0" err="1" smtClean="0"/>
              <a:t>osama</a:t>
            </a:r>
            <a:endParaRPr lang="en-US" sz="2800" dirty="0" smtClean="0"/>
          </a:p>
          <a:p>
            <a:r>
              <a:rPr lang="en-US" dirty="0" smtClean="0"/>
              <a:t>&lt;h6&gt;Osama&lt;/h6</a:t>
            </a:r>
            <a:r>
              <a:rPr lang="en-US" dirty="0"/>
              <a:t>&gt;                  </a:t>
            </a:r>
            <a:r>
              <a:rPr lang="en-US" sz="1200" dirty="0" err="1" smtClean="0"/>
              <a:t>osama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comments for the benefit of developers and also editor.</a:t>
            </a:r>
          </a:p>
          <a:p>
            <a:endParaRPr lang="en-US" dirty="0"/>
          </a:p>
          <a:p>
            <a:r>
              <a:rPr lang="en-US" smtClean="0"/>
              <a:t>&lt;!– Heading --&gt;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para</a:t>
            </a:r>
            <a:r>
              <a:rPr lang="en-US" dirty="0" smtClean="0"/>
              <a:t> we use </a:t>
            </a:r>
          </a:p>
          <a:p>
            <a:r>
              <a:rPr lang="en-US" dirty="0" smtClean="0"/>
              <a:t>&lt;p&gt;d………</a:t>
            </a:r>
            <a:r>
              <a:rPr lang="en-US" dirty="0" err="1" smtClean="0"/>
              <a:t>d.d.d.d.d.d.d.d.d.d.d.d.f..h.h..g.d..f</a:t>
            </a:r>
            <a:r>
              <a:rPr lang="en-US" dirty="0" smtClean="0"/>
              <a:t>………f………………………..</a:t>
            </a:r>
            <a:r>
              <a:rPr lang="en-US" dirty="0" err="1" smtClean="0"/>
              <a:t>fffffffffffffffffffffffffffff</a:t>
            </a:r>
            <a:r>
              <a:rPr lang="en-US" dirty="0" smtClean="0"/>
              <a:t>&lt;/p&gt;</a:t>
            </a:r>
          </a:p>
          <a:p>
            <a:endParaRPr lang="en-US" dirty="0"/>
          </a:p>
          <a:p>
            <a:r>
              <a:rPr lang="en-US" u="sng" dirty="0" smtClean="0"/>
              <a:t>Output: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dirty="0"/>
              <a:t>………</a:t>
            </a:r>
            <a:r>
              <a:rPr lang="en-US" dirty="0" err="1"/>
              <a:t>d.d.d.d.d.d.d.d.d.d.d.d.f..h.h..g.d..f</a:t>
            </a:r>
            <a:r>
              <a:rPr lang="en-US" dirty="0"/>
              <a:t>………f………………………..</a:t>
            </a:r>
            <a:r>
              <a:rPr lang="en-US" dirty="0" err="1"/>
              <a:t>fffffffffffffffffffffffffffff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5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uploading image we use 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=“path” alt=“flower”  width=“70” height=“70”&gt;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ancher</a:t>
            </a:r>
            <a:r>
              <a:rPr lang="en-US" dirty="0" smtClean="0"/>
              <a:t> tag for  connecting page: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=”path”&gt;Google&lt;/a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https</a:t>
            </a:r>
            <a:r>
              <a:rPr lang="en-US" dirty="0"/>
              <a:t>://www.google.com/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two types of lists :</a:t>
            </a:r>
          </a:p>
          <a:p>
            <a:r>
              <a:rPr lang="en-US" dirty="0" smtClean="0"/>
              <a:t>Ordered list and Unordered list:</a:t>
            </a:r>
          </a:p>
          <a:p>
            <a:endParaRPr lang="en-US" dirty="0" smtClean="0"/>
          </a:p>
          <a:p>
            <a:r>
              <a:rPr lang="en-US" u="sng" dirty="0" smtClean="0"/>
              <a:t>Unordered List:</a:t>
            </a:r>
            <a:endParaRPr lang="en-US" u="sng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&lt;li&gt;</a:t>
            </a:r>
            <a:r>
              <a:rPr lang="en-US" dirty="0" err="1" smtClean="0"/>
              <a:t>osama</a:t>
            </a:r>
            <a:r>
              <a:rPr lang="en-US" dirty="0" smtClean="0"/>
              <a:t>&lt;/li&gt;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                                                      </a:t>
            </a:r>
            <a:r>
              <a:rPr lang="en-US" sz="3600" dirty="0" smtClean="0"/>
              <a:t>.</a:t>
            </a:r>
            <a:r>
              <a:rPr lang="en-US" sz="3600" dirty="0" err="1" smtClean="0"/>
              <a:t>osama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96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400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Muhammad Osama </vt:lpstr>
      <vt:lpstr>!Doctype html</vt:lpstr>
      <vt:lpstr>Structure of html</vt:lpstr>
      <vt:lpstr>Headings </vt:lpstr>
      <vt:lpstr>Comments </vt:lpstr>
      <vt:lpstr>Paragraph    </vt:lpstr>
      <vt:lpstr>Image </vt:lpstr>
      <vt:lpstr>Link </vt:lpstr>
      <vt:lpstr>List</vt:lpstr>
      <vt:lpstr>PowerPoint Presentation</vt:lpstr>
      <vt:lpstr>Italic Style</vt:lpstr>
      <vt:lpstr>Horizontal Row </vt:lpstr>
      <vt:lpstr>Break Row</vt:lpstr>
      <vt:lpstr>Mark </vt:lpstr>
      <vt:lpstr>Del </vt:lpstr>
      <vt:lpstr>small</vt:lpstr>
      <vt:lpstr>Strong</vt:lpstr>
      <vt:lpstr>Styles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Osama</dc:title>
  <dc:creator>User</dc:creator>
  <cp:lastModifiedBy>User</cp:lastModifiedBy>
  <cp:revision>7</cp:revision>
  <dcterms:created xsi:type="dcterms:W3CDTF">2021-06-10T05:33:51Z</dcterms:created>
  <dcterms:modified xsi:type="dcterms:W3CDTF">2021-06-14T04:38:52Z</dcterms:modified>
</cp:coreProperties>
</file>