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3c33hcgiwev3.cloudfront.net/aacF81H_TsWnBfNR_x7FIg_36299b28fa0c4a5aba836111daad12f1_DAC8-Case-Study-1.pdf?Expires=1676678400&amp;Signature=Ivvf0r~BHgaaysgK~6zpoN~9ZMehC-lesen2f9G8zTCsTzDcqYX-qWFlG3nyRjcsrQ~TW6BOzseQXm5~EWDXoVUvy~4uHAiuc-cP5IuNlm2wLCfJkcW7S3ScSeHzsWHuGbX494e-xeJ67IC9EcV5HLAsUSnLbBuvZIg3zLo64dU_&amp;Key-Pair-Id=APKAJLTNE6QMUY6HBC5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ivvy-tripdata.s3.amazonaws.com/index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Case Study: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3c33hcgiwev3.cloudfront.net/aacF81H_TsWnBfNR_x7FIg_36299b28fa0c4a5aba836111daad12f1_DAC8-Case-Study-1.pdf?Expires=1676678400&amp;Signature=Ivvf0r~BHgaaysgK~6zpoN~9ZMehC-lesen2f9G8zTCsTzDcqYX-qWFlG3nyRjcsrQ~TW6BOzseQXm5~EWDXoVUvy~4uHAiuc-cP5IuNlm2wLCfJkcW7S3ScSeHzsWHuGbX494e-xeJ67IC9EcV5HLAsUSnLbBuvZIg3zLo64dU_&amp;Key-Pair-Id=APKAJLTNE6QMUY6HBC5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dataset: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https://divvy-tripdata.s3.amazonaws.com/index.html</a:t>
            </a:r>
            <a:r>
              <a:rPr lang="en"/>
              <a:t>  (past 12 months data used)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0c598b6273_0_6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Casual riders average ride length was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23.81</a:t>
            </a:r>
            <a:r>
              <a:rPr lang="en">
                <a:solidFill>
                  <a:schemeClr val="dk1"/>
                </a:solidFill>
              </a:rPr>
              <a:t> minutes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Member riders average ride length was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12.39</a:t>
            </a:r>
            <a:r>
              <a:rPr lang="en">
                <a:solidFill>
                  <a:schemeClr val="dk1"/>
                </a:solidFill>
              </a:rPr>
              <a:t> minutes</a:t>
            </a:r>
            <a:endParaRPr/>
          </a:p>
        </p:txBody>
      </p:sp>
      <p:sp>
        <p:nvSpPr>
          <p:cNvPr id="799" name="Google Shape;799;g20c598b6273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0c598b6273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g20c598b6273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0c598b6273_0_6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g20c598b6273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c598b6273_0_6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g20c598b6273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0c6e232563_1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g20c6e232563_1_18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20c6e232563_1_18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0c6e232563_1_2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g20c6e232563_1_20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20c6e232563_1_20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c598b6273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0c598b6273_0_6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0c598b6273_0_6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c6e232563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0c6e232563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c6e232563_1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0c598b627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0c598b627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0c598b6273_0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g20c598b627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0c6e232563_1_7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20c6e232563_1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0c598b6273_0_5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20c598b6273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0c598b6273_0_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g20c598b627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0c598b6273_0_5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casual riders hire more on weekends? Fun weekend activity?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members consistently hiring bikes? Work/school commute?</a:t>
            </a:r>
            <a:endParaRPr/>
          </a:p>
        </p:txBody>
      </p:sp>
      <p:sp>
        <p:nvSpPr>
          <p:cNvPr id="791" name="Google Shape;791;g20c598b627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6"/>
          <p:cNvGrpSpPr/>
          <p:nvPr/>
        </p:nvGrpSpPr>
        <p:grpSpPr>
          <a:xfrm>
            <a:off x="8693657" y="4731074"/>
            <a:ext cx="435395" cy="415982"/>
            <a:chOff x="8178610" y="3619500"/>
            <a:chExt cx="1036828" cy="990600"/>
          </a:xfrm>
        </p:grpSpPr>
        <p:sp>
          <p:nvSpPr>
            <p:cNvPr id="68" name="Google Shape;68;p16"/>
            <p:cNvSpPr/>
            <p:nvPr/>
          </p:nvSpPr>
          <p:spPr>
            <a:xfrm>
              <a:off x="8178610" y="3660057"/>
              <a:ext cx="845820" cy="845820"/>
            </a:xfrm>
            <a:prstGeom prst="ellipse">
              <a:avLst/>
            </a:pr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 rot="-2700000">
              <a:off x="8153400" y="4042411"/>
              <a:ext cx="1143000" cy="148589"/>
            </a:xfrm>
            <a:prstGeom prst="ellipse">
              <a:avLst/>
            </a:prstGeom>
            <a:gradFill>
              <a:gsLst>
                <a:gs pos="0">
                  <a:srgbClr val="000000">
                    <a:alpha val="25882"/>
                  </a:srgbClr>
                </a:gs>
                <a:gs pos="93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flipH="1">
              <a:off x="8224838" y="3619500"/>
              <a:ext cx="990600" cy="9906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24543" y="273845"/>
            <a:ext cx="8294914" cy="60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B35"/>
              </a:buClr>
              <a:buSzPts val="2700"/>
              <a:buFont typeface="Century Gothic"/>
              <a:buNone/>
              <a:defRPr sz="2700" b="1">
                <a:solidFill>
                  <a:srgbClr val="EF4B3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24543" y="1153885"/>
            <a:ext cx="8294914" cy="347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2454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85548" y="4767263"/>
            <a:ext cx="2802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Convert Casual Cyclistic Riders to Annual Members: </a:t>
            </a:r>
            <a:r>
              <a:rPr lang="en" sz="2800" b="1">
                <a:solidFill>
                  <a:srgbClr val="EF4B35"/>
                </a:solidFill>
              </a:rPr>
              <a:t>Case Study</a:t>
            </a:r>
            <a:endParaRPr b="1">
              <a:solidFill>
                <a:srgbClr val="EF4B35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/>
              <a:t>Osama Bilgrami</a:t>
            </a: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620"/>
              <a:t>February 2023</a:t>
            </a: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4"/>
          <p:cNvSpPr/>
          <p:nvPr/>
        </p:nvSpPr>
        <p:spPr>
          <a:xfrm>
            <a:off x="227175" y="1467075"/>
            <a:ext cx="28584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Ride Duration</a:t>
            </a:r>
            <a:endParaRPr sz="500" b="1" dirty="0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riders spend around </a:t>
            </a: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31%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time on their bikes than </a:t>
            </a:r>
            <a:r>
              <a:rPr lang="en" dirty="0">
                <a:solidFill>
                  <a:srgbClr val="F1604D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 dirty="0">
              <a:solidFill>
                <a:srgbClr val="F160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803" name="Google Shape;803;p34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4" name="Google Shape;804;p34"/>
          <p:cNvPicPr preferRelativeResize="0"/>
          <p:nvPr/>
        </p:nvPicPr>
        <p:blipFill rotWithShape="1">
          <a:blip r:embed="rId3">
            <a:alphaModFix/>
          </a:blip>
          <a:srcRect l="31025" r="32258" b="13254"/>
          <a:stretch/>
        </p:blipFill>
        <p:spPr>
          <a:xfrm>
            <a:off x="5336237" y="782313"/>
            <a:ext cx="3533327" cy="3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5"/>
          <p:cNvSpPr/>
          <p:nvPr/>
        </p:nvSpPr>
        <p:spPr>
          <a:xfrm>
            <a:off x="227175" y="1467075"/>
            <a:ext cx="3165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Average Duration: Monthly Comparison</a:t>
            </a:r>
            <a:endParaRPr sz="5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riders consistently outperform </a:t>
            </a:r>
            <a:r>
              <a:rPr lang="en">
                <a:solidFill>
                  <a:srgbClr val="FC8D62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riders throughout the year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811" name="Google Shape;811;p35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12" name="Google Shape;812;p35"/>
          <p:cNvPicPr preferRelativeResize="0"/>
          <p:nvPr/>
        </p:nvPicPr>
        <p:blipFill rotWithShape="1">
          <a:blip r:embed="rId3">
            <a:alphaModFix/>
          </a:blip>
          <a:srcRect l="5928" r="7521"/>
          <a:stretch/>
        </p:blipFill>
        <p:spPr>
          <a:xfrm>
            <a:off x="3669650" y="443150"/>
            <a:ext cx="5397202" cy="42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/>
          <p:nvPr/>
        </p:nvSpPr>
        <p:spPr>
          <a:xfrm>
            <a:off x="227175" y="1467075"/>
            <a:ext cx="3165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Average Duration: Daily Comparison</a:t>
            </a:r>
            <a:endParaRPr sz="5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riders consistently outperform </a:t>
            </a:r>
            <a:r>
              <a:rPr lang="en">
                <a:solidFill>
                  <a:srgbClr val="FC8D62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riders throughout the week as well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819" name="Google Shape;819;p36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0" name="Google Shape;8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75" y="597475"/>
            <a:ext cx="5264726" cy="394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7"/>
          <p:cNvSpPr/>
          <p:nvPr/>
        </p:nvSpPr>
        <p:spPr>
          <a:xfrm>
            <a:off x="1584500" y="2163225"/>
            <a:ext cx="154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11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826" name="Google Shape;826;p37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827" name="Google Shape;827;p37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28" name="Google Shape;828;p37"/>
          <p:cNvCxnSpPr/>
          <p:nvPr/>
        </p:nvCxnSpPr>
        <p:spPr>
          <a:xfrm>
            <a:off x="3746489" y="919739"/>
            <a:ext cx="0" cy="846000"/>
          </a:xfrm>
          <a:prstGeom prst="straightConnector1">
            <a:avLst/>
          </a:prstGeom>
          <a:noFill/>
          <a:ln w="9525" cap="rnd" cmpd="sng">
            <a:solidFill>
              <a:srgbClr val="F1604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9" name="Google Shape;829;p37"/>
          <p:cNvCxnSpPr/>
          <p:nvPr/>
        </p:nvCxnSpPr>
        <p:spPr>
          <a:xfrm>
            <a:off x="3746489" y="2013514"/>
            <a:ext cx="0" cy="846000"/>
          </a:xfrm>
          <a:prstGeom prst="straightConnector1">
            <a:avLst/>
          </a:prstGeom>
          <a:noFill/>
          <a:ln w="9525" cap="rnd" cmpd="sng">
            <a:solidFill>
              <a:srgbClr val="F1604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0" name="Google Shape;830;p37"/>
          <p:cNvCxnSpPr/>
          <p:nvPr/>
        </p:nvCxnSpPr>
        <p:spPr>
          <a:xfrm>
            <a:off x="3746489" y="3273289"/>
            <a:ext cx="0" cy="846000"/>
          </a:xfrm>
          <a:prstGeom prst="straightConnector1">
            <a:avLst/>
          </a:prstGeom>
          <a:noFill/>
          <a:ln w="9525" cap="rnd" cmpd="sng">
            <a:solidFill>
              <a:srgbClr val="F1604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1" name="Google Shape;831;p37"/>
          <p:cNvSpPr txBox="1"/>
          <p:nvPr/>
        </p:nvSpPr>
        <p:spPr>
          <a:xfrm>
            <a:off x="4084175" y="3388500"/>
            <a:ext cx="352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riders ride longer than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7"/>
          <p:cNvSpPr txBox="1"/>
          <p:nvPr/>
        </p:nvSpPr>
        <p:spPr>
          <a:xfrm>
            <a:off x="4084175" y="2128725"/>
            <a:ext cx="352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78CC9"/>
                </a:solidFill>
                <a:latin typeface="Roboto"/>
                <a:ea typeface="Roboto"/>
                <a:cs typeface="Roboto"/>
                <a:sym typeface="Roboto"/>
              </a:rPr>
              <a:t>Weekends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the highest bike hires throughout the week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7"/>
          <p:cNvSpPr txBox="1"/>
          <p:nvPr/>
        </p:nvSpPr>
        <p:spPr>
          <a:xfrm>
            <a:off x="4084175" y="1034950"/>
            <a:ext cx="352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CB162"/>
                </a:solidFill>
                <a:latin typeface="Roboto"/>
                <a:ea typeface="Roboto"/>
                <a:cs typeface="Roboto"/>
                <a:sym typeface="Roboto"/>
              </a:rPr>
              <a:t>Summer months</a:t>
            </a:r>
            <a:r>
              <a:rPr lang="en"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the highest bike hires throughout the year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8"/>
          <p:cNvSpPr/>
          <p:nvPr/>
        </p:nvSpPr>
        <p:spPr>
          <a:xfrm rot="5400000">
            <a:off x="4458407" y="1075172"/>
            <a:ext cx="738900" cy="77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4586034" y="1219813"/>
            <a:ext cx="483600" cy="483600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8"/>
          <p:cNvSpPr/>
          <p:nvPr/>
        </p:nvSpPr>
        <p:spPr>
          <a:xfrm rot="5400000">
            <a:off x="4458407" y="2280601"/>
            <a:ext cx="738900" cy="77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4586034" y="2425192"/>
            <a:ext cx="483600" cy="483600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8"/>
          <p:cNvSpPr/>
          <p:nvPr/>
        </p:nvSpPr>
        <p:spPr>
          <a:xfrm rot="5400000">
            <a:off x="4458394" y="3486030"/>
            <a:ext cx="738900" cy="772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586047" y="3630571"/>
            <a:ext cx="483600" cy="483600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38"/>
          <p:cNvGrpSpPr/>
          <p:nvPr/>
        </p:nvGrpSpPr>
        <p:grpSpPr>
          <a:xfrm>
            <a:off x="0" y="706869"/>
            <a:ext cx="4525600" cy="4123690"/>
            <a:chOff x="0" y="685800"/>
            <a:chExt cx="6034133" cy="5498253"/>
          </a:xfrm>
        </p:grpSpPr>
        <p:sp>
          <p:nvSpPr>
            <p:cNvPr id="846" name="Google Shape;846;p38"/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>
              <a:gsLst>
                <a:gs pos="0">
                  <a:srgbClr val="000000">
                    <a:alpha val="9803"/>
                  </a:srgbClr>
                </a:gs>
                <a:gs pos="93000">
                  <a:srgbClr val="000000">
                    <a:alpha val="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38"/>
          <p:cNvSpPr txBox="1">
            <a:spLocks noGrp="1"/>
          </p:cNvSpPr>
          <p:nvPr>
            <p:ph type="title"/>
          </p:nvPr>
        </p:nvSpPr>
        <p:spPr>
          <a:xfrm>
            <a:off x="424543" y="266349"/>
            <a:ext cx="8295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B35"/>
              </a:buClr>
              <a:buSzPts val="2700"/>
              <a:buFont typeface="Century Gothic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9" name="Google Shape;849;p38" descr="A picture containing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7514"/>
          <a:stretch/>
        </p:blipFill>
        <p:spPr>
          <a:xfrm>
            <a:off x="296520" y="1362861"/>
            <a:ext cx="3932567" cy="281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" name="Google Shape;850;p38"/>
          <p:cNvGrpSpPr/>
          <p:nvPr/>
        </p:nvGrpSpPr>
        <p:grpSpPr>
          <a:xfrm>
            <a:off x="519283" y="2033822"/>
            <a:ext cx="3367088" cy="2140744"/>
            <a:chOff x="779463" y="2263775"/>
            <a:chExt cx="4489450" cy="2854326"/>
          </a:xfrm>
        </p:grpSpPr>
        <p:sp>
          <p:nvSpPr>
            <p:cNvPr id="851" name="Google Shape;851;p38"/>
            <p:cNvSpPr/>
            <p:nvPr/>
          </p:nvSpPr>
          <p:spPr>
            <a:xfrm>
              <a:off x="779463" y="3354388"/>
              <a:ext cx="1765300" cy="1763713"/>
            </a:xfrm>
            <a:custGeom>
              <a:avLst/>
              <a:gdLst/>
              <a:ahLst/>
              <a:cxnLst/>
              <a:rect l="l" t="t" r="r" b="b"/>
              <a:pathLst>
                <a:path w="468" h="467" extrusionOk="0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69951" y="3441700"/>
              <a:ext cx="1584325" cy="1585913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3503613" y="3354388"/>
              <a:ext cx="1765300" cy="1763713"/>
            </a:xfrm>
            <a:custGeom>
              <a:avLst/>
              <a:gdLst/>
              <a:ahLst/>
              <a:cxnLst/>
              <a:rect l="l" t="t" r="r" b="b"/>
              <a:pathLst>
                <a:path w="468" h="467" extrusionOk="0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3594101" y="3441700"/>
              <a:ext cx="1584325" cy="1585913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614488" y="2428875"/>
              <a:ext cx="2824163" cy="1963738"/>
            </a:xfrm>
            <a:custGeom>
              <a:avLst/>
              <a:gdLst/>
              <a:ahLst/>
              <a:cxnLst/>
              <a:rect l="l" t="t" r="r" b="b"/>
              <a:pathLst>
                <a:path w="749" h="520" extrusionOk="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027488" y="2433638"/>
              <a:ext cx="608013" cy="573088"/>
            </a:xfrm>
            <a:custGeom>
              <a:avLst/>
              <a:gdLst/>
              <a:ahLst/>
              <a:cxnLst/>
              <a:rect l="l" t="t" r="r" b="b"/>
              <a:pathLst>
                <a:path w="161" h="152" extrusionOk="0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028826" y="2263775"/>
              <a:ext cx="731838" cy="241300"/>
            </a:xfrm>
            <a:custGeom>
              <a:avLst/>
              <a:gdLst/>
              <a:ahLst/>
              <a:cxnLst/>
              <a:rect l="l" t="t" r="r" b="b"/>
              <a:pathLst>
                <a:path w="194" h="64" extrusionOk="0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643188" y="3913188"/>
              <a:ext cx="328613" cy="868363"/>
            </a:xfrm>
            <a:custGeom>
              <a:avLst/>
              <a:gdLst/>
              <a:ahLst/>
              <a:cxnLst/>
              <a:rect l="l" t="t" r="r" b="b"/>
              <a:pathLst>
                <a:path w="87" h="230" extrusionOk="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779713" y="3879850"/>
              <a:ext cx="315913" cy="82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519363" y="4732338"/>
              <a:ext cx="315913" cy="79375"/>
            </a:xfrm>
            <a:custGeom>
              <a:avLst/>
              <a:gdLst/>
              <a:ahLst/>
              <a:cxnLst/>
              <a:rect l="l" t="t" r="r" b="b"/>
              <a:pathLst>
                <a:path w="84" h="21" extrusionOk="0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541588" y="4083050"/>
              <a:ext cx="531813" cy="528638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1666876" y="4083050"/>
              <a:ext cx="1157288" cy="38100"/>
            </a:xfrm>
            <a:custGeom>
              <a:avLst/>
              <a:gdLst/>
              <a:ahLst/>
              <a:cxnLst/>
              <a:rect l="l" t="t" r="r" b="b"/>
              <a:pathLst>
                <a:path w="307" h="10" extrusionOk="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1631951" y="4310063"/>
              <a:ext cx="1120775" cy="290513"/>
            </a:xfrm>
            <a:custGeom>
              <a:avLst/>
              <a:gdLst/>
              <a:ahLst/>
              <a:cxnLst/>
              <a:rect l="l" t="t" r="r" b="b"/>
              <a:pathLst>
                <a:path w="297" h="77" extrusionOk="0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8"/>
          <p:cNvSpPr txBox="1"/>
          <p:nvPr/>
        </p:nvSpPr>
        <p:spPr>
          <a:xfrm>
            <a:off x="5426625" y="958550"/>
            <a:ext cx="34482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B3E98"/>
                </a:solidFill>
                <a:latin typeface="Roboto"/>
                <a:ea typeface="Roboto"/>
                <a:cs typeface="Roboto"/>
                <a:sym typeface="Roboto"/>
              </a:rPr>
              <a:t>Launch a summer promotion</a:t>
            </a:r>
            <a:r>
              <a:rPr lang="en" sz="1300" b="1" dirty="0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that targets casual bike riders. Offer a discount on bike rentals for casual riders during the summer months. This could incentivize more casual riders to rent bikes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8"/>
          <p:cNvSpPr txBox="1"/>
          <p:nvPr/>
        </p:nvSpPr>
        <p:spPr>
          <a:xfrm>
            <a:off x="5467125" y="2214797"/>
            <a:ext cx="33672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B3E98"/>
                </a:solidFill>
                <a:latin typeface="Roboto"/>
                <a:ea typeface="Roboto"/>
                <a:cs typeface="Roboto"/>
                <a:sym typeface="Roboto"/>
              </a:rPr>
              <a:t>Create a weekend-specific promotion</a:t>
            </a: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 to encourage more weekend rentals. Offer a free rental day for every two days rented on a weekend.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467125" y="3494445"/>
            <a:ext cx="32928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B3E98"/>
                </a:solidFill>
                <a:latin typeface="Roboto"/>
                <a:ea typeface="Roboto"/>
                <a:cs typeface="Roboto"/>
                <a:sym typeface="Roboto"/>
              </a:rPr>
              <a:t>Create a loyalty program</a:t>
            </a:r>
            <a:r>
              <a:rPr lang="en" sz="1300" dirty="0">
                <a:latin typeface="Roboto"/>
                <a:ea typeface="Roboto"/>
                <a:cs typeface="Roboto"/>
                <a:sym typeface="Roboto"/>
              </a:rPr>
              <a:t> that rewards frequent casual riders with discounts or other incentives. This could encourage more repeat business from this group and help build a loyal customer base.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39" descr="A picture containing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" r="725"/>
          <a:stretch/>
        </p:blipFill>
        <p:spPr>
          <a:xfrm>
            <a:off x="6920" y="751976"/>
            <a:ext cx="9130161" cy="410881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9"/>
          <p:cNvSpPr/>
          <p:nvPr/>
        </p:nvSpPr>
        <p:spPr>
          <a:xfrm rot="10800000">
            <a:off x="-1" y="0"/>
            <a:ext cx="4622885" cy="2400300"/>
          </a:xfrm>
          <a:custGeom>
            <a:avLst/>
            <a:gdLst/>
            <a:ahLst/>
            <a:cxnLst/>
            <a:rect l="l" t="t" r="r" b="b"/>
            <a:pathLst>
              <a:path w="4188733" h="2174879" extrusionOk="0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9"/>
          <p:cNvSpPr/>
          <p:nvPr/>
        </p:nvSpPr>
        <p:spPr>
          <a:xfrm rot="10800000" flipH="1">
            <a:off x="4803656" y="922731"/>
            <a:ext cx="4333424" cy="3444932"/>
          </a:xfrm>
          <a:custGeom>
            <a:avLst/>
            <a:gdLst/>
            <a:ahLst/>
            <a:cxnLst/>
            <a:rect l="l" t="t" r="r" b="b"/>
            <a:pathLst>
              <a:path w="5777898" h="4593243" extrusionOk="0">
                <a:moveTo>
                  <a:pt x="5221673" y="4591517"/>
                </a:moveTo>
                <a:cubicBezTo>
                  <a:pt x="5414148" y="4582423"/>
                  <a:pt x="5605290" y="4537867"/>
                  <a:pt x="5777253" y="4468718"/>
                </a:cubicBezTo>
                <a:lnTo>
                  <a:pt x="5777898" y="4468417"/>
                </a:lnTo>
                <a:lnTo>
                  <a:pt x="5777898" y="894132"/>
                </a:lnTo>
                <a:lnTo>
                  <a:pt x="5720653" y="857798"/>
                </a:lnTo>
                <a:cubicBezTo>
                  <a:pt x="5686733" y="838267"/>
                  <a:pt x="5650989" y="819701"/>
                  <a:pt x="5613222" y="802354"/>
                </a:cubicBezTo>
                <a:cubicBezTo>
                  <a:pt x="5190685" y="608971"/>
                  <a:pt x="4884003" y="888808"/>
                  <a:pt x="4529617" y="1018489"/>
                </a:cubicBezTo>
                <a:cubicBezTo>
                  <a:pt x="4220665" y="1132244"/>
                  <a:pt x="3979864" y="1145894"/>
                  <a:pt x="3557325" y="499766"/>
                </a:cubicBezTo>
                <a:cubicBezTo>
                  <a:pt x="2982584" y="-376146"/>
                  <a:pt x="1605927" y="51572"/>
                  <a:pt x="1328779" y="624898"/>
                </a:cubicBezTo>
                <a:cubicBezTo>
                  <a:pt x="1101607" y="1091291"/>
                  <a:pt x="1269714" y="1173196"/>
                  <a:pt x="570029" y="1512185"/>
                </a:cubicBezTo>
                <a:cubicBezTo>
                  <a:pt x="501027" y="1545457"/>
                  <a:pt x="440461" y="1580455"/>
                  <a:pt x="387552" y="1616832"/>
                </a:cubicBezTo>
                <a:lnTo>
                  <a:pt x="369717" y="1631577"/>
                </a:lnTo>
                <a:lnTo>
                  <a:pt x="354164" y="1638819"/>
                </a:lnTo>
                <a:cubicBezTo>
                  <a:pt x="-353597" y="2066215"/>
                  <a:pt x="64364" y="3375685"/>
                  <a:pt x="1033390" y="3051484"/>
                </a:cubicBezTo>
                <a:cubicBezTo>
                  <a:pt x="1419580" y="2924078"/>
                  <a:pt x="1505905" y="3513328"/>
                  <a:pt x="2110179" y="3790890"/>
                </a:cubicBezTo>
                <a:cubicBezTo>
                  <a:pt x="2532716" y="3984273"/>
                  <a:pt x="2839397" y="3704436"/>
                  <a:pt x="3193783" y="3574757"/>
                </a:cubicBezTo>
                <a:cubicBezTo>
                  <a:pt x="3502736" y="3461000"/>
                  <a:pt x="3743537" y="3447350"/>
                  <a:pt x="4166075" y="4093478"/>
                </a:cubicBezTo>
                <a:cubicBezTo>
                  <a:pt x="4417524" y="4476689"/>
                  <a:pt x="4822467" y="4610377"/>
                  <a:pt x="5221673" y="4591517"/>
                </a:cubicBez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>
            <a:off x="1708934" y="1093556"/>
            <a:ext cx="4400931" cy="3747455"/>
            <a:chOff x="1776865" y="3679825"/>
            <a:chExt cx="3143252" cy="2676525"/>
          </a:xfrm>
        </p:grpSpPr>
        <p:sp>
          <p:nvSpPr>
            <p:cNvPr id="877" name="Google Shape;877;p39"/>
            <p:cNvSpPr/>
            <p:nvPr/>
          </p:nvSpPr>
          <p:spPr>
            <a:xfrm>
              <a:off x="3380241" y="5624513"/>
              <a:ext cx="133350" cy="255588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2699204" y="4189413"/>
              <a:ext cx="58738" cy="160338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516" y="4743450"/>
              <a:ext cx="523875" cy="915988"/>
            </a:xfrm>
            <a:custGeom>
              <a:avLst/>
              <a:gdLst/>
              <a:ahLst/>
              <a:cxnLst/>
              <a:rect l="l" t="t" r="r" b="b"/>
              <a:pathLst>
                <a:path w="154" h="269" extrusionOk="0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302454" y="5353050"/>
              <a:ext cx="354013" cy="342900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346904" y="5448300"/>
              <a:ext cx="273050" cy="217488"/>
            </a:xfrm>
            <a:custGeom>
              <a:avLst/>
              <a:gdLst/>
              <a:ahLst/>
              <a:cxnLst/>
              <a:rect l="l" t="t" r="r" b="b"/>
              <a:pathLst>
                <a:path w="80" h="64" extrusionOk="0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397704" y="5495925"/>
              <a:ext cx="82550" cy="26988"/>
            </a:xfrm>
            <a:custGeom>
              <a:avLst/>
              <a:gdLst/>
              <a:ahLst/>
              <a:cxnLst/>
              <a:rect l="l" t="t" r="r" b="b"/>
              <a:pathLst>
                <a:path w="24" h="8" extrusionOk="0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408816" y="5451475"/>
              <a:ext cx="60325" cy="2698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2543629" y="3886200"/>
              <a:ext cx="312738" cy="401638"/>
            </a:xfrm>
            <a:custGeom>
              <a:avLst/>
              <a:gdLst/>
              <a:ahLst/>
              <a:cxnLst/>
              <a:rect l="l" t="t" r="r" b="b"/>
              <a:pathLst>
                <a:path w="92" h="118" extrusionOk="0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2618241" y="4206875"/>
              <a:ext cx="30163" cy="23813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411991" y="5927725"/>
              <a:ext cx="960438" cy="234950"/>
            </a:xfrm>
            <a:custGeom>
              <a:avLst/>
              <a:gdLst/>
              <a:ahLst/>
              <a:cxnLst/>
              <a:rect l="l" t="t" r="r" b="b"/>
              <a:pathLst>
                <a:path w="605" h="148" extrusionOk="0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3370716" y="5675313"/>
              <a:ext cx="998538" cy="88900"/>
            </a:xfrm>
            <a:custGeom>
              <a:avLst/>
              <a:gdLst/>
              <a:ahLst/>
              <a:cxnLst/>
              <a:rect l="l" t="t" r="r" b="b"/>
              <a:pathLst>
                <a:path w="629" h="56" extrusionOk="0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1776865" y="5254624"/>
              <a:ext cx="1103314" cy="1101726"/>
            </a:xfrm>
            <a:custGeom>
              <a:avLst/>
              <a:gdLst/>
              <a:ahLst/>
              <a:cxnLst/>
              <a:rect l="l" t="t" r="r" b="b"/>
              <a:pathLst>
                <a:path w="1103314" h="1101726" extrusionOk="0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2324554" y="5394325"/>
              <a:ext cx="415925" cy="822325"/>
            </a:xfrm>
            <a:custGeom>
              <a:avLst/>
              <a:gdLst/>
              <a:ahLst/>
              <a:cxnLst/>
              <a:rect l="l" t="t" r="r" b="b"/>
              <a:pathLst>
                <a:path w="122" h="242" extrusionOk="0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2365829" y="5475288"/>
              <a:ext cx="336550" cy="660400"/>
            </a:xfrm>
            <a:custGeom>
              <a:avLst/>
              <a:gdLst/>
              <a:ahLst/>
              <a:cxnLst/>
              <a:rect l="l" t="t" r="r" b="b"/>
              <a:pathLst>
                <a:path w="99" h="194" extrusionOk="0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819979" y="5254624"/>
              <a:ext cx="1100138" cy="1101726"/>
            </a:xfrm>
            <a:custGeom>
              <a:avLst/>
              <a:gdLst/>
              <a:ahLst/>
              <a:cxnLst/>
              <a:rect l="l" t="t" r="r" b="b"/>
              <a:pathLst>
                <a:path w="1100138" h="1101726" extrusionOk="0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364491" y="5394325"/>
              <a:ext cx="419100" cy="822325"/>
            </a:xfrm>
            <a:custGeom>
              <a:avLst/>
              <a:gdLst/>
              <a:ahLst/>
              <a:cxnLst/>
              <a:rect l="l" t="t" r="r" b="b"/>
              <a:pathLst>
                <a:path w="123" h="242" extrusionOk="0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405766" y="5475288"/>
              <a:ext cx="338138" cy="660400"/>
            </a:xfrm>
            <a:custGeom>
              <a:avLst/>
              <a:gdLst/>
              <a:ahLst/>
              <a:cxnLst/>
              <a:rect l="l" t="t" r="r" b="b"/>
              <a:pathLst>
                <a:path w="99" h="194" extrusionOk="0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3643766" y="4645025"/>
              <a:ext cx="374650" cy="119063"/>
            </a:xfrm>
            <a:custGeom>
              <a:avLst/>
              <a:gdLst/>
              <a:ahLst/>
              <a:cxnLst/>
              <a:rect l="l" t="t" r="r" b="b"/>
              <a:pathLst>
                <a:path w="110" h="35" extrusionOk="0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2491241" y="3846513"/>
              <a:ext cx="403225" cy="247650"/>
            </a:xfrm>
            <a:custGeom>
              <a:avLst/>
              <a:gdLst/>
              <a:ahLst/>
              <a:cxnLst/>
              <a:rect l="l" t="t" r="r" b="b"/>
              <a:pathLst>
                <a:path w="118" h="73" extrusionOk="0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2781754" y="4094163"/>
              <a:ext cx="228600" cy="176213"/>
            </a:xfrm>
            <a:custGeom>
              <a:avLst/>
              <a:gdLst/>
              <a:ahLst/>
              <a:cxnLst/>
              <a:rect l="l" t="t" r="r" b="b"/>
              <a:pathLst>
                <a:path w="144" h="111" extrusionOk="0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3189741" y="4495800"/>
              <a:ext cx="668338" cy="398463"/>
            </a:xfrm>
            <a:custGeom>
              <a:avLst/>
              <a:gdLst/>
              <a:ahLst/>
              <a:cxnLst/>
              <a:rect l="l" t="t" r="r" b="b"/>
              <a:pathLst>
                <a:path w="196" h="117" extrusionOk="0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2294391" y="4835525"/>
              <a:ext cx="431800" cy="1003300"/>
            </a:xfrm>
            <a:custGeom>
              <a:avLst/>
              <a:gdLst/>
              <a:ahLst/>
              <a:cxnLst/>
              <a:rect l="l" t="t" r="r" b="b"/>
              <a:pathLst>
                <a:path w="127" h="295" extrusionOk="0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567441" y="5073650"/>
              <a:ext cx="1825625" cy="908050"/>
            </a:xfrm>
            <a:custGeom>
              <a:avLst/>
              <a:gdLst/>
              <a:ahLst/>
              <a:cxnLst/>
              <a:rect l="l" t="t" r="r" b="b"/>
              <a:pathLst>
                <a:path w="536" h="267" extrusionOk="0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3418341" y="5942013"/>
              <a:ext cx="85725" cy="325438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281816" y="5043488"/>
              <a:ext cx="323850" cy="1173163"/>
            </a:xfrm>
            <a:custGeom>
              <a:avLst/>
              <a:gdLst/>
              <a:ahLst/>
              <a:cxnLst/>
              <a:rect l="l" t="t" r="r" b="b"/>
              <a:pathLst>
                <a:path w="95" h="345" extrusionOk="0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837441" y="4445000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370716" y="4441825"/>
              <a:ext cx="623888" cy="727075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838904" y="4019550"/>
              <a:ext cx="1123950" cy="574675"/>
            </a:xfrm>
            <a:custGeom>
              <a:avLst/>
              <a:gdLst/>
              <a:ahLst/>
              <a:cxnLst/>
              <a:rect l="l" t="t" r="r" b="b"/>
              <a:pathLst>
                <a:path w="330" h="169" extrusionOk="0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992891" y="4192588"/>
              <a:ext cx="265113" cy="296863"/>
            </a:xfrm>
            <a:custGeom>
              <a:avLst/>
              <a:gdLst/>
              <a:ahLst/>
              <a:cxnLst/>
              <a:rect l="l" t="t" r="r" b="b"/>
              <a:pathLst>
                <a:path w="78" h="87" extrusionOk="0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2883354" y="4183063"/>
              <a:ext cx="282575" cy="396875"/>
            </a:xfrm>
            <a:custGeom>
              <a:avLst/>
              <a:gdLst/>
              <a:ahLst/>
              <a:cxnLst/>
              <a:rect l="l" t="t" r="r" b="b"/>
              <a:pathLst>
                <a:path w="83" h="117" extrusionOk="0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2570616" y="4508500"/>
              <a:ext cx="603250" cy="395288"/>
            </a:xfrm>
            <a:custGeom>
              <a:avLst/>
              <a:gdLst/>
              <a:ahLst/>
              <a:cxnLst/>
              <a:rect l="l" t="t" r="r" b="b"/>
              <a:pathLst>
                <a:path w="177" h="116" extrusionOk="0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2491241" y="4713288"/>
              <a:ext cx="180975" cy="282575"/>
            </a:xfrm>
            <a:custGeom>
              <a:avLst/>
              <a:gdLst/>
              <a:ahLst/>
              <a:cxnLst/>
              <a:rect l="l" t="t" r="r" b="b"/>
              <a:pathLst>
                <a:path w="53" h="83" extrusionOk="0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281816" y="5945188"/>
              <a:ext cx="395288" cy="295275"/>
            </a:xfrm>
            <a:custGeom>
              <a:avLst/>
              <a:gdLst/>
              <a:ahLst/>
              <a:cxnLst/>
              <a:rect l="l" t="t" r="r" b="b"/>
              <a:pathLst>
                <a:path w="116" h="87" extrusionOk="0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319916" y="6070600"/>
              <a:ext cx="319088" cy="139700"/>
            </a:xfrm>
            <a:custGeom>
              <a:avLst/>
              <a:gdLst/>
              <a:ahLst/>
              <a:cxnLst/>
              <a:rect l="l" t="t" r="r" b="b"/>
              <a:pathLst>
                <a:path w="94" h="41" extrusionOk="0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408816" y="6067425"/>
              <a:ext cx="84138" cy="23813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3432629" y="6019800"/>
              <a:ext cx="57150" cy="36513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3308804" y="6203950"/>
              <a:ext cx="187325" cy="77788"/>
            </a:xfrm>
            <a:custGeom>
              <a:avLst/>
              <a:gdLst/>
              <a:ahLst/>
              <a:cxnLst/>
              <a:rect l="l" t="t" r="r" b="b"/>
              <a:pathLst>
                <a:path w="118" h="49" extrusionOk="0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3105604" y="4314825"/>
              <a:ext cx="565150" cy="273050"/>
            </a:xfrm>
            <a:custGeom>
              <a:avLst/>
              <a:gdLst/>
              <a:ahLst/>
              <a:cxnLst/>
              <a:rect l="l" t="t" r="r" b="b"/>
              <a:pathLst>
                <a:path w="166" h="80" extrusionOk="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3081791" y="4267200"/>
              <a:ext cx="642938" cy="309563"/>
            </a:xfrm>
            <a:custGeom>
              <a:avLst/>
              <a:gdLst/>
              <a:ahLst/>
              <a:cxnLst/>
              <a:rect l="l" t="t" r="r" b="b"/>
              <a:pathLst>
                <a:path w="189" h="91" extrusionOk="0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3081791" y="4294188"/>
              <a:ext cx="84138" cy="17463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105604" y="4338638"/>
              <a:ext cx="98425" cy="17463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883354" y="4183063"/>
              <a:ext cx="282575" cy="396875"/>
            </a:xfrm>
            <a:custGeom>
              <a:avLst/>
              <a:gdLst/>
              <a:ahLst/>
              <a:cxnLst/>
              <a:rect l="l" t="t" r="r" b="b"/>
              <a:pathLst>
                <a:path w="83" h="117" extrusionOk="0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642054" y="3957638"/>
              <a:ext cx="163513" cy="115888"/>
            </a:xfrm>
            <a:custGeom>
              <a:avLst/>
              <a:gdLst/>
              <a:ahLst/>
              <a:cxnLst/>
              <a:rect l="l" t="t" r="r" b="b"/>
              <a:pathLst>
                <a:path w="103" h="73" extrusionOk="0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2750004" y="3927475"/>
              <a:ext cx="55563" cy="449263"/>
            </a:xfrm>
            <a:custGeom>
              <a:avLst/>
              <a:gdLst/>
              <a:ahLst/>
              <a:cxnLst/>
              <a:rect l="l" t="t" r="r" b="b"/>
              <a:pathLst>
                <a:path w="16" h="132" extrusionOk="0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369004" y="3679825"/>
              <a:ext cx="568325" cy="360363"/>
            </a:xfrm>
            <a:custGeom>
              <a:avLst/>
              <a:gdLst/>
              <a:ahLst/>
              <a:cxnLst/>
              <a:rect l="l" t="t" r="r" b="b"/>
              <a:pathLst>
                <a:path w="167" h="106" extrusionOk="0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440441" y="3775075"/>
              <a:ext cx="481013" cy="261938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2413454" y="3730625"/>
              <a:ext cx="504825" cy="277813"/>
            </a:xfrm>
            <a:custGeom>
              <a:avLst/>
              <a:gdLst/>
              <a:ahLst/>
              <a:cxnLst/>
              <a:rect l="l" t="t" r="r" b="b"/>
              <a:pathLst>
                <a:path w="148" h="82" extrusionOk="0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2567441" y="4049713"/>
              <a:ext cx="98425" cy="88900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2583316" y="40703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0" name="Google Shape;930;p39"/>
          <p:cNvSpPr txBox="1"/>
          <p:nvPr/>
        </p:nvSpPr>
        <p:spPr>
          <a:xfrm>
            <a:off x="6311228" y="1799497"/>
            <a:ext cx="2429631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endParaRPr sz="1100"/>
          </a:p>
        </p:txBody>
      </p:sp>
      <p:sp>
        <p:nvSpPr>
          <p:cNvPr id="931" name="Google Shape;931;p39"/>
          <p:cNvSpPr/>
          <p:nvPr/>
        </p:nvSpPr>
        <p:spPr>
          <a:xfrm>
            <a:off x="5111466" y="4695514"/>
            <a:ext cx="2692967" cy="158833"/>
          </a:xfrm>
          <a:custGeom>
            <a:avLst/>
            <a:gdLst/>
            <a:ahLst/>
            <a:cxnLst/>
            <a:rect l="l" t="t" r="r" b="b"/>
            <a:pathLst>
              <a:path w="2145" h="126" extrusionOk="0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6"/>
          <p:cNvGrpSpPr/>
          <p:nvPr/>
        </p:nvGrpSpPr>
        <p:grpSpPr>
          <a:xfrm>
            <a:off x="5645624" y="1689998"/>
            <a:ext cx="3413572" cy="3212098"/>
            <a:chOff x="1776865" y="3679825"/>
            <a:chExt cx="3143252" cy="2676525"/>
          </a:xfrm>
        </p:grpSpPr>
        <p:sp>
          <p:nvSpPr>
            <p:cNvPr id="141" name="Google Shape;141;p26"/>
            <p:cNvSpPr/>
            <p:nvPr/>
          </p:nvSpPr>
          <p:spPr>
            <a:xfrm>
              <a:off x="3380241" y="5624513"/>
              <a:ext cx="133350" cy="255588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699204" y="4189413"/>
              <a:ext cx="58738" cy="160338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3040516" y="4743450"/>
              <a:ext cx="523875" cy="915988"/>
            </a:xfrm>
            <a:custGeom>
              <a:avLst/>
              <a:gdLst/>
              <a:ahLst/>
              <a:cxnLst/>
              <a:rect l="l" t="t" r="r" b="b"/>
              <a:pathLst>
                <a:path w="154" h="269" extrusionOk="0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3302454" y="5353050"/>
              <a:ext cx="354013" cy="342900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346904" y="5448300"/>
              <a:ext cx="273050" cy="217488"/>
            </a:xfrm>
            <a:custGeom>
              <a:avLst/>
              <a:gdLst/>
              <a:ahLst/>
              <a:cxnLst/>
              <a:rect l="l" t="t" r="r" b="b"/>
              <a:pathLst>
                <a:path w="80" h="64" extrusionOk="0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397704" y="5495925"/>
              <a:ext cx="82550" cy="26988"/>
            </a:xfrm>
            <a:custGeom>
              <a:avLst/>
              <a:gdLst/>
              <a:ahLst/>
              <a:cxnLst/>
              <a:rect l="l" t="t" r="r" b="b"/>
              <a:pathLst>
                <a:path w="24" h="8" extrusionOk="0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408816" y="5451475"/>
              <a:ext cx="60325" cy="26988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543629" y="3886200"/>
              <a:ext cx="312738" cy="401638"/>
            </a:xfrm>
            <a:custGeom>
              <a:avLst/>
              <a:gdLst/>
              <a:ahLst/>
              <a:cxnLst/>
              <a:rect l="l" t="t" r="r" b="b"/>
              <a:pathLst>
                <a:path w="92" h="118" extrusionOk="0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618241" y="4206875"/>
              <a:ext cx="30163" cy="23813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411991" y="5927725"/>
              <a:ext cx="960438" cy="234950"/>
            </a:xfrm>
            <a:custGeom>
              <a:avLst/>
              <a:gdLst/>
              <a:ahLst/>
              <a:cxnLst/>
              <a:rect l="l" t="t" r="r" b="b"/>
              <a:pathLst>
                <a:path w="605" h="148" extrusionOk="0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3370716" y="5675313"/>
              <a:ext cx="998538" cy="88900"/>
            </a:xfrm>
            <a:custGeom>
              <a:avLst/>
              <a:gdLst/>
              <a:ahLst/>
              <a:cxnLst/>
              <a:rect l="l" t="t" r="r" b="b"/>
              <a:pathLst>
                <a:path w="629" h="56" extrusionOk="0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776865" y="5254624"/>
              <a:ext cx="1103314" cy="1101726"/>
            </a:xfrm>
            <a:custGeom>
              <a:avLst/>
              <a:gdLst/>
              <a:ahLst/>
              <a:cxnLst/>
              <a:rect l="l" t="t" r="r" b="b"/>
              <a:pathLst>
                <a:path w="1103314" h="1101726" extrusionOk="0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202316" y="5680075"/>
              <a:ext cx="252300" cy="250800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324554" y="5394325"/>
              <a:ext cx="415925" cy="822325"/>
            </a:xfrm>
            <a:custGeom>
              <a:avLst/>
              <a:gdLst/>
              <a:ahLst/>
              <a:cxnLst/>
              <a:rect l="l" t="t" r="r" b="b"/>
              <a:pathLst>
                <a:path w="122" h="242" extrusionOk="0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365829" y="5475288"/>
              <a:ext cx="336550" cy="660400"/>
            </a:xfrm>
            <a:custGeom>
              <a:avLst/>
              <a:gdLst/>
              <a:ahLst/>
              <a:cxnLst/>
              <a:rect l="l" t="t" r="r" b="b"/>
              <a:pathLst>
                <a:path w="99" h="194" extrusionOk="0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819979" y="5254624"/>
              <a:ext cx="1100138" cy="1101726"/>
            </a:xfrm>
            <a:custGeom>
              <a:avLst/>
              <a:gdLst/>
              <a:ahLst/>
              <a:cxnLst/>
              <a:rect l="l" t="t" r="r" b="b"/>
              <a:pathLst>
                <a:path w="1100138" h="1101726" extrusionOk="0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242254" y="5680075"/>
              <a:ext cx="252300" cy="250800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4364491" y="5394325"/>
              <a:ext cx="419100" cy="822325"/>
            </a:xfrm>
            <a:custGeom>
              <a:avLst/>
              <a:gdLst/>
              <a:ahLst/>
              <a:cxnLst/>
              <a:rect l="l" t="t" r="r" b="b"/>
              <a:pathLst>
                <a:path w="123" h="242" extrusionOk="0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405766" y="5475288"/>
              <a:ext cx="338138" cy="660400"/>
            </a:xfrm>
            <a:custGeom>
              <a:avLst/>
              <a:gdLst/>
              <a:ahLst/>
              <a:cxnLst/>
              <a:rect l="l" t="t" r="r" b="b"/>
              <a:pathLst>
                <a:path w="99" h="194" extrusionOk="0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643766" y="4645025"/>
              <a:ext cx="374650" cy="119063"/>
            </a:xfrm>
            <a:custGeom>
              <a:avLst/>
              <a:gdLst/>
              <a:ahLst/>
              <a:cxnLst/>
              <a:rect l="l" t="t" r="r" b="b"/>
              <a:pathLst>
                <a:path w="110" h="35" extrusionOk="0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491241" y="3846513"/>
              <a:ext cx="403225" cy="247650"/>
            </a:xfrm>
            <a:custGeom>
              <a:avLst/>
              <a:gdLst/>
              <a:ahLst/>
              <a:cxnLst/>
              <a:rect l="l" t="t" r="r" b="b"/>
              <a:pathLst>
                <a:path w="118" h="73" extrusionOk="0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781754" y="4094163"/>
              <a:ext cx="228600" cy="176213"/>
            </a:xfrm>
            <a:custGeom>
              <a:avLst/>
              <a:gdLst/>
              <a:ahLst/>
              <a:cxnLst/>
              <a:rect l="l" t="t" r="r" b="b"/>
              <a:pathLst>
                <a:path w="144" h="111" extrusionOk="0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189741" y="4495800"/>
              <a:ext cx="668338" cy="398463"/>
            </a:xfrm>
            <a:custGeom>
              <a:avLst/>
              <a:gdLst/>
              <a:ahLst/>
              <a:cxnLst/>
              <a:rect l="l" t="t" r="r" b="b"/>
              <a:pathLst>
                <a:path w="196" h="117" extrusionOk="0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294391" y="4835525"/>
              <a:ext cx="431800" cy="1003300"/>
            </a:xfrm>
            <a:custGeom>
              <a:avLst/>
              <a:gdLst/>
              <a:ahLst/>
              <a:cxnLst/>
              <a:rect l="l" t="t" r="r" b="b"/>
              <a:pathLst>
                <a:path w="127" h="295" extrusionOk="0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567441" y="5073650"/>
              <a:ext cx="1825625" cy="908050"/>
            </a:xfrm>
            <a:custGeom>
              <a:avLst/>
              <a:gdLst/>
              <a:ahLst/>
              <a:cxnLst/>
              <a:rect l="l" t="t" r="r" b="b"/>
              <a:pathLst>
                <a:path w="536" h="267" extrusionOk="0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400879" y="5907088"/>
              <a:ext cx="82500" cy="858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3418341" y="5942013"/>
              <a:ext cx="85725" cy="325438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281816" y="5043488"/>
              <a:ext cx="323850" cy="1173163"/>
            </a:xfrm>
            <a:custGeom>
              <a:avLst/>
              <a:gdLst/>
              <a:ahLst/>
              <a:cxnLst/>
              <a:rect l="l" t="t" r="r" b="b"/>
              <a:pathLst>
                <a:path w="95" h="345" extrusionOk="0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837441" y="4445000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370716" y="4441825"/>
              <a:ext cx="623888" cy="727075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38904" y="4019550"/>
              <a:ext cx="1123950" cy="574675"/>
            </a:xfrm>
            <a:custGeom>
              <a:avLst/>
              <a:gdLst/>
              <a:ahLst/>
              <a:cxnLst/>
              <a:rect l="l" t="t" r="r" b="b"/>
              <a:pathLst>
                <a:path w="330" h="169" extrusionOk="0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992891" y="4192588"/>
              <a:ext cx="265113" cy="296863"/>
            </a:xfrm>
            <a:custGeom>
              <a:avLst/>
              <a:gdLst/>
              <a:ahLst/>
              <a:cxnLst/>
              <a:rect l="l" t="t" r="r" b="b"/>
              <a:pathLst>
                <a:path w="78" h="87" extrusionOk="0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2883354" y="4183063"/>
              <a:ext cx="282575" cy="396875"/>
            </a:xfrm>
            <a:custGeom>
              <a:avLst/>
              <a:gdLst/>
              <a:ahLst/>
              <a:cxnLst/>
              <a:rect l="l" t="t" r="r" b="b"/>
              <a:pathLst>
                <a:path w="83" h="117" extrusionOk="0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2570616" y="4508500"/>
              <a:ext cx="603250" cy="395288"/>
            </a:xfrm>
            <a:custGeom>
              <a:avLst/>
              <a:gdLst/>
              <a:ahLst/>
              <a:cxnLst/>
              <a:rect l="l" t="t" r="r" b="b"/>
              <a:pathLst>
                <a:path w="177" h="116" extrusionOk="0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491241" y="4713288"/>
              <a:ext cx="180975" cy="282575"/>
            </a:xfrm>
            <a:custGeom>
              <a:avLst/>
              <a:gdLst/>
              <a:ahLst/>
              <a:cxnLst/>
              <a:rect l="l" t="t" r="r" b="b"/>
              <a:pathLst>
                <a:path w="53" h="83" extrusionOk="0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281816" y="5945188"/>
              <a:ext cx="395288" cy="295275"/>
            </a:xfrm>
            <a:custGeom>
              <a:avLst/>
              <a:gdLst/>
              <a:ahLst/>
              <a:cxnLst/>
              <a:rect l="l" t="t" r="r" b="b"/>
              <a:pathLst>
                <a:path w="116" h="87" extrusionOk="0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19916" y="6070600"/>
              <a:ext cx="319088" cy="139700"/>
            </a:xfrm>
            <a:custGeom>
              <a:avLst/>
              <a:gdLst/>
              <a:ahLst/>
              <a:cxnLst/>
              <a:rect l="l" t="t" r="r" b="b"/>
              <a:pathLst>
                <a:path w="94" h="41" extrusionOk="0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408816" y="6067425"/>
              <a:ext cx="84138" cy="23813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432629" y="6019800"/>
              <a:ext cx="57150" cy="36513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308804" y="6203950"/>
              <a:ext cx="187325" cy="77788"/>
            </a:xfrm>
            <a:custGeom>
              <a:avLst/>
              <a:gdLst/>
              <a:ahLst/>
              <a:cxnLst/>
              <a:rect l="l" t="t" r="r" b="b"/>
              <a:pathLst>
                <a:path w="118" h="49" extrusionOk="0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105604" y="4314825"/>
              <a:ext cx="565150" cy="273050"/>
            </a:xfrm>
            <a:custGeom>
              <a:avLst/>
              <a:gdLst/>
              <a:ahLst/>
              <a:cxnLst/>
              <a:rect l="l" t="t" r="r" b="b"/>
              <a:pathLst>
                <a:path w="166" h="80" extrusionOk="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081791" y="4267200"/>
              <a:ext cx="642938" cy="309563"/>
            </a:xfrm>
            <a:custGeom>
              <a:avLst/>
              <a:gdLst/>
              <a:ahLst/>
              <a:cxnLst/>
              <a:rect l="l" t="t" r="r" b="b"/>
              <a:pathLst>
                <a:path w="189" h="91" extrusionOk="0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081791" y="4294188"/>
              <a:ext cx="84138" cy="17463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105604" y="4338638"/>
              <a:ext cx="98425" cy="17463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2883354" y="4183063"/>
              <a:ext cx="282575" cy="396875"/>
            </a:xfrm>
            <a:custGeom>
              <a:avLst/>
              <a:gdLst/>
              <a:ahLst/>
              <a:cxnLst/>
              <a:rect l="l" t="t" r="r" b="b"/>
              <a:pathLst>
                <a:path w="83" h="117" extrusionOk="0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642054" y="3957638"/>
              <a:ext cx="163513" cy="115888"/>
            </a:xfrm>
            <a:custGeom>
              <a:avLst/>
              <a:gdLst/>
              <a:ahLst/>
              <a:cxnLst/>
              <a:rect l="l" t="t" r="r" b="b"/>
              <a:pathLst>
                <a:path w="103" h="73" extrusionOk="0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750004" y="3927475"/>
              <a:ext cx="55563" cy="449263"/>
            </a:xfrm>
            <a:custGeom>
              <a:avLst/>
              <a:gdLst/>
              <a:ahLst/>
              <a:cxnLst/>
              <a:rect l="l" t="t" r="r" b="b"/>
              <a:pathLst>
                <a:path w="16" h="132" extrusionOk="0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369004" y="3679825"/>
              <a:ext cx="568325" cy="360363"/>
            </a:xfrm>
            <a:custGeom>
              <a:avLst/>
              <a:gdLst/>
              <a:ahLst/>
              <a:cxnLst/>
              <a:rect l="l" t="t" r="r" b="b"/>
              <a:pathLst>
                <a:path w="167" h="106" extrusionOk="0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440441" y="3775075"/>
              <a:ext cx="481013" cy="261938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413454" y="3730625"/>
              <a:ext cx="504825" cy="277813"/>
            </a:xfrm>
            <a:custGeom>
              <a:avLst/>
              <a:gdLst/>
              <a:ahLst/>
              <a:cxnLst/>
              <a:rect l="l" t="t" r="r" b="b"/>
              <a:pathLst>
                <a:path w="148" h="82" extrusionOk="0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567441" y="4049713"/>
              <a:ext cx="98425" cy="88900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583316" y="407035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6"/>
          <p:cNvSpPr txBox="1"/>
          <p:nvPr/>
        </p:nvSpPr>
        <p:spPr>
          <a:xfrm>
            <a:off x="481700" y="452125"/>
            <a:ext cx="5021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4B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The Company</a:t>
            </a:r>
            <a:endParaRPr sz="3200">
              <a:solidFill>
                <a:srgbClr val="EF4B35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81700" y="1424675"/>
            <a:ext cx="4031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2016, </a:t>
            </a:r>
            <a:r>
              <a:rPr lang="en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Cyclistic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launched a successful bike-share offering. Since then, the program has grown to a fleet of 5,824 bicycles that are geotracked and locked into a network of 692 stations across Chicago. The bikes can be unlocked from one station and returned to any other station in the system anytime.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7"/>
          <p:cNvGrpSpPr/>
          <p:nvPr/>
        </p:nvGrpSpPr>
        <p:grpSpPr>
          <a:xfrm>
            <a:off x="1668254" y="2853579"/>
            <a:ext cx="6696860" cy="2306095"/>
            <a:chOff x="-10001250" y="1968500"/>
            <a:chExt cx="10325100" cy="3568701"/>
          </a:xfrm>
        </p:grpSpPr>
        <p:grpSp>
          <p:nvGrpSpPr>
            <p:cNvPr id="202" name="Google Shape;202;p27"/>
            <p:cNvGrpSpPr/>
            <p:nvPr/>
          </p:nvGrpSpPr>
          <p:grpSpPr>
            <a:xfrm>
              <a:off x="-9763125" y="1968500"/>
              <a:ext cx="9925050" cy="3568701"/>
              <a:chOff x="-9763125" y="1968500"/>
              <a:chExt cx="9925050" cy="3568701"/>
            </a:xfrm>
          </p:grpSpPr>
          <p:sp>
            <p:nvSpPr>
              <p:cNvPr id="203" name="Google Shape;203;p27"/>
              <p:cNvSpPr/>
              <p:nvPr/>
            </p:nvSpPr>
            <p:spPr>
              <a:xfrm>
                <a:off x="-3132137" y="1968500"/>
                <a:ext cx="638175" cy="310673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957" extrusionOk="0">
                    <a:moveTo>
                      <a:pt x="0" y="0"/>
                    </a:moveTo>
                    <a:lnTo>
                      <a:pt x="0" y="1957"/>
                    </a:lnTo>
                    <a:lnTo>
                      <a:pt x="402" y="1957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-2987675" y="1968500"/>
                <a:ext cx="638175" cy="310673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957" extrusionOk="0">
                    <a:moveTo>
                      <a:pt x="0" y="0"/>
                    </a:moveTo>
                    <a:lnTo>
                      <a:pt x="0" y="1957"/>
                    </a:lnTo>
                    <a:lnTo>
                      <a:pt x="402" y="1957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-2987675" y="1968500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0"/>
                    </a:moveTo>
                    <a:lnTo>
                      <a:pt x="0" y="114"/>
                    </a:ln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-2987675" y="2357438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-2987675" y="2749550"/>
                <a:ext cx="638175" cy="1762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1" extrusionOk="0">
                    <a:moveTo>
                      <a:pt x="0" y="111"/>
                    </a:moveTo>
                    <a:lnTo>
                      <a:pt x="402" y="111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-2987675" y="3136900"/>
                <a:ext cx="63817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2" extrusionOk="0">
                    <a:moveTo>
                      <a:pt x="0" y="112"/>
                    </a:moveTo>
                    <a:lnTo>
                      <a:pt x="402" y="112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2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-2987675" y="3525838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-2987675" y="3914775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-2987675" y="4303713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-2987675" y="4692650"/>
                <a:ext cx="63817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14" extrusionOk="0">
                    <a:moveTo>
                      <a:pt x="0" y="114"/>
                    </a:moveTo>
                    <a:lnTo>
                      <a:pt x="402" y="114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-2111375" y="2409825"/>
                <a:ext cx="638175" cy="26654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679" extrusionOk="0">
                    <a:moveTo>
                      <a:pt x="0" y="0"/>
                    </a:moveTo>
                    <a:lnTo>
                      <a:pt x="0" y="1679"/>
                    </a:lnTo>
                    <a:lnTo>
                      <a:pt x="402" y="1679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-1970087" y="2409825"/>
                <a:ext cx="638175" cy="26654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679" extrusionOk="0">
                    <a:moveTo>
                      <a:pt x="0" y="0"/>
                    </a:moveTo>
                    <a:lnTo>
                      <a:pt x="0" y="1679"/>
                    </a:lnTo>
                    <a:lnTo>
                      <a:pt x="402" y="1679"/>
                    </a:lnTo>
                    <a:lnTo>
                      <a:pt x="40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-1966912" y="2406650"/>
                <a:ext cx="63500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8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-1966912" y="2743200"/>
                <a:ext cx="635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6" extrusionOk="0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-1966912" y="3076575"/>
                <a:ext cx="63500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8" extrusionOk="0">
                    <a:moveTo>
                      <a:pt x="0" y="98"/>
                    </a:move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-1966912" y="3413125"/>
                <a:ext cx="635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6" extrusionOk="0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-1966912" y="3746500"/>
                <a:ext cx="635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6" extrusionOk="0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-1966912" y="4078288"/>
                <a:ext cx="63500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8" extrusionOk="0">
                    <a:moveTo>
                      <a:pt x="0" y="98"/>
                    </a:moveTo>
                    <a:lnTo>
                      <a:pt x="400" y="98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-1966912" y="4414838"/>
                <a:ext cx="635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6" extrusionOk="0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-1966912" y="4748213"/>
                <a:ext cx="635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6" extrusionOk="0">
                    <a:moveTo>
                      <a:pt x="0" y="96"/>
                    </a:moveTo>
                    <a:lnTo>
                      <a:pt x="400" y="96"/>
                    </a:lnTo>
                    <a:lnTo>
                      <a:pt x="400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-3476625" y="4981575"/>
                <a:ext cx="266700" cy="388938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45" extrusionOk="0">
                    <a:moveTo>
                      <a:pt x="0" y="245"/>
                    </a:moveTo>
                    <a:lnTo>
                      <a:pt x="168" y="245"/>
                    </a:lnTo>
                    <a:lnTo>
                      <a:pt x="168" y="0"/>
                    </a:lnTo>
                    <a:lnTo>
                      <a:pt x="0" y="0"/>
                    </a:lnTo>
                    <a:lnTo>
                      <a:pt x="0" y="245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-7453312" y="2428875"/>
                <a:ext cx="4057650" cy="3074988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937" extrusionOk="0">
                    <a:moveTo>
                      <a:pt x="198" y="625"/>
                    </a:moveTo>
                    <a:lnTo>
                      <a:pt x="198" y="474"/>
                    </a:lnTo>
                    <a:lnTo>
                      <a:pt x="243" y="474"/>
                    </a:lnTo>
                    <a:lnTo>
                      <a:pt x="243" y="216"/>
                    </a:lnTo>
                    <a:lnTo>
                      <a:pt x="489" y="216"/>
                    </a:lnTo>
                    <a:lnTo>
                      <a:pt x="489" y="474"/>
                    </a:lnTo>
                    <a:lnTo>
                      <a:pt x="720" y="474"/>
                    </a:lnTo>
                    <a:lnTo>
                      <a:pt x="720" y="53"/>
                    </a:lnTo>
                    <a:lnTo>
                      <a:pt x="975" y="53"/>
                    </a:lnTo>
                    <a:lnTo>
                      <a:pt x="975" y="327"/>
                    </a:lnTo>
                    <a:lnTo>
                      <a:pt x="1033" y="327"/>
                    </a:lnTo>
                    <a:lnTo>
                      <a:pt x="1033" y="0"/>
                    </a:lnTo>
                    <a:lnTo>
                      <a:pt x="1288" y="0"/>
                    </a:lnTo>
                    <a:lnTo>
                      <a:pt x="1288" y="613"/>
                    </a:lnTo>
                    <a:lnTo>
                      <a:pt x="1609" y="613"/>
                    </a:lnTo>
                    <a:lnTo>
                      <a:pt x="1609" y="969"/>
                    </a:lnTo>
                    <a:lnTo>
                      <a:pt x="1730" y="969"/>
                    </a:lnTo>
                    <a:lnTo>
                      <a:pt x="1730" y="1060"/>
                    </a:lnTo>
                    <a:lnTo>
                      <a:pt x="2006" y="1060"/>
                    </a:lnTo>
                    <a:lnTo>
                      <a:pt x="2006" y="905"/>
                    </a:lnTo>
                    <a:lnTo>
                      <a:pt x="2165" y="905"/>
                    </a:lnTo>
                    <a:lnTo>
                      <a:pt x="2165" y="485"/>
                    </a:lnTo>
                    <a:lnTo>
                      <a:pt x="2360" y="485"/>
                    </a:lnTo>
                    <a:lnTo>
                      <a:pt x="2360" y="1262"/>
                    </a:lnTo>
                    <a:lnTo>
                      <a:pt x="2556" y="1262"/>
                    </a:lnTo>
                    <a:lnTo>
                      <a:pt x="2556" y="1937"/>
                    </a:lnTo>
                    <a:lnTo>
                      <a:pt x="2360" y="1937"/>
                    </a:lnTo>
                    <a:lnTo>
                      <a:pt x="2193" y="1937"/>
                    </a:lnTo>
                    <a:lnTo>
                      <a:pt x="2165" y="1937"/>
                    </a:lnTo>
                    <a:lnTo>
                      <a:pt x="2006" y="1937"/>
                    </a:lnTo>
                    <a:lnTo>
                      <a:pt x="1917" y="1937"/>
                    </a:lnTo>
                    <a:lnTo>
                      <a:pt x="1772" y="1937"/>
                    </a:lnTo>
                    <a:lnTo>
                      <a:pt x="1730" y="1937"/>
                    </a:lnTo>
                    <a:lnTo>
                      <a:pt x="1609" y="1937"/>
                    </a:lnTo>
                    <a:lnTo>
                      <a:pt x="1496" y="1937"/>
                    </a:lnTo>
                    <a:lnTo>
                      <a:pt x="1288" y="1937"/>
                    </a:lnTo>
                    <a:lnTo>
                      <a:pt x="1223" y="1937"/>
                    </a:lnTo>
                    <a:lnTo>
                      <a:pt x="1096" y="1937"/>
                    </a:lnTo>
                    <a:lnTo>
                      <a:pt x="1033" y="1937"/>
                    </a:lnTo>
                    <a:lnTo>
                      <a:pt x="975" y="1937"/>
                    </a:lnTo>
                    <a:lnTo>
                      <a:pt x="842" y="1937"/>
                    </a:lnTo>
                    <a:lnTo>
                      <a:pt x="751" y="1937"/>
                    </a:lnTo>
                    <a:lnTo>
                      <a:pt x="720" y="1937"/>
                    </a:lnTo>
                    <a:lnTo>
                      <a:pt x="489" y="1937"/>
                    </a:lnTo>
                    <a:lnTo>
                      <a:pt x="247" y="1937"/>
                    </a:lnTo>
                    <a:lnTo>
                      <a:pt x="243" y="1937"/>
                    </a:lnTo>
                    <a:lnTo>
                      <a:pt x="198" y="1937"/>
                    </a:lnTo>
                    <a:lnTo>
                      <a:pt x="0" y="1937"/>
                    </a:lnTo>
                    <a:lnTo>
                      <a:pt x="0" y="625"/>
                    </a:lnTo>
                    <a:lnTo>
                      <a:pt x="198" y="625"/>
                    </a:lnTo>
                    <a:lnTo>
                      <a:pt x="198" y="625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-4019550" y="3203575"/>
                <a:ext cx="312738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8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-4019550" y="3435350"/>
                <a:ext cx="312738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6" extrusionOk="0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-4019550" y="3662363"/>
                <a:ext cx="312738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8" extrusionOk="0">
                    <a:moveTo>
                      <a:pt x="0" y="98"/>
                    </a:move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-4019550" y="3903663"/>
                <a:ext cx="312738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6" extrusionOk="0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-4019550" y="4137025"/>
                <a:ext cx="312738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6" extrusionOk="0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-4019550" y="4370388"/>
                <a:ext cx="312738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6" extrusionOk="0">
                    <a:moveTo>
                      <a:pt x="0" y="96"/>
                    </a:moveTo>
                    <a:lnTo>
                      <a:pt x="197" y="96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-4019550" y="4611688"/>
                <a:ext cx="312738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98" extrusionOk="0">
                    <a:moveTo>
                      <a:pt x="0" y="98"/>
                    </a:moveTo>
                    <a:lnTo>
                      <a:pt x="197" y="98"/>
                    </a:lnTo>
                    <a:lnTo>
                      <a:pt x="197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-4130675" y="3203575"/>
                <a:ext cx="114300" cy="6746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425" extrusionOk="0">
                    <a:moveTo>
                      <a:pt x="0" y="0"/>
                    </a:moveTo>
                    <a:lnTo>
                      <a:pt x="0" y="425"/>
                    </a:lnTo>
                    <a:lnTo>
                      <a:pt x="72" y="425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-4502150" y="3878263"/>
                <a:ext cx="233363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6" extrusionOk="0">
                    <a:moveTo>
                      <a:pt x="147" y="0"/>
                    </a:moveTo>
                    <a:lnTo>
                      <a:pt x="0" y="0"/>
                    </a:lnTo>
                    <a:lnTo>
                      <a:pt x="0" y="156"/>
                    </a:lnTo>
                    <a:lnTo>
                      <a:pt x="147" y="156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-6391275" y="2516188"/>
                <a:ext cx="80963" cy="674688"/>
              </a:xfrm>
              <a:custGeom>
                <a:avLst/>
                <a:gdLst/>
                <a:ahLst/>
                <a:cxnLst/>
                <a:rect l="l" t="t" r="r" b="b"/>
                <a:pathLst>
                  <a:path w="51" h="425" extrusionOk="0">
                    <a:moveTo>
                      <a:pt x="51" y="0"/>
                    </a:moveTo>
                    <a:lnTo>
                      <a:pt x="0" y="0"/>
                    </a:lnTo>
                    <a:lnTo>
                      <a:pt x="0" y="425"/>
                    </a:lnTo>
                    <a:lnTo>
                      <a:pt x="51" y="425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-5864225" y="2428875"/>
                <a:ext cx="50800" cy="522288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9" extrusionOk="0">
                    <a:moveTo>
                      <a:pt x="32" y="0"/>
                    </a:moveTo>
                    <a:lnTo>
                      <a:pt x="0" y="0"/>
                    </a:lnTo>
                    <a:lnTo>
                      <a:pt x="0" y="329"/>
                    </a:lnTo>
                    <a:lnTo>
                      <a:pt x="32" y="32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-5813425" y="2495550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-5813425" y="2682875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-5813425" y="2851150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-6310312" y="2851150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-6310312" y="2682875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-6310312" y="2516188"/>
                <a:ext cx="404813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255" h="63" extrusionOk="0">
                    <a:moveTo>
                      <a:pt x="255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255" y="63"/>
                    </a:lnTo>
                    <a:lnTo>
                      <a:pt x="255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-6310312" y="3014663"/>
                <a:ext cx="901700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" extrusionOk="0">
                    <a:moveTo>
                      <a:pt x="568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568" y="63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-6310312" y="3179763"/>
                <a:ext cx="901700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" extrusionOk="0">
                    <a:moveTo>
                      <a:pt x="568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568" y="63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-6310312" y="3340100"/>
                <a:ext cx="9017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0" extrusionOk="0">
                    <a:moveTo>
                      <a:pt x="568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568" y="40"/>
                    </a:lnTo>
                    <a:lnTo>
                      <a:pt x="568" y="0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-5051425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0"/>
                    </a:moveTo>
                    <a:lnTo>
                      <a:pt x="0" y="59"/>
                    </a:ln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-5178425" y="3509963"/>
                <a:ext cx="682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3" h="59" extrusionOk="0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-5303837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-5422900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-5545137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-5667375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-5794375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-5919787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-6038850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-6157912" y="3509963"/>
                <a:ext cx="6667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59" extrusionOk="0">
                    <a:moveTo>
                      <a:pt x="0" y="59"/>
                    </a:moveTo>
                    <a:lnTo>
                      <a:pt x="42" y="59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-6284912" y="3509963"/>
                <a:ext cx="682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3" h="59" extrusionOk="0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-6413500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-6537325" y="3509963"/>
                <a:ext cx="6667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2" h="59" extrusionOk="0">
                    <a:moveTo>
                      <a:pt x="0" y="59"/>
                    </a:moveTo>
                    <a:lnTo>
                      <a:pt x="42" y="59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-6656387" y="3509963"/>
                <a:ext cx="682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3" h="59" extrusionOk="0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-6778625" y="3509963"/>
                <a:ext cx="682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3" h="59" extrusionOk="0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-6900862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-7029450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-7153275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-7272337" y="3509963"/>
                <a:ext cx="682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3" h="59" extrusionOk="0">
                    <a:moveTo>
                      <a:pt x="0" y="59"/>
                    </a:moveTo>
                    <a:lnTo>
                      <a:pt x="43" y="59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-7394575" y="3509963"/>
                <a:ext cx="698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44" h="59" extrusionOk="0">
                    <a:moveTo>
                      <a:pt x="0" y="59"/>
                    </a:moveTo>
                    <a:lnTo>
                      <a:pt x="44" y="59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-5051425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-5178425" y="36798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-5303837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-5422900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-5545137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-5667375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-5794375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-5919787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-6038850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-6157912" y="3679825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-6284912" y="36798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-6413500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-6537325" y="3679825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-6656387" y="36798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-6778625" y="36798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-6900862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-7029450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7153275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7272337" y="36798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-7394575" y="36798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5051425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5178425" y="3848100"/>
                <a:ext cx="6826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0" extrusionOk="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5303837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-5422900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-5545137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-5667375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-5794375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-5919787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-6038850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-6157912" y="3848100"/>
                <a:ext cx="6667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60" extrusionOk="0">
                    <a:moveTo>
                      <a:pt x="0" y="60"/>
                    </a:moveTo>
                    <a:lnTo>
                      <a:pt x="42" y="6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-6284912" y="3848100"/>
                <a:ext cx="6826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0" extrusionOk="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-6413500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-6537325" y="3848100"/>
                <a:ext cx="6667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60" extrusionOk="0">
                    <a:moveTo>
                      <a:pt x="0" y="60"/>
                    </a:moveTo>
                    <a:lnTo>
                      <a:pt x="42" y="60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-6656387" y="3848100"/>
                <a:ext cx="6826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0" extrusionOk="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>
                <a:off x="-6778625" y="3848100"/>
                <a:ext cx="6826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0" extrusionOk="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7"/>
              <p:cNvSpPr/>
              <p:nvPr/>
            </p:nvSpPr>
            <p:spPr>
              <a:xfrm>
                <a:off x="-6900862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-7029450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-7153275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-7272337" y="3848100"/>
                <a:ext cx="6826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60" extrusionOk="0">
                    <a:moveTo>
                      <a:pt x="0" y="60"/>
                    </a:moveTo>
                    <a:lnTo>
                      <a:pt x="43" y="60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-7394575" y="3848100"/>
                <a:ext cx="698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0" y="60"/>
                    </a:moveTo>
                    <a:lnTo>
                      <a:pt x="44" y="60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-5051425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-5178425" y="4025900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-5303837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7"/>
              <p:cNvSpPr/>
              <p:nvPr/>
            </p:nvSpPr>
            <p:spPr>
              <a:xfrm>
                <a:off x="-5422900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>
                <a:off x="-5545137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-5667375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-5794375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7"/>
              <p:cNvSpPr/>
              <p:nvPr/>
            </p:nvSpPr>
            <p:spPr>
              <a:xfrm>
                <a:off x="-5919787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-6038850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-6157912" y="4025900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-6284912" y="4025900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-6413500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-6537325" y="4025900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-6656387" y="4025900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-6778625" y="4025900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-6900862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-7029450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-7153275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-7272337" y="4025900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-7394575" y="4025900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-5051425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-5178425" y="4195763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-5303837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-5422900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-5545137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-5667375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-5794375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-5919787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-6038850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-6157912" y="4195763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-6284912" y="4195763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-6413500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-6537325" y="4195763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-6656387" y="4195763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-6778625" y="4195763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-6900862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-7029450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-7153275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-7272337" y="4195763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-7394575" y="4195763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-5051425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-5178425" y="43656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-5303837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-5422900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-5545137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-5667375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-5794375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-5919787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-6038850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-6157912" y="4365625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>
                <a:off x="-6284912" y="43656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-6413500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-6537325" y="4365625"/>
                <a:ext cx="66675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61" extrusionOk="0">
                    <a:moveTo>
                      <a:pt x="0" y="61"/>
                    </a:moveTo>
                    <a:lnTo>
                      <a:pt x="42" y="61"/>
                    </a:lnTo>
                    <a:lnTo>
                      <a:pt x="42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-6656387" y="43656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-6778625" y="43656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7"/>
              <p:cNvSpPr/>
              <p:nvPr/>
            </p:nvSpPr>
            <p:spPr>
              <a:xfrm>
                <a:off x="-6900862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-7029450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-7153275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-7272337" y="4365625"/>
                <a:ext cx="6826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0" y="61"/>
                    </a:moveTo>
                    <a:lnTo>
                      <a:pt x="43" y="61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-7394575" y="4365625"/>
                <a:ext cx="69850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1" extrusionOk="0">
                    <a:moveTo>
                      <a:pt x="0" y="61"/>
                    </a:moveTo>
                    <a:lnTo>
                      <a:pt x="44" y="61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-6088062" y="4667250"/>
                <a:ext cx="1585913" cy="85090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36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999" y="536"/>
                    </a:lnTo>
                    <a:lnTo>
                      <a:pt x="99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-7805737" y="4800600"/>
                <a:ext cx="1589088" cy="71913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53" extrusionOk="0">
                    <a:moveTo>
                      <a:pt x="0" y="453"/>
                    </a:moveTo>
                    <a:lnTo>
                      <a:pt x="1001" y="453"/>
                    </a:lnTo>
                    <a:lnTo>
                      <a:pt x="1001" y="0"/>
                    </a:lnTo>
                    <a:lnTo>
                      <a:pt x="0" y="0"/>
                    </a:lnTo>
                    <a:lnTo>
                      <a:pt x="0" y="453"/>
                    </a:lnTo>
                    <a:lnTo>
                      <a:pt x="0" y="453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-4903787" y="4767263"/>
                <a:ext cx="2968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0" extrusionOk="0">
                    <a:moveTo>
                      <a:pt x="0" y="0"/>
                    </a:moveTo>
                    <a:lnTo>
                      <a:pt x="0" y="100"/>
                    </a:ln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-5284787" y="4767263"/>
                <a:ext cx="2968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0" extrusionOk="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-5656262" y="4767263"/>
                <a:ext cx="2968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0" extrusionOk="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-6021387" y="4767263"/>
                <a:ext cx="2968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0" extrusionOk="0">
                    <a:moveTo>
                      <a:pt x="0" y="100"/>
                    </a:moveTo>
                    <a:lnTo>
                      <a:pt x="187" y="100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-6224587" y="4667250"/>
                <a:ext cx="152400" cy="8509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6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96" y="536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-8115300" y="4500563"/>
                <a:ext cx="152400" cy="10175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1" extrusionOk="0">
                    <a:moveTo>
                      <a:pt x="0" y="0"/>
                    </a:moveTo>
                    <a:lnTo>
                      <a:pt x="0" y="641"/>
                    </a:lnTo>
                    <a:lnTo>
                      <a:pt x="96" y="641"/>
                    </a:lnTo>
                    <a:lnTo>
                      <a:pt x="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-7969250" y="4800600"/>
                <a:ext cx="163513" cy="7175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52" extrusionOk="0">
                    <a:moveTo>
                      <a:pt x="0" y="452"/>
                    </a:moveTo>
                    <a:lnTo>
                      <a:pt x="103" y="452"/>
                    </a:lnTo>
                    <a:lnTo>
                      <a:pt x="103" y="0"/>
                    </a:lnTo>
                    <a:lnTo>
                      <a:pt x="0" y="0"/>
                    </a:lnTo>
                    <a:lnTo>
                      <a:pt x="0" y="452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-3778250" y="3136900"/>
                <a:ext cx="7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5" h="42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5" y="4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E9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-4075112" y="3136900"/>
                <a:ext cx="7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5" h="42" extrusionOk="0">
                    <a:moveTo>
                      <a:pt x="0" y="42"/>
                    </a:moveTo>
                    <a:lnTo>
                      <a:pt x="5" y="4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DCE9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-7969250" y="4498975"/>
                <a:ext cx="874713" cy="10191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42" extrusionOk="0">
                    <a:moveTo>
                      <a:pt x="0" y="0"/>
                    </a:moveTo>
                    <a:lnTo>
                      <a:pt x="0" y="642"/>
                    </a:lnTo>
                    <a:lnTo>
                      <a:pt x="551" y="642"/>
                    </a:lnTo>
                    <a:lnTo>
                      <a:pt x="5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-8185150" y="4784725"/>
                <a:ext cx="1090613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687" y="462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E7F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-8185150" y="4686300"/>
                <a:ext cx="1090613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D9E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-72231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-732790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-7431087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-75279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-7627937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-772795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-7832725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-7932737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-802957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-8129587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-72231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-732790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-7431087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-75279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-7627937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-772795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-7832725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-7932737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-802957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-8129587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-72231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-732790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-7431087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-75279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-762793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-772795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-7832725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-793273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-802957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-812958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-7223125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-7691438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-8062913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DC9D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-3597275" y="4784725"/>
                <a:ext cx="1089025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686" y="462"/>
                    </a:lnTo>
                    <a:lnTo>
                      <a:pt x="68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-3597275" y="4686300"/>
                <a:ext cx="1089025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686" y="151"/>
                    </a:lnTo>
                    <a:lnTo>
                      <a:pt x="68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-26384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-274320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-2846388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-29432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-3043238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-3143250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-3246438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-3348038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-344487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-3544888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-26384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-274320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-2846388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-29432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-3043238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-3143250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-3246438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-3348038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-344487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-3544888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-26384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-274320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-284638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-29432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-3043238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-3143250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-324643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-334803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-344487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-354488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-2638425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30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-3106738" y="4752975"/>
                <a:ext cx="46038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29" h="53" extrusionOk="0">
                    <a:moveTo>
                      <a:pt x="0" y="53"/>
                    </a:moveTo>
                    <a:lnTo>
                      <a:pt x="29" y="53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-3478213" y="4752975"/>
                <a:ext cx="46038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29" h="53" extrusionOk="0">
                    <a:moveTo>
                      <a:pt x="29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29" y="53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-2508250" y="4784725"/>
                <a:ext cx="1176338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741" y="462"/>
                    </a:lnTo>
                    <a:lnTo>
                      <a:pt x="74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-2441575" y="4686300"/>
                <a:ext cx="1090613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-1482725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-15843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-1687513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-178435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-1884363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-198437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-2089150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-2192338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-2289175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-2386013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-1482725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-15843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-1687513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-178435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-1884363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-198437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-2089150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-2192338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-2289175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-2386013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-1482725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-15843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-1687513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-178435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-1884363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-198437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-2089150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-2192338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-2289175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-2386013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-1482725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-1947863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-2319338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-1279525" y="4784725"/>
                <a:ext cx="1090613" cy="7334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687" y="462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F8F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-1279525" y="4686300"/>
                <a:ext cx="1090613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51" extrusionOk="0">
                    <a:moveTo>
                      <a:pt x="0" y="0"/>
                    </a:moveTo>
                    <a:lnTo>
                      <a:pt x="0" y="151"/>
                    </a:lnTo>
                    <a:lnTo>
                      <a:pt x="687" y="151"/>
                    </a:lnTo>
                    <a:lnTo>
                      <a:pt x="68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-32067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-42545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-528638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-625475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-722313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-8223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-927100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-1030288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-1127125" y="49974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-1227138" y="49974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-32067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-42545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-528638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-625475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-722313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-8223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-927100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-1030288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7"/>
              <p:cNvSpPr/>
              <p:nvPr/>
            </p:nvSpPr>
            <p:spPr>
              <a:xfrm>
                <a:off x="-1127125" y="5137150"/>
                <a:ext cx="5556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0" y="49"/>
                    </a:moveTo>
                    <a:lnTo>
                      <a:pt x="35" y="4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-1227138" y="5137150"/>
                <a:ext cx="58738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37" h="49" extrusionOk="0">
                    <a:moveTo>
                      <a:pt x="0" y="49"/>
                    </a:moveTo>
                    <a:lnTo>
                      <a:pt x="37" y="49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-32067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-42545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-528638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-625475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-722313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-8223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-927100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-1030288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-1127125" y="5273675"/>
                <a:ext cx="555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50" extrusionOk="0">
                    <a:moveTo>
                      <a:pt x="0" y="50"/>
                    </a:moveTo>
                    <a:lnTo>
                      <a:pt x="35" y="5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-1227138" y="5273675"/>
                <a:ext cx="5873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" extrusionOk="0">
                    <a:moveTo>
                      <a:pt x="0" y="50"/>
                    </a:moveTo>
                    <a:lnTo>
                      <a:pt x="37" y="5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-320675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lnTo>
                      <a:pt x="0" y="53"/>
                    </a:ln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-785813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-1157288" y="4752975"/>
                <a:ext cx="47625" cy="8413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53"/>
                    </a:moveTo>
                    <a:lnTo>
                      <a:pt x="30" y="53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-7977188" y="5500688"/>
                <a:ext cx="174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-5767388" y="4070350"/>
                <a:ext cx="317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98E0F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-7896225" y="55006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0000" extrusionOk="0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-128588" y="5397500"/>
                <a:ext cx="2905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44" extrusionOk="0">
                    <a:moveTo>
                      <a:pt x="99" y="44"/>
                    </a:moveTo>
                    <a:cubicBezTo>
                      <a:pt x="104" y="35"/>
                      <a:pt x="105" y="26"/>
                      <a:pt x="98" y="18"/>
                    </a:cubicBezTo>
                    <a:cubicBezTo>
                      <a:pt x="81" y="0"/>
                      <a:pt x="34" y="23"/>
                      <a:pt x="0" y="44"/>
                    </a:cubicBezTo>
                    <a:cubicBezTo>
                      <a:pt x="99" y="44"/>
                      <a:pt x="99" y="44"/>
                      <a:pt x="99" y="44"/>
                    </a:cubicBezTo>
                    <a:close/>
                  </a:path>
                </a:pathLst>
              </a:custGeom>
              <a:solidFill>
                <a:srgbClr val="2CB16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-611188" y="5092700"/>
                <a:ext cx="674688" cy="427038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54" extrusionOk="0">
                    <a:moveTo>
                      <a:pt x="161" y="154"/>
                    </a:moveTo>
                    <a:cubicBezTo>
                      <a:pt x="193" y="118"/>
                      <a:pt x="243" y="52"/>
                      <a:pt x="211" y="26"/>
                    </a:cubicBezTo>
                    <a:cubicBezTo>
                      <a:pt x="177" y="0"/>
                      <a:pt x="110" y="97"/>
                      <a:pt x="76" y="152"/>
                    </a:cubicBezTo>
                    <a:cubicBezTo>
                      <a:pt x="78" y="109"/>
                      <a:pt x="75" y="52"/>
                      <a:pt x="38" y="65"/>
                    </a:cubicBezTo>
                    <a:cubicBezTo>
                      <a:pt x="0" y="78"/>
                      <a:pt x="31" y="119"/>
                      <a:pt x="54" y="154"/>
                    </a:cubicBezTo>
                    <a:cubicBezTo>
                      <a:pt x="161" y="154"/>
                      <a:pt x="161" y="154"/>
                      <a:pt x="161" y="154"/>
                    </a:cubicBezTo>
                    <a:close/>
                  </a:path>
                </a:pathLst>
              </a:custGeom>
              <a:solidFill>
                <a:srgbClr val="2CB16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-9763125" y="3810000"/>
                <a:ext cx="4805363" cy="17018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13" extrusionOk="0">
                    <a:moveTo>
                      <a:pt x="1513" y="498"/>
                    </a:moveTo>
                    <a:cubicBezTo>
                      <a:pt x="1409" y="496"/>
                      <a:pt x="1345" y="438"/>
                      <a:pt x="1284" y="389"/>
                    </a:cubicBezTo>
                    <a:cubicBezTo>
                      <a:pt x="1372" y="346"/>
                      <a:pt x="1479" y="292"/>
                      <a:pt x="1424" y="253"/>
                    </a:cubicBezTo>
                    <a:cubicBezTo>
                      <a:pt x="1373" y="217"/>
                      <a:pt x="1298" y="292"/>
                      <a:pt x="1245" y="359"/>
                    </a:cubicBezTo>
                    <a:cubicBezTo>
                      <a:pt x="1240" y="356"/>
                      <a:pt x="1235" y="353"/>
                      <a:pt x="1230" y="349"/>
                    </a:cubicBezTo>
                    <a:cubicBezTo>
                      <a:pt x="1252" y="286"/>
                      <a:pt x="1264" y="220"/>
                      <a:pt x="1221" y="209"/>
                    </a:cubicBezTo>
                    <a:cubicBezTo>
                      <a:pt x="1179" y="197"/>
                      <a:pt x="1167" y="257"/>
                      <a:pt x="1165" y="323"/>
                    </a:cubicBezTo>
                    <a:cubicBezTo>
                      <a:pt x="1052" y="299"/>
                      <a:pt x="959" y="308"/>
                      <a:pt x="859" y="339"/>
                    </a:cubicBezTo>
                    <a:cubicBezTo>
                      <a:pt x="759" y="369"/>
                      <a:pt x="617" y="142"/>
                      <a:pt x="324" y="167"/>
                    </a:cubicBezTo>
                    <a:cubicBezTo>
                      <a:pt x="293" y="170"/>
                      <a:pt x="266" y="177"/>
                      <a:pt x="242" y="186"/>
                    </a:cubicBezTo>
                    <a:cubicBezTo>
                      <a:pt x="241" y="106"/>
                      <a:pt x="226" y="1"/>
                      <a:pt x="155" y="1"/>
                    </a:cubicBezTo>
                    <a:cubicBezTo>
                      <a:pt x="40" y="0"/>
                      <a:pt x="164" y="141"/>
                      <a:pt x="179" y="175"/>
                    </a:cubicBezTo>
                    <a:cubicBezTo>
                      <a:pt x="186" y="189"/>
                      <a:pt x="191" y="202"/>
                      <a:pt x="195" y="213"/>
                    </a:cubicBezTo>
                    <a:cubicBezTo>
                      <a:pt x="187" y="219"/>
                      <a:pt x="179" y="226"/>
                      <a:pt x="172" y="234"/>
                    </a:cubicBezTo>
                    <a:cubicBezTo>
                      <a:pt x="158" y="183"/>
                      <a:pt x="136" y="130"/>
                      <a:pt x="104" y="126"/>
                    </a:cubicBezTo>
                    <a:cubicBezTo>
                      <a:pt x="41" y="118"/>
                      <a:pt x="0" y="197"/>
                      <a:pt x="51" y="223"/>
                    </a:cubicBezTo>
                    <a:cubicBezTo>
                      <a:pt x="75" y="236"/>
                      <a:pt x="108" y="261"/>
                      <a:pt x="136" y="284"/>
                    </a:cubicBezTo>
                    <a:cubicBezTo>
                      <a:pt x="74" y="404"/>
                      <a:pt x="114" y="577"/>
                      <a:pt x="147" y="613"/>
                    </a:cubicBezTo>
                    <a:cubicBezTo>
                      <a:pt x="1733" y="612"/>
                      <a:pt x="1733" y="612"/>
                      <a:pt x="1733" y="612"/>
                    </a:cubicBezTo>
                    <a:cubicBezTo>
                      <a:pt x="1733" y="612"/>
                      <a:pt x="1681" y="501"/>
                      <a:pt x="1513" y="498"/>
                    </a:cubicBezTo>
                    <a:close/>
                  </a:path>
                </a:pathLst>
              </a:custGeom>
              <a:solidFill>
                <a:srgbClr val="3299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-9721850" y="5186363"/>
                <a:ext cx="5948363" cy="350838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26" extrusionOk="0">
                    <a:moveTo>
                      <a:pt x="0" y="120"/>
                    </a:moveTo>
                    <a:cubicBezTo>
                      <a:pt x="0" y="120"/>
                      <a:pt x="27" y="45"/>
                      <a:pt x="154" y="65"/>
                    </a:cubicBezTo>
                    <a:cubicBezTo>
                      <a:pt x="281" y="85"/>
                      <a:pt x="337" y="71"/>
                      <a:pt x="400" y="55"/>
                    </a:cubicBezTo>
                    <a:cubicBezTo>
                      <a:pt x="462" y="39"/>
                      <a:pt x="489" y="38"/>
                      <a:pt x="549" y="60"/>
                    </a:cubicBezTo>
                    <a:cubicBezTo>
                      <a:pt x="608" y="81"/>
                      <a:pt x="629" y="126"/>
                      <a:pt x="823" y="81"/>
                    </a:cubicBezTo>
                    <a:cubicBezTo>
                      <a:pt x="1017" y="37"/>
                      <a:pt x="1109" y="0"/>
                      <a:pt x="1230" y="35"/>
                    </a:cubicBezTo>
                    <a:cubicBezTo>
                      <a:pt x="1351" y="69"/>
                      <a:pt x="1500" y="6"/>
                      <a:pt x="1649" y="65"/>
                    </a:cubicBezTo>
                    <a:cubicBezTo>
                      <a:pt x="1798" y="124"/>
                      <a:pt x="2028" y="21"/>
                      <a:pt x="2145" y="120"/>
                    </a:cubicBezTo>
                    <a:cubicBezTo>
                      <a:pt x="0" y="120"/>
                      <a:pt x="0" y="120"/>
                      <a:pt x="0" y="120"/>
                    </a:cubicBezTo>
                    <a:close/>
                  </a:path>
                </a:pathLst>
              </a:custGeom>
              <a:solidFill>
                <a:srgbClr val="2CB16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4" name="Google Shape;524;p27"/>
            <p:cNvSpPr/>
            <p:nvPr/>
          </p:nvSpPr>
          <p:spPr>
            <a:xfrm>
              <a:off x="-10001250" y="5518150"/>
              <a:ext cx="10325100" cy="15875"/>
            </a:xfrm>
            <a:custGeom>
              <a:avLst/>
              <a:gdLst/>
              <a:ahLst/>
              <a:cxnLst/>
              <a:rect l="l" t="t" r="r" b="b"/>
              <a:pathLst>
                <a:path w="3723" h="6" extrusionOk="0">
                  <a:moveTo>
                    <a:pt x="372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720" y="0"/>
                    <a:pt x="3720" y="0"/>
                    <a:pt x="3720" y="0"/>
                  </a:cubicBezTo>
                  <a:cubicBezTo>
                    <a:pt x="3721" y="0"/>
                    <a:pt x="3723" y="2"/>
                    <a:pt x="3723" y="3"/>
                  </a:cubicBezTo>
                  <a:cubicBezTo>
                    <a:pt x="3723" y="3"/>
                    <a:pt x="3723" y="3"/>
                    <a:pt x="3723" y="3"/>
                  </a:cubicBezTo>
                  <a:cubicBezTo>
                    <a:pt x="3723" y="5"/>
                    <a:pt x="3721" y="6"/>
                    <a:pt x="3720" y="6"/>
                  </a:cubicBezTo>
                  <a:close/>
                </a:path>
              </a:pathLst>
            </a:custGeom>
            <a:solidFill>
              <a:srgbClr val="2E355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27"/>
          <p:cNvGrpSpPr/>
          <p:nvPr/>
        </p:nvGrpSpPr>
        <p:grpSpPr>
          <a:xfrm>
            <a:off x="2627589" y="3166771"/>
            <a:ext cx="4347129" cy="1992900"/>
            <a:chOff x="-5605463" y="2928938"/>
            <a:chExt cx="4927600" cy="2259012"/>
          </a:xfrm>
        </p:grpSpPr>
        <p:sp>
          <p:nvSpPr>
            <p:cNvPr id="526" name="Google Shape;526;p27"/>
            <p:cNvSpPr/>
            <p:nvPr/>
          </p:nvSpPr>
          <p:spPr>
            <a:xfrm>
              <a:off x="-2205038" y="4670425"/>
              <a:ext cx="38100" cy="11113"/>
            </a:xfrm>
            <a:custGeom>
              <a:avLst/>
              <a:gdLst/>
              <a:ahLst/>
              <a:cxnLst/>
              <a:rect l="l" t="t" r="r" b="b"/>
              <a:pathLst>
                <a:path w="10" h="3" extrusionOk="0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CFE4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-4987926" y="4557713"/>
              <a:ext cx="158750" cy="157163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0" y="30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27" y="29"/>
                    <a:pt x="42" y="13"/>
                  </a:cubicBezTo>
                  <a:cubicBezTo>
                    <a:pt x="35" y="8"/>
                    <a:pt x="28" y="4"/>
                    <a:pt x="21" y="0"/>
                  </a:cubicBezTo>
                  <a:cubicBezTo>
                    <a:pt x="9" y="17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-5059363" y="4648200"/>
              <a:ext cx="234950" cy="260350"/>
            </a:xfrm>
            <a:custGeom>
              <a:avLst/>
              <a:gdLst/>
              <a:ahLst/>
              <a:cxnLst/>
              <a:rect l="l" t="t" r="r" b="b"/>
              <a:pathLst>
                <a:path w="62" h="69" extrusionOk="0">
                  <a:moveTo>
                    <a:pt x="37" y="10"/>
                  </a:moveTo>
                  <a:cubicBezTo>
                    <a:pt x="37" y="10"/>
                    <a:pt x="28" y="13"/>
                    <a:pt x="26" y="11"/>
                  </a:cubicBezTo>
                  <a:cubicBezTo>
                    <a:pt x="24" y="9"/>
                    <a:pt x="26" y="1"/>
                    <a:pt x="23" y="0"/>
                  </a:cubicBezTo>
                  <a:cubicBezTo>
                    <a:pt x="20" y="0"/>
                    <a:pt x="3" y="11"/>
                    <a:pt x="2" y="15"/>
                  </a:cubicBezTo>
                  <a:cubicBezTo>
                    <a:pt x="2" y="18"/>
                    <a:pt x="0" y="23"/>
                    <a:pt x="2" y="25"/>
                  </a:cubicBezTo>
                  <a:cubicBezTo>
                    <a:pt x="3" y="27"/>
                    <a:pt x="42" y="61"/>
                    <a:pt x="49" y="65"/>
                  </a:cubicBezTo>
                  <a:cubicBezTo>
                    <a:pt x="56" y="69"/>
                    <a:pt x="62" y="60"/>
                    <a:pt x="56" y="54"/>
                  </a:cubicBezTo>
                  <a:cubicBezTo>
                    <a:pt x="49" y="48"/>
                    <a:pt x="53" y="10"/>
                    <a:pt x="37" y="10"/>
                  </a:cubicBezTo>
                </a:path>
              </a:pathLst>
            </a:custGeom>
            <a:solidFill>
              <a:srgbClr val="F056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-5059363" y="4689475"/>
              <a:ext cx="219075" cy="211138"/>
            </a:xfrm>
            <a:custGeom>
              <a:avLst/>
              <a:gdLst/>
              <a:ahLst/>
              <a:cxnLst/>
              <a:rect l="l" t="t" r="r" b="b"/>
              <a:pathLst>
                <a:path w="58" h="56" extrusionOk="0">
                  <a:moveTo>
                    <a:pt x="15" y="7"/>
                  </a:moveTo>
                  <a:cubicBezTo>
                    <a:pt x="12" y="4"/>
                    <a:pt x="9" y="2"/>
                    <a:pt x="5" y="0"/>
                  </a:cubicBezTo>
                  <a:cubicBezTo>
                    <a:pt x="4" y="1"/>
                    <a:pt x="2" y="4"/>
                    <a:pt x="2" y="4"/>
                  </a:cubicBezTo>
                  <a:cubicBezTo>
                    <a:pt x="0" y="8"/>
                    <a:pt x="0" y="12"/>
                    <a:pt x="2" y="14"/>
                  </a:cubicBezTo>
                  <a:cubicBezTo>
                    <a:pt x="3" y="16"/>
                    <a:pt x="42" y="50"/>
                    <a:pt x="49" y="54"/>
                  </a:cubicBezTo>
                  <a:cubicBezTo>
                    <a:pt x="52" y="56"/>
                    <a:pt x="56" y="54"/>
                    <a:pt x="58" y="51"/>
                  </a:cubicBezTo>
                  <a:cubicBezTo>
                    <a:pt x="56" y="51"/>
                    <a:pt x="54" y="50"/>
                    <a:pt x="53" y="49"/>
                  </a:cubicBezTo>
                  <a:cubicBezTo>
                    <a:pt x="46" y="45"/>
                    <a:pt x="24" y="1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-5024438" y="3911600"/>
              <a:ext cx="531813" cy="766763"/>
            </a:xfrm>
            <a:custGeom>
              <a:avLst/>
              <a:gdLst/>
              <a:ahLst/>
              <a:cxnLst/>
              <a:rect l="l" t="t" r="r" b="b"/>
              <a:pathLst>
                <a:path w="141" h="203" extrusionOk="0">
                  <a:moveTo>
                    <a:pt x="0" y="0"/>
                  </a:moveTo>
                  <a:cubicBezTo>
                    <a:pt x="0" y="0"/>
                    <a:pt x="106" y="2"/>
                    <a:pt x="124" y="45"/>
                  </a:cubicBezTo>
                  <a:cubicBezTo>
                    <a:pt x="141" y="89"/>
                    <a:pt x="37" y="203"/>
                    <a:pt x="37" y="203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16" y="189"/>
                    <a:pt x="73" y="87"/>
                    <a:pt x="67" y="75"/>
                  </a:cubicBezTo>
                  <a:cubicBezTo>
                    <a:pt x="61" y="62"/>
                    <a:pt x="15" y="62"/>
                    <a:pt x="10" y="57"/>
                  </a:cubicBezTo>
                  <a:cubicBezTo>
                    <a:pt x="5" y="52"/>
                    <a:pt x="0" y="0"/>
                    <a:pt x="0" y="0"/>
                  </a:cubicBezTo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-4987926" y="4125913"/>
              <a:ext cx="174625" cy="3810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46" y="10"/>
                  </a:moveTo>
                  <a:cubicBezTo>
                    <a:pt x="44" y="10"/>
                    <a:pt x="42" y="9"/>
                    <a:pt x="40" y="9"/>
                  </a:cubicBezTo>
                  <a:cubicBezTo>
                    <a:pt x="42" y="9"/>
                    <a:pt x="44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08DA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-5018088" y="3956050"/>
              <a:ext cx="204788" cy="207963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55"/>
                  </a:moveTo>
                  <a:cubicBezTo>
                    <a:pt x="52" y="55"/>
                    <a:pt x="50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31" y="50"/>
                    <a:pt x="11" y="48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2"/>
                    <a:pt x="2" y="22"/>
                    <a:pt x="0" y="7"/>
                  </a:cubicBezTo>
                  <a:cubicBezTo>
                    <a:pt x="17" y="4"/>
                    <a:pt x="32" y="1"/>
                    <a:pt x="36" y="0"/>
                  </a:cubicBezTo>
                  <a:cubicBezTo>
                    <a:pt x="43" y="18"/>
                    <a:pt x="52" y="41"/>
                    <a:pt x="54" y="55"/>
                  </a:cubicBezTo>
                </a:path>
              </a:pathLst>
            </a:custGeom>
            <a:solidFill>
              <a:srgbClr val="27205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-4522788" y="4405313"/>
              <a:ext cx="677863" cy="423863"/>
            </a:xfrm>
            <a:custGeom>
              <a:avLst/>
              <a:gdLst/>
              <a:ahLst/>
              <a:cxnLst/>
              <a:rect l="l" t="t" r="r" b="b"/>
              <a:pathLst>
                <a:path w="180" h="112" extrusionOk="0">
                  <a:moveTo>
                    <a:pt x="5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33" y="0"/>
                    <a:pt x="158" y="9"/>
                    <a:pt x="178" y="25"/>
                  </a:cubicBezTo>
                  <a:cubicBezTo>
                    <a:pt x="179" y="27"/>
                    <a:pt x="180" y="30"/>
                    <a:pt x="178" y="32"/>
                  </a:cubicBezTo>
                  <a:cubicBezTo>
                    <a:pt x="176" y="33"/>
                    <a:pt x="174" y="34"/>
                    <a:pt x="172" y="32"/>
                  </a:cubicBezTo>
                  <a:cubicBezTo>
                    <a:pt x="154" y="17"/>
                    <a:pt x="131" y="9"/>
                    <a:pt x="108" y="9"/>
                  </a:cubicBezTo>
                  <a:cubicBezTo>
                    <a:pt x="53" y="9"/>
                    <a:pt x="9" y="53"/>
                    <a:pt x="9" y="108"/>
                  </a:cubicBezTo>
                  <a:cubicBezTo>
                    <a:pt x="9" y="110"/>
                    <a:pt x="7" y="112"/>
                    <a:pt x="5" y="112"/>
                  </a:cubicBezTo>
                </a:path>
              </a:pathLst>
            </a:custGeom>
            <a:solidFill>
              <a:srgbClr val="F1604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-5605463" y="4451350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6" y="12"/>
                  </a:moveTo>
                  <a:cubicBezTo>
                    <a:pt x="50" y="12"/>
                    <a:pt x="12" y="50"/>
                    <a:pt x="12" y="96"/>
                  </a:cubicBezTo>
                  <a:cubicBezTo>
                    <a:pt x="12" y="142"/>
                    <a:pt x="50" y="179"/>
                    <a:pt x="96" y="179"/>
                  </a:cubicBezTo>
                  <a:cubicBezTo>
                    <a:pt x="142" y="179"/>
                    <a:pt x="179" y="142"/>
                    <a:pt x="179" y="96"/>
                  </a:cubicBezTo>
                  <a:cubicBezTo>
                    <a:pt x="179" y="50"/>
                    <a:pt x="142" y="12"/>
                    <a:pt x="96" y="12"/>
                  </a:cubicBezTo>
                  <a:moveTo>
                    <a:pt x="96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6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-5575301" y="4481513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8" y="5"/>
                  </a:moveTo>
                  <a:cubicBezTo>
                    <a:pt x="42" y="5"/>
                    <a:pt x="5" y="42"/>
                    <a:pt x="5" y="88"/>
                  </a:cubicBezTo>
                  <a:cubicBezTo>
                    <a:pt x="5" y="133"/>
                    <a:pt x="42" y="171"/>
                    <a:pt x="88" y="171"/>
                  </a:cubicBezTo>
                  <a:cubicBezTo>
                    <a:pt x="133" y="171"/>
                    <a:pt x="171" y="133"/>
                    <a:pt x="171" y="88"/>
                  </a:cubicBezTo>
                  <a:cubicBezTo>
                    <a:pt x="171" y="42"/>
                    <a:pt x="133" y="5"/>
                    <a:pt x="88" y="5"/>
                  </a:cubicBezTo>
                  <a:moveTo>
                    <a:pt x="88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8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-5500688" y="4533900"/>
              <a:ext cx="479425" cy="558800"/>
            </a:xfrm>
            <a:custGeom>
              <a:avLst/>
              <a:gdLst/>
              <a:ahLst/>
              <a:cxnLst/>
              <a:rect l="l" t="t" r="r" b="b"/>
              <a:pathLst>
                <a:path w="127" h="148" extrusionOk="0">
                  <a:moveTo>
                    <a:pt x="68" y="148"/>
                  </a:moveTo>
                  <a:cubicBezTo>
                    <a:pt x="43" y="148"/>
                    <a:pt x="21" y="136"/>
                    <a:pt x="8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25" y="134"/>
                    <a:pt x="45" y="145"/>
                    <a:pt x="68" y="145"/>
                  </a:cubicBezTo>
                  <a:cubicBezTo>
                    <a:pt x="90" y="145"/>
                    <a:pt x="111" y="134"/>
                    <a:pt x="124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14" y="136"/>
                    <a:pt x="92" y="148"/>
                    <a:pt x="68" y="148"/>
                  </a:cubicBezTo>
                  <a:moveTo>
                    <a:pt x="3" y="44"/>
                  </a:moveTo>
                  <a:cubicBezTo>
                    <a:pt x="2" y="44"/>
                    <a:pt x="1" y="44"/>
                    <a:pt x="0" y="44"/>
                  </a:cubicBezTo>
                  <a:cubicBezTo>
                    <a:pt x="11" y="18"/>
                    <a:pt x="37" y="0"/>
                    <a:pt x="68" y="0"/>
                  </a:cubicBezTo>
                  <a:cubicBezTo>
                    <a:pt x="80" y="0"/>
                    <a:pt x="91" y="2"/>
                    <a:pt x="102" y="8"/>
                  </a:cubicBezTo>
                  <a:cubicBezTo>
                    <a:pt x="101" y="9"/>
                    <a:pt x="101" y="9"/>
                    <a:pt x="100" y="10"/>
                  </a:cubicBezTo>
                  <a:cubicBezTo>
                    <a:pt x="90" y="5"/>
                    <a:pt x="79" y="2"/>
                    <a:pt x="68" y="2"/>
                  </a:cubicBezTo>
                  <a:cubicBezTo>
                    <a:pt x="39" y="2"/>
                    <a:pt x="14" y="20"/>
                    <a:pt x="3" y="44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-5522913" y="4700588"/>
              <a:ext cx="34925" cy="161925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43"/>
                  </a:moveTo>
                  <a:cubicBezTo>
                    <a:pt x="0" y="38"/>
                    <a:pt x="0" y="34"/>
                    <a:pt x="0" y="30"/>
                  </a:cubicBezTo>
                  <a:cubicBezTo>
                    <a:pt x="0" y="19"/>
                    <a:pt x="2" y="9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5" y="9"/>
                    <a:pt x="3" y="19"/>
                    <a:pt x="3" y="30"/>
                  </a:cubicBezTo>
                  <a:cubicBezTo>
                    <a:pt x="3" y="34"/>
                    <a:pt x="3" y="38"/>
                    <a:pt x="4" y="42"/>
                  </a:cubicBezTo>
                  <a:cubicBezTo>
                    <a:pt x="3" y="42"/>
                    <a:pt x="2" y="43"/>
                    <a:pt x="1" y="43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-5518151" y="4859338"/>
              <a:ext cx="546100" cy="41275"/>
            </a:xfrm>
            <a:custGeom>
              <a:avLst/>
              <a:gdLst/>
              <a:ahLst/>
              <a:cxnLst/>
              <a:rect l="l" t="t" r="r" b="b"/>
              <a:pathLst>
                <a:path w="145" h="11" extrusionOk="0">
                  <a:moveTo>
                    <a:pt x="143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1" y="8"/>
                    <a:pt x="141" y="6"/>
                    <a:pt x="142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5" y="6"/>
                    <a:pt x="144" y="8"/>
                    <a:pt x="143" y="11"/>
                  </a:cubicBezTo>
                  <a:moveTo>
                    <a:pt x="5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8"/>
                    <a:pt x="0" y="4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4"/>
                    <a:pt x="4" y="8"/>
                    <a:pt x="5" y="1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-5511801" y="4900613"/>
              <a:ext cx="531813" cy="76200"/>
            </a:xfrm>
            <a:custGeom>
              <a:avLst/>
              <a:gdLst/>
              <a:ahLst/>
              <a:cxnLst/>
              <a:rect l="l" t="t" r="r" b="b"/>
              <a:pathLst>
                <a:path w="141" h="20" extrusionOk="0">
                  <a:moveTo>
                    <a:pt x="130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31" y="14"/>
                    <a:pt x="135" y="7"/>
                    <a:pt x="13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5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3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5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-4979988" y="4829175"/>
              <a:ext cx="15875" cy="33338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3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3"/>
                    <a:pt x="3" y="6"/>
                    <a:pt x="3" y="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-4979988" y="4859338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-4979988" y="4760913"/>
              <a:ext cx="15875" cy="41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4" y="7"/>
                    <a:pt x="4" y="11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-5095876" y="4575175"/>
              <a:ext cx="90488" cy="952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1" y="25"/>
                  </a:moveTo>
                  <a:cubicBezTo>
                    <a:pt x="16" y="16"/>
                    <a:pt x="8" y="9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6"/>
                    <a:pt x="18" y="14"/>
                    <a:pt x="24" y="24"/>
                  </a:cubicBezTo>
                  <a:cubicBezTo>
                    <a:pt x="23" y="24"/>
                    <a:pt x="22" y="25"/>
                    <a:pt x="21" y="25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-5018088" y="4667250"/>
              <a:ext cx="46038" cy="82550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2" y="22"/>
                  </a:moveTo>
                  <a:cubicBezTo>
                    <a:pt x="10" y="21"/>
                    <a:pt x="9" y="19"/>
                    <a:pt x="7" y="17"/>
                  </a:cubicBezTo>
                  <a:cubicBezTo>
                    <a:pt x="6" y="12"/>
                    <a:pt x="3" y="6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" y="7"/>
                    <a:pt x="10" y="14"/>
                    <a:pt x="12" y="22"/>
                  </a:cubicBezTo>
                </a:path>
              </a:pathLst>
            </a:custGeom>
            <a:solidFill>
              <a:srgbClr val="E0ADC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-4991101" y="4730750"/>
              <a:ext cx="19050" cy="22225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2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2" y="2"/>
                    <a:pt x="3" y="4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-5462588" y="4697413"/>
              <a:ext cx="323850" cy="358775"/>
            </a:xfrm>
            <a:custGeom>
              <a:avLst/>
              <a:gdLst/>
              <a:ahLst/>
              <a:cxnLst/>
              <a:rect l="l" t="t" r="r" b="b"/>
              <a:pathLst>
                <a:path w="86" h="95" extrusionOk="0">
                  <a:moveTo>
                    <a:pt x="58" y="95"/>
                  </a:moveTo>
                  <a:cubicBezTo>
                    <a:pt x="39" y="95"/>
                    <a:pt x="22" y="87"/>
                    <a:pt x="10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5" y="86"/>
                    <a:pt x="41" y="92"/>
                    <a:pt x="58" y="92"/>
                  </a:cubicBezTo>
                  <a:cubicBezTo>
                    <a:pt x="67" y="92"/>
                    <a:pt x="75" y="91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5" y="87"/>
                    <a:pt x="85" y="87"/>
                    <a:pt x="85" y="88"/>
                  </a:cubicBezTo>
                  <a:cubicBezTo>
                    <a:pt x="86" y="88"/>
                    <a:pt x="85" y="89"/>
                    <a:pt x="85" y="90"/>
                  </a:cubicBezTo>
                  <a:cubicBezTo>
                    <a:pt x="76" y="93"/>
                    <a:pt x="67" y="95"/>
                    <a:pt x="58" y="95"/>
                  </a:cubicBezTo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-5487988" y="4703763"/>
              <a:ext cx="36513" cy="152400"/>
            </a:xfrm>
            <a:custGeom>
              <a:avLst/>
              <a:gdLst/>
              <a:ahLst/>
              <a:cxnLst/>
              <a:rect l="l" t="t" r="r" b="b"/>
              <a:pathLst>
                <a:path w="10" h="40" extrusionOk="0">
                  <a:moveTo>
                    <a:pt x="1" y="40"/>
                  </a:moveTo>
                  <a:cubicBezTo>
                    <a:pt x="0" y="36"/>
                    <a:pt x="0" y="33"/>
                    <a:pt x="0" y="29"/>
                  </a:cubicBezTo>
                  <a:cubicBezTo>
                    <a:pt x="0" y="18"/>
                    <a:pt x="2" y="9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9"/>
                    <a:pt x="3" y="19"/>
                    <a:pt x="3" y="29"/>
                  </a:cubicBezTo>
                  <a:cubicBezTo>
                    <a:pt x="3" y="32"/>
                    <a:pt x="3" y="36"/>
                    <a:pt x="4" y="40"/>
                  </a:cubicBezTo>
                  <a:cubicBezTo>
                    <a:pt x="3" y="40"/>
                    <a:pt x="2" y="40"/>
                    <a:pt x="1" y="4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-5484813" y="4856163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6" h="12" extrusionOk="0">
                  <a:moveTo>
                    <a:pt x="6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8"/>
                    <a:pt x="1" y="4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4"/>
                    <a:pt x="5" y="8"/>
                    <a:pt x="6" y="12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-5473701" y="4900613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17" h="20" extrusionOk="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8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-5251451" y="4568825"/>
              <a:ext cx="185738" cy="85725"/>
            </a:xfrm>
            <a:custGeom>
              <a:avLst/>
              <a:gdLst/>
              <a:ahLst/>
              <a:cxnLst/>
              <a:rect l="l" t="t" r="r" b="b"/>
              <a:pathLst>
                <a:path w="49" h="23" extrusionOk="0">
                  <a:moveTo>
                    <a:pt x="48" y="23"/>
                  </a:moveTo>
                  <a:cubicBezTo>
                    <a:pt x="47" y="23"/>
                    <a:pt x="47" y="23"/>
                    <a:pt x="47" y="22"/>
                  </a:cubicBezTo>
                  <a:cubicBezTo>
                    <a:pt x="35" y="10"/>
                    <a:pt x="19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9" y="0"/>
                    <a:pt x="37" y="7"/>
                    <a:pt x="49" y="20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9" y="23"/>
                    <a:pt x="48" y="23"/>
                    <a:pt x="48" y="23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-5481638" y="4405313"/>
              <a:ext cx="506413" cy="125413"/>
            </a:xfrm>
            <a:custGeom>
              <a:avLst/>
              <a:gdLst/>
              <a:ahLst/>
              <a:cxnLst/>
              <a:rect l="l" t="t" r="r" b="b"/>
              <a:pathLst>
                <a:path w="134" h="33" extrusionOk="0">
                  <a:moveTo>
                    <a:pt x="129" y="33"/>
                  </a:moveTo>
                  <a:cubicBezTo>
                    <a:pt x="128" y="33"/>
                    <a:pt x="127" y="33"/>
                    <a:pt x="126" y="32"/>
                  </a:cubicBezTo>
                  <a:cubicBezTo>
                    <a:pt x="109" y="17"/>
                    <a:pt x="86" y="9"/>
                    <a:pt x="63" y="9"/>
                  </a:cubicBezTo>
                  <a:cubicBezTo>
                    <a:pt x="43" y="9"/>
                    <a:pt x="24" y="15"/>
                    <a:pt x="8" y="25"/>
                  </a:cubicBezTo>
                  <a:cubicBezTo>
                    <a:pt x="6" y="27"/>
                    <a:pt x="3" y="26"/>
                    <a:pt x="1" y="24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20" y="6"/>
                    <a:pt x="41" y="0"/>
                    <a:pt x="63" y="0"/>
                  </a:cubicBezTo>
                  <a:cubicBezTo>
                    <a:pt x="88" y="0"/>
                    <a:pt x="113" y="9"/>
                    <a:pt x="132" y="25"/>
                  </a:cubicBezTo>
                  <a:cubicBezTo>
                    <a:pt x="134" y="27"/>
                    <a:pt x="134" y="30"/>
                    <a:pt x="133" y="32"/>
                  </a:cubicBezTo>
                  <a:cubicBezTo>
                    <a:pt x="132" y="33"/>
                    <a:pt x="131" y="33"/>
                    <a:pt x="129" y="33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-5092701" y="4216400"/>
              <a:ext cx="339725" cy="590550"/>
            </a:xfrm>
            <a:custGeom>
              <a:avLst/>
              <a:gdLst/>
              <a:ahLst/>
              <a:cxnLst/>
              <a:rect l="l" t="t" r="r" b="b"/>
              <a:pathLst>
                <a:path w="90" h="156" extrusionOk="0">
                  <a:moveTo>
                    <a:pt x="86" y="156"/>
                  </a:moveTo>
                  <a:cubicBezTo>
                    <a:pt x="85" y="156"/>
                    <a:pt x="84" y="155"/>
                    <a:pt x="83" y="15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90" y="152"/>
                    <a:pt x="90" y="154"/>
                    <a:pt x="88" y="155"/>
                  </a:cubicBezTo>
                  <a:cubicBezTo>
                    <a:pt x="87" y="155"/>
                    <a:pt x="87" y="156"/>
                    <a:pt x="86" y="156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-5276851" y="4259263"/>
              <a:ext cx="885825" cy="581025"/>
            </a:xfrm>
            <a:custGeom>
              <a:avLst/>
              <a:gdLst/>
              <a:ahLst/>
              <a:cxnLst/>
              <a:rect l="l" t="t" r="r" b="b"/>
              <a:pathLst>
                <a:path w="235" h="154" extrusionOk="0">
                  <a:moveTo>
                    <a:pt x="138" y="144"/>
                  </a:moveTo>
                  <a:cubicBezTo>
                    <a:pt x="15" y="143"/>
                    <a:pt x="15" y="143"/>
                    <a:pt x="15" y="143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138" y="144"/>
                    <a:pt x="138" y="144"/>
                    <a:pt x="138" y="144"/>
                  </a:cubicBezTo>
                  <a:moveTo>
                    <a:pt x="233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34" y="2"/>
                    <a:pt x="231" y="0"/>
                    <a:pt x="229" y="1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0" y="154"/>
                    <a:pt x="4" y="146"/>
                    <a:pt x="5" y="148"/>
                  </a:cubicBezTo>
                  <a:cubicBezTo>
                    <a:pt x="7" y="152"/>
                    <a:pt x="4" y="149"/>
                    <a:pt x="142" y="152"/>
                  </a:cubicBezTo>
                  <a:cubicBezTo>
                    <a:pt x="235" y="3"/>
                    <a:pt x="233" y="6"/>
                    <a:pt x="233" y="4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-4445001" y="4262438"/>
              <a:ext cx="46038" cy="49213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9" y="9"/>
                    <a:pt x="11" y="7"/>
                    <a:pt x="11" y="6"/>
                  </a:cubicBezTo>
                  <a:cubicBezTo>
                    <a:pt x="11" y="7"/>
                    <a:pt x="9" y="9"/>
                    <a:pt x="7" y="13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-4445001" y="4259263"/>
              <a:ext cx="46038" cy="52388"/>
            </a:xfrm>
            <a:custGeom>
              <a:avLst/>
              <a:gdLst/>
              <a:ahLst/>
              <a:cxnLst/>
              <a:rect l="l" t="t" r="r" b="b"/>
              <a:pathLst>
                <a:path w="12" h="14" extrusionOk="0">
                  <a:moveTo>
                    <a:pt x="7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9" y="10"/>
                    <a:pt x="7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-5084763" y="4221163"/>
              <a:ext cx="41275" cy="4445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-5092701" y="4221163"/>
              <a:ext cx="49213" cy="52388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5" y="14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" y="14"/>
                    <a:pt x="5" y="14"/>
                    <a:pt x="5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-5251451" y="4741863"/>
              <a:ext cx="504825" cy="34925"/>
            </a:xfrm>
            <a:custGeom>
              <a:avLst/>
              <a:gdLst/>
              <a:ahLst/>
              <a:cxnLst/>
              <a:rect l="l" t="t" r="r" b="b"/>
              <a:pathLst>
                <a:path w="134" h="9" extrusionOk="0">
                  <a:moveTo>
                    <a:pt x="2" y="9"/>
                  </a:moveTo>
                  <a:cubicBezTo>
                    <a:pt x="1" y="9"/>
                    <a:pt x="1" y="8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4" y="1"/>
                    <a:pt x="134" y="1"/>
                  </a:cubicBezTo>
                  <a:cubicBezTo>
                    <a:pt x="134" y="2"/>
                    <a:pt x="134" y="3"/>
                    <a:pt x="133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-5251451" y="4848225"/>
              <a:ext cx="512763" cy="33338"/>
            </a:xfrm>
            <a:custGeom>
              <a:avLst/>
              <a:gdLst/>
              <a:ahLst/>
              <a:cxnLst/>
              <a:rect l="l" t="t" r="r" b="b"/>
              <a:pathLst>
                <a:path w="136" h="9" extrusionOk="0">
                  <a:moveTo>
                    <a:pt x="135" y="9"/>
                  </a:moveTo>
                  <a:cubicBezTo>
                    <a:pt x="135" y="9"/>
                    <a:pt x="135" y="9"/>
                    <a:pt x="135" y="9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7"/>
                    <a:pt x="136" y="7"/>
                    <a:pt x="136" y="8"/>
                  </a:cubicBezTo>
                  <a:cubicBezTo>
                    <a:pt x="136" y="8"/>
                    <a:pt x="136" y="9"/>
                    <a:pt x="135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-4829176" y="4730750"/>
              <a:ext cx="161925" cy="161925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-4689476" y="4851400"/>
              <a:ext cx="11113" cy="15875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</a:path>
              </a:pathLst>
            </a:custGeom>
            <a:solidFill>
              <a:srgbClr val="578C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-4810126" y="4730750"/>
              <a:ext cx="131763" cy="161925"/>
            </a:xfrm>
            <a:custGeom>
              <a:avLst/>
              <a:gdLst/>
              <a:ahLst/>
              <a:cxnLst/>
              <a:rect l="l" t="t" r="r" b="b"/>
              <a:pathLst>
                <a:path w="35" h="43" extrusionOk="0">
                  <a:moveTo>
                    <a:pt x="17" y="43"/>
                  </a:moveTo>
                  <a:cubicBezTo>
                    <a:pt x="16" y="41"/>
                    <a:pt x="15" y="38"/>
                    <a:pt x="14" y="36"/>
                  </a:cubicBezTo>
                  <a:cubicBezTo>
                    <a:pt x="12" y="30"/>
                    <a:pt x="8" y="20"/>
                    <a:pt x="4" y="18"/>
                  </a:cubicBezTo>
                  <a:cubicBezTo>
                    <a:pt x="2" y="17"/>
                    <a:pt x="1" y="12"/>
                    <a:pt x="0" y="7"/>
                  </a:cubicBezTo>
                  <a:cubicBezTo>
                    <a:pt x="4" y="3"/>
                    <a:pt x="10" y="0"/>
                    <a:pt x="16" y="0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3"/>
                    <a:pt x="33" y="34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8" y="40"/>
                    <a:pt x="23" y="43"/>
                    <a:pt x="17" y="43"/>
                  </a:cubicBezTo>
                </a:path>
              </a:pathLst>
            </a:custGeom>
            <a:solidFill>
              <a:srgbClr val="3BA5D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-4757738" y="4810125"/>
              <a:ext cx="128588" cy="200025"/>
            </a:xfrm>
            <a:custGeom>
              <a:avLst/>
              <a:gdLst/>
              <a:ahLst/>
              <a:cxnLst/>
              <a:rect l="l" t="t" r="r" b="b"/>
              <a:pathLst>
                <a:path w="34" h="53" extrusionOk="0">
                  <a:moveTo>
                    <a:pt x="33" y="53"/>
                  </a:moveTo>
                  <a:cubicBezTo>
                    <a:pt x="32" y="53"/>
                    <a:pt x="32" y="53"/>
                    <a:pt x="31" y="5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2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-4708526" y="4983163"/>
              <a:ext cx="147638" cy="42863"/>
            </a:xfrm>
            <a:custGeom>
              <a:avLst/>
              <a:gdLst/>
              <a:ahLst/>
              <a:cxnLst/>
              <a:rect l="l" t="t" r="r" b="b"/>
              <a:pathLst>
                <a:path w="39" h="11" extrusionOk="0">
                  <a:moveTo>
                    <a:pt x="3" y="11"/>
                  </a:moveTo>
                  <a:cubicBezTo>
                    <a:pt x="2" y="11"/>
                    <a:pt x="1" y="10"/>
                    <a:pt x="0" y="8"/>
                  </a:cubicBezTo>
                  <a:cubicBezTo>
                    <a:pt x="0" y="7"/>
                    <a:pt x="1" y="5"/>
                    <a:pt x="3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4"/>
                    <a:pt x="38" y="6"/>
                    <a:pt x="37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-5202238" y="4210050"/>
              <a:ext cx="169863" cy="44450"/>
            </a:xfrm>
            <a:custGeom>
              <a:avLst/>
              <a:gdLst/>
              <a:ahLst/>
              <a:cxnLst/>
              <a:rect l="l" t="t" r="r" b="b"/>
              <a:pathLst>
                <a:path w="45" h="12" extrusionOk="0">
                  <a:moveTo>
                    <a:pt x="1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5" y="1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2"/>
                    <a:pt x="4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-5216526" y="3873500"/>
              <a:ext cx="557213" cy="917575"/>
            </a:xfrm>
            <a:custGeom>
              <a:avLst/>
              <a:gdLst/>
              <a:ahLst/>
              <a:cxnLst/>
              <a:rect l="l" t="t" r="r" b="b"/>
              <a:pathLst>
                <a:path w="148" h="243" extrusionOk="0">
                  <a:moveTo>
                    <a:pt x="74" y="15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47"/>
                  </a:cubicBezTo>
                  <a:cubicBezTo>
                    <a:pt x="12" y="65"/>
                    <a:pt x="59" y="112"/>
                    <a:pt x="81" y="151"/>
                  </a:cubicBezTo>
                  <a:cubicBezTo>
                    <a:pt x="95" y="174"/>
                    <a:pt x="110" y="214"/>
                    <a:pt x="120" y="243"/>
                  </a:cubicBezTo>
                  <a:cubicBezTo>
                    <a:pt x="128" y="240"/>
                    <a:pt x="141" y="236"/>
                    <a:pt x="148" y="234"/>
                  </a:cubicBezTo>
                  <a:cubicBezTo>
                    <a:pt x="141" y="195"/>
                    <a:pt x="125" y="140"/>
                    <a:pt x="119" y="128"/>
                  </a:cubicBezTo>
                  <a:cubicBezTo>
                    <a:pt x="109" y="109"/>
                    <a:pt x="74" y="15"/>
                    <a:pt x="74" y="1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-5138738" y="3881438"/>
              <a:ext cx="452438" cy="887413"/>
            </a:xfrm>
            <a:custGeom>
              <a:avLst/>
              <a:gdLst/>
              <a:ahLst/>
              <a:cxnLst/>
              <a:rect l="l" t="t" r="r" b="b"/>
              <a:pathLst>
                <a:path w="120" h="235" extrusionOk="0">
                  <a:moveTo>
                    <a:pt x="116" y="235"/>
                  </a:moveTo>
                  <a:cubicBezTo>
                    <a:pt x="117" y="235"/>
                    <a:pt x="119" y="235"/>
                    <a:pt x="120" y="234"/>
                  </a:cubicBezTo>
                  <a:cubicBezTo>
                    <a:pt x="116" y="224"/>
                    <a:pt x="99" y="172"/>
                    <a:pt x="88" y="148"/>
                  </a:cubicBezTo>
                  <a:cubicBezTo>
                    <a:pt x="81" y="134"/>
                    <a:pt x="62" y="109"/>
                    <a:pt x="44" y="86"/>
                  </a:cubicBezTo>
                  <a:cubicBezTo>
                    <a:pt x="27" y="63"/>
                    <a:pt x="10" y="42"/>
                    <a:pt x="8" y="34"/>
                  </a:cubicBezTo>
                  <a:cubicBezTo>
                    <a:pt x="4" y="23"/>
                    <a:pt x="13" y="9"/>
                    <a:pt x="20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8"/>
                    <a:pt x="0" y="23"/>
                    <a:pt x="4" y="35"/>
                  </a:cubicBezTo>
                  <a:cubicBezTo>
                    <a:pt x="7" y="43"/>
                    <a:pt x="24" y="65"/>
                    <a:pt x="41" y="88"/>
                  </a:cubicBezTo>
                  <a:cubicBezTo>
                    <a:pt x="59" y="111"/>
                    <a:pt x="78" y="136"/>
                    <a:pt x="84" y="149"/>
                  </a:cubicBezTo>
                  <a:cubicBezTo>
                    <a:pt x="96" y="173"/>
                    <a:pt x="113" y="225"/>
                    <a:pt x="116" y="23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764088" y="4757738"/>
              <a:ext cx="115888" cy="161925"/>
            </a:xfrm>
            <a:custGeom>
              <a:avLst/>
              <a:gdLst/>
              <a:ahLst/>
              <a:cxnLst/>
              <a:rect l="l" t="t" r="r" b="b"/>
              <a:pathLst>
                <a:path w="31" h="43" extrusionOk="0">
                  <a:moveTo>
                    <a:pt x="12" y="43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28" y="22"/>
                    <a:pt x="24" y="0"/>
                  </a:cubicBezTo>
                  <a:cubicBezTo>
                    <a:pt x="16" y="2"/>
                    <a:pt x="8" y="6"/>
                    <a:pt x="0" y="9"/>
                  </a:cubicBezTo>
                  <a:cubicBezTo>
                    <a:pt x="7" y="29"/>
                    <a:pt x="12" y="43"/>
                    <a:pt x="12" y="43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-4738688" y="4829175"/>
              <a:ext cx="290513" cy="188913"/>
            </a:xfrm>
            <a:custGeom>
              <a:avLst/>
              <a:gdLst/>
              <a:ahLst/>
              <a:cxnLst/>
              <a:rect l="l" t="t" r="r" b="b"/>
              <a:pathLst>
                <a:path w="77" h="50" extrusionOk="0">
                  <a:moveTo>
                    <a:pt x="19" y="13"/>
                  </a:moveTo>
                  <a:cubicBezTo>
                    <a:pt x="19" y="13"/>
                    <a:pt x="16" y="22"/>
                    <a:pt x="13" y="22"/>
                  </a:cubicBezTo>
                  <a:cubicBezTo>
                    <a:pt x="11" y="22"/>
                    <a:pt x="5" y="16"/>
                    <a:pt x="3" y="18"/>
                  </a:cubicBezTo>
                  <a:cubicBezTo>
                    <a:pt x="1" y="20"/>
                    <a:pt x="0" y="41"/>
                    <a:pt x="2" y="43"/>
                  </a:cubicBezTo>
                  <a:cubicBezTo>
                    <a:pt x="5" y="46"/>
                    <a:pt x="7" y="50"/>
                    <a:pt x="10" y="50"/>
                  </a:cubicBezTo>
                  <a:cubicBezTo>
                    <a:pt x="13" y="50"/>
                    <a:pt x="63" y="40"/>
                    <a:pt x="70" y="37"/>
                  </a:cubicBezTo>
                  <a:cubicBezTo>
                    <a:pt x="77" y="33"/>
                    <a:pt x="74" y="23"/>
                    <a:pt x="65" y="24"/>
                  </a:cubicBezTo>
                  <a:cubicBezTo>
                    <a:pt x="57" y="25"/>
                    <a:pt x="28" y="0"/>
                    <a:pt x="19" y="13"/>
                  </a:cubicBezTo>
                  <a:close/>
                </a:path>
              </a:pathLst>
            </a:custGeom>
            <a:solidFill>
              <a:srgbClr val="F056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-4733926" y="4935538"/>
              <a:ext cx="277813" cy="82550"/>
            </a:xfrm>
            <a:custGeom>
              <a:avLst/>
              <a:gdLst/>
              <a:ahLst/>
              <a:cxnLst/>
              <a:rect l="l" t="t" r="r" b="b"/>
              <a:pathLst>
                <a:path w="74" h="22" extrusionOk="0">
                  <a:moveTo>
                    <a:pt x="12" y="7"/>
                  </a:moveTo>
                  <a:cubicBezTo>
                    <a:pt x="7" y="8"/>
                    <a:pt x="3" y="9"/>
                    <a:pt x="0" y="11"/>
                  </a:cubicBezTo>
                  <a:cubicBezTo>
                    <a:pt x="0" y="13"/>
                    <a:pt x="1" y="16"/>
                    <a:pt x="1" y="16"/>
                  </a:cubicBezTo>
                  <a:cubicBezTo>
                    <a:pt x="3" y="20"/>
                    <a:pt x="6" y="22"/>
                    <a:pt x="9" y="22"/>
                  </a:cubicBezTo>
                  <a:cubicBezTo>
                    <a:pt x="12" y="22"/>
                    <a:pt x="62" y="12"/>
                    <a:pt x="69" y="9"/>
                  </a:cubicBezTo>
                  <a:cubicBezTo>
                    <a:pt x="73" y="7"/>
                    <a:pt x="74" y="3"/>
                    <a:pt x="72" y="0"/>
                  </a:cubicBezTo>
                  <a:cubicBezTo>
                    <a:pt x="71" y="1"/>
                    <a:pt x="70" y="2"/>
                    <a:pt x="68" y="2"/>
                  </a:cubicBezTo>
                  <a:cubicBezTo>
                    <a:pt x="60" y="5"/>
                    <a:pt x="24" y="6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-4799013" y="4722813"/>
              <a:ext cx="166688" cy="95250"/>
            </a:xfrm>
            <a:custGeom>
              <a:avLst/>
              <a:gdLst/>
              <a:ahLst/>
              <a:cxnLst/>
              <a:rect l="l" t="t" r="r" b="b"/>
              <a:pathLst>
                <a:path w="44" h="25" extrusionOk="0">
                  <a:moveTo>
                    <a:pt x="5" y="22"/>
                  </a:moveTo>
                  <a:cubicBezTo>
                    <a:pt x="13" y="25"/>
                    <a:pt x="34" y="24"/>
                    <a:pt x="39" y="22"/>
                  </a:cubicBezTo>
                  <a:cubicBezTo>
                    <a:pt x="44" y="20"/>
                    <a:pt x="44" y="3"/>
                    <a:pt x="39" y="2"/>
                  </a:cubicBezTo>
                  <a:cubicBezTo>
                    <a:pt x="32" y="0"/>
                    <a:pt x="13" y="0"/>
                    <a:pt x="5" y="2"/>
                  </a:cubicBezTo>
                  <a:cubicBezTo>
                    <a:pt x="0" y="2"/>
                    <a:pt x="0" y="20"/>
                    <a:pt x="5" y="22"/>
                  </a:cubicBezTo>
                  <a:close/>
                </a:path>
              </a:pathLst>
            </a:custGeom>
            <a:solidFill>
              <a:srgbClr val="4B54A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-4711701" y="3382963"/>
              <a:ext cx="90488" cy="180975"/>
            </a:xfrm>
            <a:custGeom>
              <a:avLst/>
              <a:gdLst/>
              <a:ahLst/>
              <a:cxnLst/>
              <a:rect l="l" t="t" r="r" b="b"/>
              <a:pathLst>
                <a:path w="24" h="48" extrusionOk="0">
                  <a:moveTo>
                    <a:pt x="15" y="0"/>
                  </a:moveTo>
                  <a:cubicBezTo>
                    <a:pt x="15" y="0"/>
                    <a:pt x="24" y="40"/>
                    <a:pt x="21" y="44"/>
                  </a:cubicBezTo>
                  <a:cubicBezTo>
                    <a:pt x="17" y="48"/>
                    <a:pt x="0" y="38"/>
                    <a:pt x="0" y="3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7C30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-4870451" y="2928938"/>
              <a:ext cx="619125" cy="654050"/>
            </a:xfrm>
            <a:custGeom>
              <a:avLst/>
              <a:gdLst/>
              <a:ahLst/>
              <a:cxnLst/>
              <a:rect l="l" t="t" r="r" b="b"/>
              <a:pathLst>
                <a:path w="164" h="173" extrusionOk="0">
                  <a:moveTo>
                    <a:pt x="88" y="109"/>
                  </a:moveTo>
                  <a:cubicBezTo>
                    <a:pt x="111" y="90"/>
                    <a:pt x="122" y="58"/>
                    <a:pt x="131" y="37"/>
                  </a:cubicBezTo>
                  <a:cubicBezTo>
                    <a:pt x="132" y="37"/>
                    <a:pt x="132" y="21"/>
                    <a:pt x="136" y="18"/>
                  </a:cubicBezTo>
                  <a:cubicBezTo>
                    <a:pt x="137" y="18"/>
                    <a:pt x="137" y="18"/>
                    <a:pt x="138" y="19"/>
                  </a:cubicBezTo>
                  <a:cubicBezTo>
                    <a:pt x="139" y="20"/>
                    <a:pt x="138" y="21"/>
                    <a:pt x="138" y="24"/>
                  </a:cubicBezTo>
                  <a:cubicBezTo>
                    <a:pt x="138" y="26"/>
                    <a:pt x="139" y="28"/>
                    <a:pt x="140" y="28"/>
                  </a:cubicBezTo>
                  <a:cubicBezTo>
                    <a:pt x="141" y="27"/>
                    <a:pt x="145" y="9"/>
                    <a:pt x="148" y="4"/>
                  </a:cubicBezTo>
                  <a:cubicBezTo>
                    <a:pt x="150" y="2"/>
                    <a:pt x="152" y="2"/>
                    <a:pt x="150" y="10"/>
                  </a:cubicBezTo>
                  <a:cubicBezTo>
                    <a:pt x="149" y="12"/>
                    <a:pt x="148" y="15"/>
                    <a:pt x="147" y="17"/>
                  </a:cubicBezTo>
                  <a:cubicBezTo>
                    <a:pt x="146" y="22"/>
                    <a:pt x="145" y="26"/>
                    <a:pt x="146" y="24"/>
                  </a:cubicBezTo>
                  <a:cubicBezTo>
                    <a:pt x="149" y="21"/>
                    <a:pt x="155" y="0"/>
                    <a:pt x="158" y="1"/>
                  </a:cubicBezTo>
                  <a:cubicBezTo>
                    <a:pt x="160" y="1"/>
                    <a:pt x="149" y="27"/>
                    <a:pt x="149" y="28"/>
                  </a:cubicBezTo>
                  <a:cubicBezTo>
                    <a:pt x="150" y="32"/>
                    <a:pt x="160" y="2"/>
                    <a:pt x="162" y="6"/>
                  </a:cubicBezTo>
                  <a:cubicBezTo>
                    <a:pt x="163" y="8"/>
                    <a:pt x="155" y="25"/>
                    <a:pt x="154" y="29"/>
                  </a:cubicBezTo>
                  <a:cubicBezTo>
                    <a:pt x="153" y="31"/>
                    <a:pt x="155" y="30"/>
                    <a:pt x="157" y="28"/>
                  </a:cubicBezTo>
                  <a:cubicBezTo>
                    <a:pt x="159" y="26"/>
                    <a:pt x="163" y="18"/>
                    <a:pt x="164" y="22"/>
                  </a:cubicBezTo>
                  <a:cubicBezTo>
                    <a:pt x="164" y="26"/>
                    <a:pt x="148" y="44"/>
                    <a:pt x="143" y="51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39" y="58"/>
                    <a:pt x="130" y="109"/>
                    <a:pt x="111" y="129"/>
                  </a:cubicBezTo>
                  <a:cubicBezTo>
                    <a:pt x="98" y="143"/>
                    <a:pt x="53" y="158"/>
                    <a:pt x="30" y="167"/>
                  </a:cubicBezTo>
                  <a:cubicBezTo>
                    <a:pt x="15" y="173"/>
                    <a:pt x="0" y="156"/>
                    <a:pt x="9" y="141"/>
                  </a:cubicBezTo>
                  <a:cubicBezTo>
                    <a:pt x="11" y="137"/>
                    <a:pt x="15" y="134"/>
                    <a:pt x="20" y="133"/>
                  </a:cubicBezTo>
                  <a:cubicBezTo>
                    <a:pt x="32" y="131"/>
                    <a:pt x="82" y="115"/>
                    <a:pt x="88" y="109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-4949826" y="3378200"/>
              <a:ext cx="317500" cy="227013"/>
            </a:xfrm>
            <a:custGeom>
              <a:avLst/>
              <a:gdLst/>
              <a:ahLst/>
              <a:cxnLst/>
              <a:rect l="l" t="t" r="r" b="b"/>
              <a:pathLst>
                <a:path w="84" h="60" extrusionOk="0">
                  <a:moveTo>
                    <a:pt x="78" y="1"/>
                  </a:moveTo>
                  <a:cubicBezTo>
                    <a:pt x="79" y="0"/>
                    <a:pt x="12" y="12"/>
                    <a:pt x="6" y="21"/>
                  </a:cubicBezTo>
                  <a:cubicBezTo>
                    <a:pt x="0" y="31"/>
                    <a:pt x="7" y="60"/>
                    <a:pt x="23" y="60"/>
                  </a:cubicBezTo>
                  <a:cubicBezTo>
                    <a:pt x="39" y="60"/>
                    <a:pt x="84" y="45"/>
                    <a:pt x="84" y="45"/>
                  </a:cubicBezTo>
                  <a:cubicBezTo>
                    <a:pt x="84" y="45"/>
                    <a:pt x="69" y="9"/>
                    <a:pt x="78" y="1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-5254626" y="3378200"/>
              <a:ext cx="508000" cy="642938"/>
            </a:xfrm>
            <a:custGeom>
              <a:avLst/>
              <a:gdLst/>
              <a:ahLst/>
              <a:cxnLst/>
              <a:rect l="l" t="t" r="r" b="b"/>
              <a:pathLst>
                <a:path w="135" h="170" extrusionOk="0">
                  <a:moveTo>
                    <a:pt x="126" y="23"/>
                  </a:moveTo>
                  <a:cubicBezTo>
                    <a:pt x="128" y="26"/>
                    <a:pt x="129" y="29"/>
                    <a:pt x="129" y="32"/>
                  </a:cubicBezTo>
                  <a:cubicBezTo>
                    <a:pt x="133" y="46"/>
                    <a:pt x="135" y="74"/>
                    <a:pt x="129" y="84"/>
                  </a:cubicBezTo>
                  <a:cubicBezTo>
                    <a:pt x="124" y="94"/>
                    <a:pt x="107" y="150"/>
                    <a:pt x="99" y="153"/>
                  </a:cubicBezTo>
                  <a:cubicBezTo>
                    <a:pt x="91" y="155"/>
                    <a:pt x="24" y="170"/>
                    <a:pt x="10" y="159"/>
                  </a:cubicBezTo>
                  <a:cubicBezTo>
                    <a:pt x="0" y="152"/>
                    <a:pt x="44" y="43"/>
                    <a:pt x="56" y="18"/>
                  </a:cubicBezTo>
                  <a:cubicBezTo>
                    <a:pt x="61" y="8"/>
                    <a:pt x="73" y="3"/>
                    <a:pt x="85" y="1"/>
                  </a:cubicBezTo>
                  <a:cubicBezTo>
                    <a:pt x="87" y="0"/>
                    <a:pt x="121" y="9"/>
                    <a:pt x="126" y="2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-5032376" y="3498850"/>
              <a:ext cx="203200" cy="396875"/>
            </a:xfrm>
            <a:custGeom>
              <a:avLst/>
              <a:gdLst/>
              <a:ahLst/>
              <a:cxnLst/>
              <a:rect l="l" t="t" r="r" b="b"/>
              <a:pathLst>
                <a:path w="54" h="105" extrusionOk="0">
                  <a:moveTo>
                    <a:pt x="50" y="105"/>
                  </a:moveTo>
                  <a:cubicBezTo>
                    <a:pt x="46" y="101"/>
                    <a:pt x="43" y="99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6"/>
                    <a:pt x="32" y="96"/>
                    <a:pt x="31" y="94"/>
                  </a:cubicBezTo>
                  <a:cubicBezTo>
                    <a:pt x="21" y="82"/>
                    <a:pt x="16" y="68"/>
                    <a:pt x="8" y="40"/>
                  </a:cubicBezTo>
                  <a:cubicBezTo>
                    <a:pt x="0" y="12"/>
                    <a:pt x="12" y="2"/>
                    <a:pt x="12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24" y="0"/>
                    <a:pt x="38" y="23"/>
                    <a:pt x="49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8"/>
                    <a:pt x="41" y="79"/>
                    <a:pt x="45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6" y="87"/>
                    <a:pt x="46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8" y="89"/>
                    <a:pt x="51" y="92"/>
                    <a:pt x="54" y="95"/>
                  </a:cubicBezTo>
                  <a:cubicBezTo>
                    <a:pt x="52" y="98"/>
                    <a:pt x="51" y="101"/>
                    <a:pt x="50" y="105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-4933951" y="3260725"/>
              <a:ext cx="142875" cy="215900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38" y="8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4" y="51"/>
                    <a:pt x="33" y="51"/>
                  </a:cubicBezTo>
                  <a:cubicBezTo>
                    <a:pt x="25" y="57"/>
                    <a:pt x="0" y="32"/>
                    <a:pt x="0" y="3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8"/>
                    <a:pt x="38" y="8"/>
                    <a:pt x="38" y="8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-4881563" y="3284538"/>
              <a:ext cx="87313" cy="98425"/>
            </a:xfrm>
            <a:custGeom>
              <a:avLst/>
              <a:gdLst/>
              <a:ahLst/>
              <a:cxnLst/>
              <a:rect l="l" t="t" r="r" b="b"/>
              <a:pathLst>
                <a:path w="23" h="26" extrusionOk="0">
                  <a:moveTo>
                    <a:pt x="21" y="26"/>
                  </a:moveTo>
                  <a:cubicBezTo>
                    <a:pt x="19" y="25"/>
                    <a:pt x="16" y="24"/>
                    <a:pt x="14" y="23"/>
                  </a:cubicBezTo>
                  <a:cubicBezTo>
                    <a:pt x="9" y="19"/>
                    <a:pt x="3" y="11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4"/>
                    <a:pt x="7" y="8"/>
                    <a:pt x="10" y="9"/>
                  </a:cubicBezTo>
                  <a:cubicBezTo>
                    <a:pt x="13" y="11"/>
                    <a:pt x="18" y="12"/>
                    <a:pt x="23" y="1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-4908551" y="3084513"/>
              <a:ext cx="200025" cy="252413"/>
            </a:xfrm>
            <a:custGeom>
              <a:avLst/>
              <a:gdLst/>
              <a:ahLst/>
              <a:cxnLst/>
              <a:rect l="l" t="t" r="r" b="b"/>
              <a:pathLst>
                <a:path w="53" h="67" extrusionOk="0">
                  <a:moveTo>
                    <a:pt x="30" y="2"/>
                  </a:moveTo>
                  <a:cubicBezTo>
                    <a:pt x="30" y="2"/>
                    <a:pt x="31" y="2"/>
                    <a:pt x="36" y="10"/>
                  </a:cubicBezTo>
                  <a:cubicBezTo>
                    <a:pt x="41" y="16"/>
                    <a:pt x="43" y="22"/>
                    <a:pt x="46" y="29"/>
                  </a:cubicBezTo>
                  <a:cubicBezTo>
                    <a:pt x="50" y="39"/>
                    <a:pt x="53" y="50"/>
                    <a:pt x="50" y="60"/>
                  </a:cubicBezTo>
                  <a:cubicBezTo>
                    <a:pt x="49" y="66"/>
                    <a:pt x="26" y="67"/>
                    <a:pt x="17" y="62"/>
                  </a:cubicBezTo>
                  <a:cubicBezTo>
                    <a:pt x="8" y="58"/>
                    <a:pt x="0" y="42"/>
                    <a:pt x="1" y="31"/>
                  </a:cubicBezTo>
                  <a:cubicBezTo>
                    <a:pt x="1" y="21"/>
                    <a:pt x="26" y="0"/>
                    <a:pt x="30" y="2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-4878388" y="3106738"/>
              <a:ext cx="120650" cy="4445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1" y="11"/>
                    <a:pt x="0" y="11"/>
                    <a:pt x="0" y="12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9"/>
                    <a:pt x="32" y="9"/>
                  </a:cubicBezTo>
                  <a:cubicBezTo>
                    <a:pt x="32" y="9"/>
                    <a:pt x="32" y="10"/>
                    <a:pt x="32" y="10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1" y="8"/>
                    <a:pt x="31" y="8"/>
                  </a:cubicBezTo>
                  <a:cubicBezTo>
                    <a:pt x="31" y="8"/>
                    <a:pt x="32" y="9"/>
                    <a:pt x="32" y="9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0" y="7"/>
                    <a:pt x="30" y="6"/>
                    <a:pt x="29" y="5"/>
                  </a:cubicBezTo>
                  <a:cubicBezTo>
                    <a:pt x="30" y="6"/>
                    <a:pt x="30" y="7"/>
                    <a:pt x="31" y="8"/>
                  </a:cubicBezTo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5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8" y="4"/>
                  </a:moveTo>
                  <a:cubicBezTo>
                    <a:pt x="27" y="2"/>
                    <a:pt x="26" y="1"/>
                    <a:pt x="25" y="0"/>
                  </a:cubicBezTo>
                  <a:cubicBezTo>
                    <a:pt x="26" y="1"/>
                    <a:pt x="27" y="2"/>
                    <a:pt x="28" y="4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-4878388" y="3101975"/>
              <a:ext cx="125413" cy="128588"/>
            </a:xfrm>
            <a:custGeom>
              <a:avLst/>
              <a:gdLst/>
              <a:ahLst/>
              <a:cxnLst/>
              <a:rect l="l" t="t" r="r" b="b"/>
              <a:pathLst>
                <a:path w="33" h="34" extrusionOk="0">
                  <a:moveTo>
                    <a:pt x="4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9" y="6"/>
                    <a:pt x="18" y="2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6" y="2"/>
                    <a:pt x="27" y="3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0" y="8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2" y="13"/>
                    <a:pt x="31" y="13"/>
                    <a:pt x="30" y="13"/>
                  </a:cubicBezTo>
                  <a:cubicBezTo>
                    <a:pt x="27" y="13"/>
                    <a:pt x="24" y="13"/>
                    <a:pt x="21" y="14"/>
                  </a:cubicBezTo>
                  <a:cubicBezTo>
                    <a:pt x="12" y="16"/>
                    <a:pt x="8" y="23"/>
                    <a:pt x="8" y="23"/>
                  </a:cubicBezTo>
                  <a:cubicBezTo>
                    <a:pt x="4" y="34"/>
                    <a:pt x="4" y="34"/>
                    <a:pt x="4" y="34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-4994276" y="3038475"/>
              <a:ext cx="293688" cy="268288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38" y="67"/>
                  </a:moveTo>
                  <a:cubicBezTo>
                    <a:pt x="36" y="70"/>
                    <a:pt x="34" y="71"/>
                    <a:pt x="27" y="71"/>
                  </a:cubicBezTo>
                  <a:cubicBezTo>
                    <a:pt x="18" y="71"/>
                    <a:pt x="9" y="64"/>
                    <a:pt x="7" y="52"/>
                  </a:cubicBezTo>
                  <a:cubicBezTo>
                    <a:pt x="0" y="14"/>
                    <a:pt x="36" y="5"/>
                    <a:pt x="45" y="1"/>
                  </a:cubicBezTo>
                  <a:cubicBezTo>
                    <a:pt x="49" y="0"/>
                    <a:pt x="52" y="1"/>
                    <a:pt x="54" y="3"/>
                  </a:cubicBezTo>
                  <a:cubicBezTo>
                    <a:pt x="57" y="6"/>
                    <a:pt x="61" y="7"/>
                    <a:pt x="66" y="7"/>
                  </a:cubicBezTo>
                  <a:cubicBezTo>
                    <a:pt x="68" y="6"/>
                    <a:pt x="73" y="6"/>
                    <a:pt x="74" y="9"/>
                  </a:cubicBezTo>
                  <a:cubicBezTo>
                    <a:pt x="78" y="18"/>
                    <a:pt x="78" y="27"/>
                    <a:pt x="63" y="27"/>
                  </a:cubicBezTo>
                  <a:cubicBezTo>
                    <a:pt x="29" y="27"/>
                    <a:pt x="41" y="61"/>
                    <a:pt x="38" y="67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-4881563" y="3170238"/>
              <a:ext cx="57150" cy="98425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9" y="11"/>
                  </a:moveTo>
                  <a:cubicBezTo>
                    <a:pt x="9" y="11"/>
                    <a:pt x="3" y="0"/>
                    <a:pt x="2" y="7"/>
                  </a:cubicBezTo>
                  <a:cubicBezTo>
                    <a:pt x="0" y="13"/>
                    <a:pt x="2" y="26"/>
                    <a:pt x="8" y="22"/>
                  </a:cubicBezTo>
                  <a:cubicBezTo>
                    <a:pt x="15" y="18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-5303838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5295901" y="4760913"/>
              <a:ext cx="101600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-5259388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-4360863" y="4697413"/>
              <a:ext cx="342900" cy="358775"/>
            </a:xfrm>
            <a:custGeom>
              <a:avLst/>
              <a:gdLst/>
              <a:ahLst/>
              <a:cxnLst/>
              <a:rect l="l" t="t" r="r" b="b"/>
              <a:pathLst>
                <a:path w="91" h="95" extrusionOk="0">
                  <a:moveTo>
                    <a:pt x="63" y="95"/>
                  </a:moveTo>
                  <a:cubicBezTo>
                    <a:pt x="44" y="95"/>
                    <a:pt x="28" y="87"/>
                    <a:pt x="16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1" y="86"/>
                    <a:pt x="46" y="92"/>
                    <a:pt x="63" y="92"/>
                  </a:cubicBezTo>
                  <a:cubicBezTo>
                    <a:pt x="72" y="92"/>
                    <a:pt x="81" y="91"/>
                    <a:pt x="89" y="87"/>
                  </a:cubicBezTo>
                  <a:cubicBezTo>
                    <a:pt x="89" y="87"/>
                    <a:pt x="89" y="87"/>
                    <a:pt x="90" y="87"/>
                  </a:cubicBezTo>
                  <a:cubicBezTo>
                    <a:pt x="90" y="87"/>
                    <a:pt x="91" y="87"/>
                    <a:pt x="91" y="88"/>
                  </a:cubicBezTo>
                  <a:cubicBezTo>
                    <a:pt x="91" y="88"/>
                    <a:pt x="91" y="89"/>
                    <a:pt x="90" y="90"/>
                  </a:cubicBezTo>
                  <a:cubicBezTo>
                    <a:pt x="82" y="93"/>
                    <a:pt x="73" y="95"/>
                    <a:pt x="63" y="95"/>
                  </a:cubicBezTo>
                  <a:moveTo>
                    <a:pt x="3" y="18"/>
                  </a:moveTo>
                  <a:cubicBezTo>
                    <a:pt x="2" y="18"/>
                    <a:pt x="1" y="17"/>
                    <a:pt x="0" y="17"/>
                  </a:cubicBezTo>
                  <a:cubicBezTo>
                    <a:pt x="1" y="12"/>
                    <a:pt x="3" y="6"/>
                    <a:pt x="6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8" y="2"/>
                  </a:cubicBezTo>
                  <a:cubicBezTo>
                    <a:pt x="6" y="7"/>
                    <a:pt x="4" y="12"/>
                    <a:pt x="3" y="18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-4365626" y="4760913"/>
              <a:ext cx="15875" cy="7143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9"/>
                  </a:moveTo>
                  <a:cubicBezTo>
                    <a:pt x="0" y="17"/>
                    <a:pt x="0" y="15"/>
                    <a:pt x="0" y="14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3" y="5"/>
                    <a:pt x="3" y="9"/>
                    <a:pt x="3" y="14"/>
                  </a:cubicBezTo>
                  <a:cubicBezTo>
                    <a:pt x="3" y="15"/>
                    <a:pt x="3" y="17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-4365626" y="4832350"/>
              <a:ext cx="26988" cy="68263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7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2"/>
                    <a:pt x="0" y="6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6"/>
                    <a:pt x="5" y="12"/>
                    <a:pt x="7" y="18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-4349751" y="4900613"/>
              <a:ext cx="63500" cy="76200"/>
            </a:xfrm>
            <a:custGeom>
              <a:avLst/>
              <a:gdLst/>
              <a:ahLst/>
              <a:cxnLst/>
              <a:rect l="l" t="t" r="r" b="b"/>
              <a:pathLst>
                <a:path w="17" h="20" extrusionOk="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7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-4481513" y="4451350"/>
              <a:ext cx="719138" cy="720725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95" y="12"/>
                  </a:moveTo>
                  <a:cubicBezTo>
                    <a:pt x="49" y="12"/>
                    <a:pt x="12" y="50"/>
                    <a:pt x="12" y="96"/>
                  </a:cubicBezTo>
                  <a:cubicBezTo>
                    <a:pt x="12" y="142"/>
                    <a:pt x="49" y="179"/>
                    <a:pt x="95" y="179"/>
                  </a:cubicBezTo>
                  <a:cubicBezTo>
                    <a:pt x="141" y="179"/>
                    <a:pt x="179" y="142"/>
                    <a:pt x="179" y="96"/>
                  </a:cubicBezTo>
                  <a:cubicBezTo>
                    <a:pt x="179" y="50"/>
                    <a:pt x="141" y="12"/>
                    <a:pt x="95" y="12"/>
                  </a:cubicBezTo>
                  <a:moveTo>
                    <a:pt x="95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5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-4451351" y="4481513"/>
              <a:ext cx="658813" cy="66040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7" y="5"/>
                  </a:moveTo>
                  <a:cubicBezTo>
                    <a:pt x="42" y="5"/>
                    <a:pt x="4" y="42"/>
                    <a:pt x="4" y="88"/>
                  </a:cubicBezTo>
                  <a:cubicBezTo>
                    <a:pt x="4" y="133"/>
                    <a:pt x="42" y="171"/>
                    <a:pt x="87" y="171"/>
                  </a:cubicBezTo>
                  <a:cubicBezTo>
                    <a:pt x="133" y="171"/>
                    <a:pt x="170" y="133"/>
                    <a:pt x="170" y="88"/>
                  </a:cubicBezTo>
                  <a:cubicBezTo>
                    <a:pt x="170" y="42"/>
                    <a:pt x="133" y="5"/>
                    <a:pt x="87" y="5"/>
                  </a:cubicBezTo>
                  <a:moveTo>
                    <a:pt x="87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7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-4395788" y="4533900"/>
              <a:ext cx="550863" cy="558800"/>
            </a:xfrm>
            <a:custGeom>
              <a:avLst/>
              <a:gdLst/>
              <a:ahLst/>
              <a:cxnLst/>
              <a:rect l="l" t="t" r="r" b="b"/>
              <a:pathLst>
                <a:path w="146" h="148" extrusionOk="0">
                  <a:moveTo>
                    <a:pt x="72" y="148"/>
                  </a:moveTo>
                  <a:cubicBezTo>
                    <a:pt x="48" y="148"/>
                    <a:pt x="26" y="136"/>
                    <a:pt x="13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29" y="134"/>
                    <a:pt x="50" y="145"/>
                    <a:pt x="72" y="145"/>
                  </a:cubicBezTo>
                  <a:cubicBezTo>
                    <a:pt x="95" y="145"/>
                    <a:pt x="115" y="134"/>
                    <a:pt x="128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19" y="136"/>
                    <a:pt x="97" y="148"/>
                    <a:pt x="72" y="148"/>
                  </a:cubicBezTo>
                  <a:moveTo>
                    <a:pt x="143" y="71"/>
                  </a:moveTo>
                  <a:cubicBezTo>
                    <a:pt x="142" y="33"/>
                    <a:pt x="111" y="2"/>
                    <a:pt x="72" y="2"/>
                  </a:cubicBezTo>
                  <a:cubicBezTo>
                    <a:pt x="38" y="2"/>
                    <a:pt x="10" y="27"/>
                    <a:pt x="3" y="59"/>
                  </a:cubicBezTo>
                  <a:cubicBezTo>
                    <a:pt x="2" y="58"/>
                    <a:pt x="1" y="58"/>
                    <a:pt x="0" y="58"/>
                  </a:cubicBezTo>
                  <a:cubicBezTo>
                    <a:pt x="7" y="25"/>
                    <a:pt x="37" y="0"/>
                    <a:pt x="72" y="0"/>
                  </a:cubicBezTo>
                  <a:cubicBezTo>
                    <a:pt x="112" y="0"/>
                    <a:pt x="144" y="31"/>
                    <a:pt x="146" y="70"/>
                  </a:cubicBezTo>
                  <a:cubicBezTo>
                    <a:pt x="145" y="70"/>
                    <a:pt x="144" y="70"/>
                    <a:pt x="143" y="71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-4402138" y="4752975"/>
              <a:ext cx="557213" cy="79375"/>
            </a:xfrm>
            <a:custGeom>
              <a:avLst/>
              <a:gdLst/>
              <a:ahLst/>
              <a:cxnLst/>
              <a:rect l="l" t="t" r="r" b="b"/>
              <a:pathLst>
                <a:path w="148" h="21" extrusionOk="0">
                  <a:moveTo>
                    <a:pt x="0" y="21"/>
                  </a:moveTo>
                  <a:cubicBezTo>
                    <a:pt x="0" y="19"/>
                    <a:pt x="0" y="17"/>
                    <a:pt x="0" y="16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4" y="5"/>
                    <a:pt x="3" y="10"/>
                    <a:pt x="3" y="16"/>
                  </a:cubicBezTo>
                  <a:cubicBezTo>
                    <a:pt x="3" y="17"/>
                    <a:pt x="3" y="19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moveTo>
                    <a:pt x="145" y="20"/>
                  </a:moveTo>
                  <a:cubicBezTo>
                    <a:pt x="145" y="18"/>
                    <a:pt x="145" y="17"/>
                    <a:pt x="145" y="16"/>
                  </a:cubicBezTo>
                  <a:cubicBezTo>
                    <a:pt x="145" y="15"/>
                    <a:pt x="145" y="14"/>
                    <a:pt x="145" y="13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3"/>
                    <a:pt x="148" y="14"/>
                    <a:pt x="148" y="16"/>
                  </a:cubicBezTo>
                  <a:cubicBezTo>
                    <a:pt x="148" y="17"/>
                    <a:pt x="148" y="18"/>
                    <a:pt x="148" y="19"/>
                  </a:cubicBezTo>
                  <a:cubicBezTo>
                    <a:pt x="147" y="19"/>
                    <a:pt x="146" y="19"/>
                    <a:pt x="145" y="2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-4402138" y="4826000"/>
              <a:ext cx="557213" cy="74613"/>
            </a:xfrm>
            <a:custGeom>
              <a:avLst/>
              <a:gdLst/>
              <a:ahLst/>
              <a:cxnLst/>
              <a:rect l="l" t="t" r="r" b="b"/>
              <a:pathLst>
                <a:path w="148" h="20" extrusionOk="0">
                  <a:moveTo>
                    <a:pt x="145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4" y="14"/>
                    <a:pt x="145" y="7"/>
                    <a:pt x="145" y="1"/>
                  </a:cubicBezTo>
                  <a:cubicBezTo>
                    <a:pt x="146" y="0"/>
                    <a:pt x="147" y="0"/>
                    <a:pt x="148" y="0"/>
                  </a:cubicBezTo>
                  <a:cubicBezTo>
                    <a:pt x="148" y="7"/>
                    <a:pt x="147" y="14"/>
                    <a:pt x="145" y="20"/>
                  </a:cubicBezTo>
                  <a:moveTo>
                    <a:pt x="7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2" y="14"/>
                    <a:pt x="1" y="8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8"/>
                    <a:pt x="5" y="14"/>
                    <a:pt x="7" y="20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-4387851" y="4900613"/>
              <a:ext cx="531813" cy="76200"/>
            </a:xfrm>
            <a:custGeom>
              <a:avLst/>
              <a:gdLst/>
              <a:ahLst/>
              <a:cxnLst/>
              <a:rect l="l" t="t" r="r" b="b"/>
              <a:pathLst>
                <a:path w="141" h="20" extrusionOk="0">
                  <a:moveTo>
                    <a:pt x="130" y="20"/>
                  </a:moveTo>
                  <a:cubicBezTo>
                    <a:pt x="126" y="20"/>
                    <a:pt x="126" y="20"/>
                    <a:pt x="126" y="20"/>
                  </a:cubicBezTo>
                  <a:cubicBezTo>
                    <a:pt x="131" y="14"/>
                    <a:pt x="135" y="7"/>
                    <a:pt x="13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4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2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4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-4629151" y="4016375"/>
              <a:ext cx="528638" cy="809625"/>
            </a:xfrm>
            <a:custGeom>
              <a:avLst/>
              <a:gdLst/>
              <a:ahLst/>
              <a:cxnLst/>
              <a:rect l="l" t="t" r="r" b="b"/>
              <a:pathLst>
                <a:path w="140" h="214" extrusionOk="0">
                  <a:moveTo>
                    <a:pt x="136" y="214"/>
                  </a:moveTo>
                  <a:cubicBezTo>
                    <a:pt x="135" y="214"/>
                    <a:pt x="133" y="214"/>
                    <a:pt x="133" y="21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28"/>
                    <a:pt x="31" y="26"/>
                    <a:pt x="31" y="2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0"/>
                    <a:pt x="29" y="9"/>
                    <a:pt x="29" y="8"/>
                  </a:cubicBezTo>
                  <a:cubicBezTo>
                    <a:pt x="28" y="8"/>
                    <a:pt x="26" y="7"/>
                    <a:pt x="24" y="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20"/>
                    <a:pt x="2" y="19"/>
                    <a:pt x="1" y="17"/>
                  </a:cubicBezTo>
                  <a:cubicBezTo>
                    <a:pt x="0" y="16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28" y="0"/>
                    <a:pt x="32" y="2"/>
                  </a:cubicBezTo>
                  <a:cubicBezTo>
                    <a:pt x="36" y="4"/>
                    <a:pt x="38" y="8"/>
                    <a:pt x="38" y="1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5"/>
                    <a:pt x="39" y="26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0" y="211"/>
                    <a:pt x="140" y="213"/>
                    <a:pt x="138" y="214"/>
                  </a:cubicBezTo>
                  <a:cubicBezTo>
                    <a:pt x="137" y="214"/>
                    <a:pt x="137" y="214"/>
                    <a:pt x="136" y="21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-4914901" y="3662363"/>
              <a:ext cx="395288" cy="441325"/>
            </a:xfrm>
            <a:custGeom>
              <a:avLst/>
              <a:gdLst/>
              <a:ahLst/>
              <a:cxnLst/>
              <a:rect l="l" t="t" r="r" b="b"/>
              <a:pathLst>
                <a:path w="105" h="117" extrusionOk="0">
                  <a:moveTo>
                    <a:pt x="85" y="88"/>
                  </a:moveTo>
                  <a:cubicBezTo>
                    <a:pt x="81" y="88"/>
                    <a:pt x="60" y="60"/>
                    <a:pt x="48" y="44"/>
                  </a:cubicBezTo>
                  <a:cubicBezTo>
                    <a:pt x="42" y="35"/>
                    <a:pt x="37" y="26"/>
                    <a:pt x="35" y="1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1" y="41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6" y="54"/>
                    <a:pt x="65" y="90"/>
                    <a:pt x="69" y="93"/>
                  </a:cubicBezTo>
                  <a:cubicBezTo>
                    <a:pt x="75" y="98"/>
                    <a:pt x="81" y="103"/>
                    <a:pt x="81" y="110"/>
                  </a:cubicBezTo>
                  <a:cubicBezTo>
                    <a:pt x="81" y="117"/>
                    <a:pt x="105" y="112"/>
                    <a:pt x="105" y="107"/>
                  </a:cubicBezTo>
                  <a:cubicBezTo>
                    <a:pt x="105" y="102"/>
                    <a:pt x="91" y="88"/>
                    <a:pt x="85" y="88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4914901" y="3673475"/>
              <a:ext cx="52388" cy="150813"/>
            </a:xfrm>
            <a:custGeom>
              <a:avLst/>
              <a:gdLst/>
              <a:ahLst/>
              <a:cxnLst/>
              <a:rect l="l" t="t" r="r" b="b"/>
              <a:pathLst>
                <a:path w="14" h="40" extrusionOk="0">
                  <a:moveTo>
                    <a:pt x="14" y="40"/>
                  </a:moveTo>
                  <a:cubicBezTo>
                    <a:pt x="10" y="33"/>
                    <a:pt x="1" y="2"/>
                    <a:pt x="0" y="0"/>
                  </a:cubicBezTo>
                  <a:cubicBezTo>
                    <a:pt x="1" y="2"/>
                    <a:pt x="10" y="33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4783138" y="3729038"/>
              <a:ext cx="22225" cy="53975"/>
            </a:xfrm>
            <a:custGeom>
              <a:avLst/>
              <a:gdLst/>
              <a:ahLst/>
              <a:cxnLst/>
              <a:rect l="l" t="t" r="r" b="b"/>
              <a:pathLst>
                <a:path w="6" h="14" extrusionOk="0"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4783138" y="3722688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37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4914901" y="3668713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-4914901" y="3662363"/>
              <a:ext cx="153988" cy="161925"/>
            </a:xfrm>
            <a:custGeom>
              <a:avLst/>
              <a:gdLst/>
              <a:ahLst/>
              <a:cxnLst/>
              <a:rect l="l" t="t" r="r" b="b"/>
              <a:pathLst>
                <a:path w="41" h="43" extrusionOk="0">
                  <a:moveTo>
                    <a:pt x="14" y="43"/>
                  </a:moveTo>
                  <a:cubicBezTo>
                    <a:pt x="10" y="36"/>
                    <a:pt x="1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8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4" y="33"/>
                    <a:pt x="21" y="40"/>
                    <a:pt x="14" y="43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-5010151" y="3389313"/>
              <a:ext cx="260350" cy="431800"/>
            </a:xfrm>
            <a:custGeom>
              <a:avLst/>
              <a:gdLst/>
              <a:ahLst/>
              <a:cxnLst/>
              <a:rect l="l" t="t" r="r" b="b"/>
              <a:pathLst>
                <a:path w="69" h="114" extrusionOk="0">
                  <a:moveTo>
                    <a:pt x="11" y="22"/>
                  </a:moveTo>
                  <a:cubicBezTo>
                    <a:pt x="11" y="22"/>
                    <a:pt x="0" y="22"/>
                    <a:pt x="9" y="50"/>
                  </a:cubicBezTo>
                  <a:cubicBezTo>
                    <a:pt x="17" y="77"/>
                    <a:pt x="30" y="114"/>
                    <a:pt x="30" y="114"/>
                  </a:cubicBezTo>
                  <a:cubicBezTo>
                    <a:pt x="30" y="114"/>
                    <a:pt x="54" y="106"/>
                    <a:pt x="69" y="92"/>
                  </a:cubicBezTo>
                  <a:cubicBezTo>
                    <a:pt x="69" y="92"/>
                    <a:pt x="52" y="0"/>
                    <a:pt x="11" y="22"/>
                  </a:cubicBezTo>
                  <a:close/>
                </a:path>
              </a:pathLst>
            </a:custGeom>
            <a:solidFill>
              <a:srgbClr val="F4816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-4184651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-4173538" y="4760913"/>
              <a:ext cx="103188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-4138613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-2706688" y="3706813"/>
              <a:ext cx="49213" cy="3810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9" y="1"/>
                  </a:moveTo>
                  <a:cubicBezTo>
                    <a:pt x="9" y="1"/>
                    <a:pt x="3" y="0"/>
                    <a:pt x="2" y="4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12" y="6"/>
                    <a:pt x="12" y="5"/>
                  </a:cubicBezTo>
                  <a:cubicBezTo>
                    <a:pt x="13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-3022601" y="3711575"/>
              <a:ext cx="350838" cy="285750"/>
            </a:xfrm>
            <a:custGeom>
              <a:avLst/>
              <a:gdLst/>
              <a:ahLst/>
              <a:cxnLst/>
              <a:rect l="l" t="t" r="r" b="b"/>
              <a:pathLst>
                <a:path w="93" h="76" extrusionOk="0">
                  <a:moveTo>
                    <a:pt x="16" y="0"/>
                  </a:moveTo>
                  <a:cubicBezTo>
                    <a:pt x="16" y="0"/>
                    <a:pt x="28" y="44"/>
                    <a:pt x="39" y="48"/>
                  </a:cubicBezTo>
                  <a:cubicBezTo>
                    <a:pt x="50" y="51"/>
                    <a:pt x="85" y="13"/>
                    <a:pt x="85" y="1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63" y="61"/>
                    <a:pt x="36" y="69"/>
                  </a:cubicBezTo>
                  <a:cubicBezTo>
                    <a:pt x="9" y="76"/>
                    <a:pt x="0" y="39"/>
                    <a:pt x="0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-3022601" y="3756025"/>
              <a:ext cx="41275" cy="101600"/>
            </a:xfrm>
            <a:custGeom>
              <a:avLst/>
              <a:gdLst/>
              <a:ahLst/>
              <a:cxnLst/>
              <a:rect l="l" t="t" r="r" b="b"/>
              <a:pathLst>
                <a:path w="11" h="27" extrusionOk="0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0B29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-3022601" y="3748088"/>
              <a:ext cx="109538" cy="212725"/>
            </a:xfrm>
            <a:custGeom>
              <a:avLst/>
              <a:gdLst/>
              <a:ahLst/>
              <a:cxnLst/>
              <a:rect l="l" t="t" r="r" b="b"/>
              <a:pathLst>
                <a:path w="29" h="56" extrusionOk="0">
                  <a:moveTo>
                    <a:pt x="17" y="56"/>
                  </a:moveTo>
                  <a:cubicBezTo>
                    <a:pt x="5" y="48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2"/>
                    <a:pt x="19" y="22"/>
                    <a:pt x="21" y="22"/>
                  </a:cubicBezTo>
                  <a:cubicBezTo>
                    <a:pt x="21" y="22"/>
                    <a:pt x="21" y="21"/>
                    <a:pt x="21" y="19"/>
                  </a:cubicBezTo>
                  <a:cubicBezTo>
                    <a:pt x="21" y="13"/>
                    <a:pt x="20" y="6"/>
                    <a:pt x="19" y="0"/>
                  </a:cubicBezTo>
                  <a:cubicBezTo>
                    <a:pt x="23" y="13"/>
                    <a:pt x="29" y="36"/>
                    <a:pt x="23" y="49"/>
                  </a:cubicBezTo>
                  <a:cubicBezTo>
                    <a:pt x="22" y="52"/>
                    <a:pt x="20" y="55"/>
                    <a:pt x="17" y="56"/>
                  </a:cubicBezTo>
                </a:path>
              </a:pathLst>
            </a:custGeom>
            <a:solidFill>
              <a:srgbClr val="F2674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-2728913" y="3668713"/>
              <a:ext cx="161925" cy="125413"/>
            </a:xfrm>
            <a:custGeom>
              <a:avLst/>
              <a:gdLst/>
              <a:ahLst/>
              <a:cxnLst/>
              <a:rect l="l" t="t" r="r" b="b"/>
              <a:pathLst>
                <a:path w="43" h="33" extrusionOk="0">
                  <a:moveTo>
                    <a:pt x="38" y="4"/>
                  </a:moveTo>
                  <a:cubicBezTo>
                    <a:pt x="38" y="4"/>
                    <a:pt x="26" y="0"/>
                    <a:pt x="23" y="3"/>
                  </a:cubicBezTo>
                  <a:cubicBezTo>
                    <a:pt x="21" y="6"/>
                    <a:pt x="0" y="26"/>
                    <a:pt x="1" y="28"/>
                  </a:cubicBezTo>
                  <a:cubicBezTo>
                    <a:pt x="1" y="29"/>
                    <a:pt x="10" y="33"/>
                    <a:pt x="15" y="32"/>
                  </a:cubicBezTo>
                  <a:cubicBezTo>
                    <a:pt x="20" y="31"/>
                    <a:pt x="43" y="6"/>
                    <a:pt x="38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-2690813" y="3673475"/>
              <a:ext cx="123825" cy="117475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22" y="3"/>
                  </a:moveTo>
                  <a:cubicBezTo>
                    <a:pt x="22" y="3"/>
                    <a:pt x="18" y="2"/>
                    <a:pt x="14" y="1"/>
                  </a:cubicBezTo>
                  <a:cubicBezTo>
                    <a:pt x="18" y="0"/>
                    <a:pt x="28" y="3"/>
                    <a:pt x="28" y="3"/>
                  </a:cubicBezTo>
                  <a:cubicBezTo>
                    <a:pt x="33" y="5"/>
                    <a:pt x="10" y="30"/>
                    <a:pt x="5" y="31"/>
                  </a:cubicBezTo>
                  <a:cubicBezTo>
                    <a:pt x="3" y="31"/>
                    <a:pt x="2" y="31"/>
                    <a:pt x="0" y="31"/>
                  </a:cubicBezTo>
                  <a:cubicBezTo>
                    <a:pt x="6" y="28"/>
                    <a:pt x="27" y="5"/>
                    <a:pt x="22" y="3"/>
                  </a:cubicBezTo>
                  <a:close/>
                </a:path>
              </a:pathLst>
            </a:custGeom>
            <a:solidFill>
              <a:srgbClr val="191E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-2717801" y="3733800"/>
              <a:ext cx="101600" cy="68263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27" y="2"/>
                  </a:moveTo>
                  <a:cubicBezTo>
                    <a:pt x="27" y="2"/>
                    <a:pt x="26" y="3"/>
                    <a:pt x="25" y="8"/>
                  </a:cubicBezTo>
                  <a:cubicBezTo>
                    <a:pt x="23" y="13"/>
                    <a:pt x="14" y="18"/>
                    <a:pt x="12" y="18"/>
                  </a:cubicBezTo>
                  <a:cubicBezTo>
                    <a:pt x="10" y="18"/>
                    <a:pt x="0" y="11"/>
                    <a:pt x="1" y="9"/>
                  </a:cubicBezTo>
                  <a:cubicBezTo>
                    <a:pt x="3" y="8"/>
                    <a:pt x="9" y="4"/>
                    <a:pt x="9" y="3"/>
                  </a:cubicBezTo>
                  <a:cubicBezTo>
                    <a:pt x="9" y="2"/>
                    <a:pt x="20" y="0"/>
                    <a:pt x="27" y="2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-2665413" y="4500563"/>
              <a:ext cx="687388" cy="684213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91" y="11"/>
                  </a:moveTo>
                  <a:cubicBezTo>
                    <a:pt x="47" y="11"/>
                    <a:pt x="12" y="47"/>
                    <a:pt x="12" y="90"/>
                  </a:cubicBezTo>
                  <a:cubicBezTo>
                    <a:pt x="12" y="134"/>
                    <a:pt x="47" y="170"/>
                    <a:pt x="91" y="170"/>
                  </a:cubicBezTo>
                  <a:cubicBezTo>
                    <a:pt x="135" y="170"/>
                    <a:pt x="170" y="134"/>
                    <a:pt x="170" y="90"/>
                  </a:cubicBezTo>
                  <a:cubicBezTo>
                    <a:pt x="170" y="47"/>
                    <a:pt x="135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2" y="40"/>
                    <a:pt x="182" y="90"/>
                  </a:cubicBezTo>
                  <a:cubicBezTo>
                    <a:pt x="182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-2586038" y="4575175"/>
              <a:ext cx="528638" cy="533400"/>
            </a:xfrm>
            <a:custGeom>
              <a:avLst/>
              <a:gdLst/>
              <a:ahLst/>
              <a:cxnLst/>
              <a:rect l="l" t="t" r="r" b="b"/>
              <a:pathLst>
                <a:path w="140" h="141" extrusionOk="0">
                  <a:moveTo>
                    <a:pt x="70" y="3"/>
                  </a:moveTo>
                  <a:cubicBezTo>
                    <a:pt x="33" y="3"/>
                    <a:pt x="2" y="33"/>
                    <a:pt x="2" y="70"/>
                  </a:cubicBezTo>
                  <a:cubicBezTo>
                    <a:pt x="2" y="108"/>
                    <a:pt x="33" y="138"/>
                    <a:pt x="70" y="138"/>
                  </a:cubicBezTo>
                  <a:cubicBezTo>
                    <a:pt x="107" y="138"/>
                    <a:pt x="138" y="108"/>
                    <a:pt x="138" y="70"/>
                  </a:cubicBezTo>
                  <a:cubicBezTo>
                    <a:pt x="138" y="33"/>
                    <a:pt x="107" y="3"/>
                    <a:pt x="70" y="3"/>
                  </a:cubicBezTo>
                  <a:close/>
                  <a:moveTo>
                    <a:pt x="70" y="141"/>
                  </a:moveTo>
                  <a:cubicBezTo>
                    <a:pt x="31" y="141"/>
                    <a:pt x="0" y="109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ubicBezTo>
                    <a:pt x="140" y="109"/>
                    <a:pt x="109" y="141"/>
                    <a:pt x="70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-2555876" y="4730750"/>
              <a:ext cx="336550" cy="344488"/>
            </a:xfrm>
            <a:custGeom>
              <a:avLst/>
              <a:gdLst/>
              <a:ahLst/>
              <a:cxnLst/>
              <a:rect l="l" t="t" r="r" b="b"/>
              <a:pathLst>
                <a:path w="89" h="91" extrusionOk="0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3" y="10"/>
                    <a:pt x="7" y="1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30" y="88"/>
                    <a:pt x="62" y="88"/>
                  </a:cubicBezTo>
                  <a:cubicBezTo>
                    <a:pt x="71" y="88"/>
                    <a:pt x="79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9" y="84"/>
                    <a:pt x="88" y="85"/>
                    <a:pt x="88" y="85"/>
                  </a:cubicBezTo>
                  <a:cubicBezTo>
                    <a:pt x="80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-2325688" y="4610100"/>
              <a:ext cx="173038" cy="82550"/>
            </a:xfrm>
            <a:custGeom>
              <a:avLst/>
              <a:gdLst/>
              <a:ahLst/>
              <a:cxnLst/>
              <a:rect l="l" t="t" r="r" b="b"/>
              <a:pathLst>
                <a:path w="46" h="22" extrusionOk="0">
                  <a:moveTo>
                    <a:pt x="45" y="22"/>
                  </a:moveTo>
                  <a:cubicBezTo>
                    <a:pt x="45" y="22"/>
                    <a:pt x="44" y="22"/>
                    <a:pt x="44" y="21"/>
                  </a:cubicBezTo>
                  <a:cubicBezTo>
                    <a:pt x="33" y="10"/>
                    <a:pt x="17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34" y="7"/>
                    <a:pt x="46" y="19"/>
                  </a:cubicBezTo>
                  <a:cubicBezTo>
                    <a:pt x="46" y="20"/>
                    <a:pt x="46" y="21"/>
                    <a:pt x="46" y="21"/>
                  </a:cubicBezTo>
                  <a:cubicBezTo>
                    <a:pt x="46" y="22"/>
                    <a:pt x="45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-2706688" y="4454525"/>
              <a:ext cx="641350" cy="404813"/>
            </a:xfrm>
            <a:custGeom>
              <a:avLst/>
              <a:gdLst/>
              <a:ahLst/>
              <a:cxnLst/>
              <a:rect l="l" t="t" r="r" b="b"/>
              <a:pathLst>
                <a:path w="170" h="107" extrusionOk="0">
                  <a:moveTo>
                    <a:pt x="4" y="107"/>
                  </a:moveTo>
                  <a:cubicBezTo>
                    <a:pt x="1" y="107"/>
                    <a:pt x="0" y="105"/>
                    <a:pt x="0" y="102"/>
                  </a:cubicBezTo>
                  <a:cubicBezTo>
                    <a:pt x="0" y="46"/>
                    <a:pt x="45" y="0"/>
                    <a:pt x="102" y="0"/>
                  </a:cubicBezTo>
                  <a:cubicBezTo>
                    <a:pt x="126" y="0"/>
                    <a:pt x="150" y="9"/>
                    <a:pt x="168" y="24"/>
                  </a:cubicBezTo>
                  <a:cubicBezTo>
                    <a:pt x="170" y="26"/>
                    <a:pt x="170" y="28"/>
                    <a:pt x="169" y="30"/>
                  </a:cubicBezTo>
                  <a:cubicBezTo>
                    <a:pt x="167" y="32"/>
                    <a:pt x="164" y="32"/>
                    <a:pt x="163" y="31"/>
                  </a:cubicBezTo>
                  <a:cubicBezTo>
                    <a:pt x="146" y="16"/>
                    <a:pt x="124" y="8"/>
                    <a:pt x="102" y="8"/>
                  </a:cubicBezTo>
                  <a:cubicBezTo>
                    <a:pt x="50" y="8"/>
                    <a:pt x="8" y="51"/>
                    <a:pt x="8" y="102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-3140076" y="4624388"/>
              <a:ext cx="101600" cy="109538"/>
            </a:xfrm>
            <a:custGeom>
              <a:avLst/>
              <a:gdLst/>
              <a:ahLst/>
              <a:cxnLst/>
              <a:rect l="l" t="t" r="r" b="b"/>
              <a:pathLst>
                <a:path w="27" h="29" extrusionOk="0">
                  <a:moveTo>
                    <a:pt x="27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4" y="29"/>
                    <a:pt x="2" y="26"/>
                  </a:cubicBezTo>
                  <a:cubicBezTo>
                    <a:pt x="0" y="23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-3173413" y="4678363"/>
              <a:ext cx="131763" cy="153988"/>
            </a:xfrm>
            <a:custGeom>
              <a:avLst/>
              <a:gdLst/>
              <a:ahLst/>
              <a:cxnLst/>
              <a:rect l="l" t="t" r="r" b="b"/>
              <a:pathLst>
                <a:path w="35" h="41" extrusionOk="0">
                  <a:moveTo>
                    <a:pt x="22" y="11"/>
                  </a:moveTo>
                  <a:cubicBezTo>
                    <a:pt x="26" y="10"/>
                    <a:pt x="22" y="11"/>
                    <a:pt x="27" y="24"/>
                  </a:cubicBezTo>
                  <a:cubicBezTo>
                    <a:pt x="31" y="33"/>
                    <a:pt x="35" y="37"/>
                    <a:pt x="34" y="39"/>
                  </a:cubicBezTo>
                  <a:cubicBezTo>
                    <a:pt x="32" y="40"/>
                    <a:pt x="30" y="41"/>
                    <a:pt x="30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7" y="0"/>
                    <a:pt x="10" y="5"/>
                  </a:cubicBezTo>
                  <a:cubicBezTo>
                    <a:pt x="23" y="16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-3332163" y="4137025"/>
              <a:ext cx="581025" cy="555625"/>
            </a:xfrm>
            <a:custGeom>
              <a:avLst/>
              <a:gdLst/>
              <a:ahLst/>
              <a:cxnLst/>
              <a:rect l="l" t="t" r="r" b="b"/>
              <a:pathLst>
                <a:path w="154" h="147" extrusionOk="0">
                  <a:moveTo>
                    <a:pt x="53" y="2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154" y="46"/>
                    <a:pt x="152" y="70"/>
                  </a:cubicBezTo>
                  <a:cubicBezTo>
                    <a:pt x="149" y="94"/>
                    <a:pt x="79" y="147"/>
                    <a:pt x="79" y="14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103" y="84"/>
                    <a:pt x="101" y="78"/>
                  </a:cubicBezTo>
                  <a:cubicBezTo>
                    <a:pt x="100" y="73"/>
                    <a:pt x="6" y="35"/>
                    <a:pt x="3" y="25"/>
                  </a:cubicBezTo>
                  <a:cubicBezTo>
                    <a:pt x="0" y="16"/>
                    <a:pt x="16" y="0"/>
                    <a:pt x="16" y="0"/>
                  </a:cubicBezTo>
                  <a:cubicBezTo>
                    <a:pt x="53" y="2"/>
                    <a:pt x="53" y="2"/>
                    <a:pt x="53" y="2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-3332163" y="4137025"/>
              <a:ext cx="512763" cy="522288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135" y="73"/>
                  </a:moveTo>
                  <a:cubicBezTo>
                    <a:pt x="134" y="57"/>
                    <a:pt x="100" y="25"/>
                    <a:pt x="80" y="8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16"/>
                    <a:pt x="3" y="25"/>
                  </a:cubicBezTo>
                  <a:cubicBezTo>
                    <a:pt x="6" y="35"/>
                    <a:pt x="100" y="73"/>
                    <a:pt x="101" y="78"/>
                  </a:cubicBezTo>
                  <a:cubicBezTo>
                    <a:pt x="103" y="84"/>
                    <a:pt x="63" y="130"/>
                    <a:pt x="63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2" y="123"/>
                    <a:pt x="136" y="89"/>
                    <a:pt x="135" y="73"/>
                  </a:cubicBezTo>
                </a:path>
              </a:pathLst>
            </a:custGeom>
            <a:solidFill>
              <a:srgbClr val="8D2E2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-3735388" y="4500563"/>
              <a:ext cx="682625" cy="684213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91" y="11"/>
                  </a:moveTo>
                  <a:cubicBezTo>
                    <a:pt x="47" y="11"/>
                    <a:pt x="11" y="47"/>
                    <a:pt x="11" y="90"/>
                  </a:cubicBezTo>
                  <a:cubicBezTo>
                    <a:pt x="11" y="134"/>
                    <a:pt x="47" y="170"/>
                    <a:pt x="91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0" y="47"/>
                    <a:pt x="134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1" y="40"/>
                    <a:pt x="181" y="90"/>
                  </a:cubicBezTo>
                  <a:cubicBezTo>
                    <a:pt x="181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-3660776" y="4575175"/>
              <a:ext cx="531813" cy="533400"/>
            </a:xfrm>
            <a:custGeom>
              <a:avLst/>
              <a:gdLst/>
              <a:ahLst/>
              <a:cxnLst/>
              <a:rect l="l" t="t" r="r" b="b"/>
              <a:pathLst>
                <a:path w="141" h="141" extrusionOk="0">
                  <a:moveTo>
                    <a:pt x="71" y="3"/>
                  </a:moveTo>
                  <a:cubicBezTo>
                    <a:pt x="33" y="3"/>
                    <a:pt x="3" y="33"/>
                    <a:pt x="3" y="70"/>
                  </a:cubicBezTo>
                  <a:cubicBezTo>
                    <a:pt x="3" y="108"/>
                    <a:pt x="33" y="138"/>
                    <a:pt x="71" y="138"/>
                  </a:cubicBezTo>
                  <a:cubicBezTo>
                    <a:pt x="108" y="138"/>
                    <a:pt x="138" y="108"/>
                    <a:pt x="138" y="70"/>
                  </a:cubicBezTo>
                  <a:cubicBezTo>
                    <a:pt x="138" y="33"/>
                    <a:pt x="108" y="3"/>
                    <a:pt x="71" y="3"/>
                  </a:cubicBezTo>
                  <a:close/>
                  <a:moveTo>
                    <a:pt x="71" y="141"/>
                  </a:moveTo>
                  <a:cubicBezTo>
                    <a:pt x="32" y="141"/>
                    <a:pt x="0" y="109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109"/>
                    <a:pt x="109" y="141"/>
                    <a:pt x="71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-3625851" y="4730750"/>
              <a:ext cx="331788" cy="34448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2" y="10"/>
                    <a:pt x="7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29" y="88"/>
                    <a:pt x="62" y="88"/>
                  </a:cubicBezTo>
                  <a:cubicBezTo>
                    <a:pt x="70" y="88"/>
                    <a:pt x="78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8" y="84"/>
                    <a:pt x="88" y="85"/>
                    <a:pt x="87" y="85"/>
                  </a:cubicBezTo>
                  <a:cubicBezTo>
                    <a:pt x="79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-3400426" y="4610100"/>
              <a:ext cx="177800" cy="82550"/>
            </a:xfrm>
            <a:custGeom>
              <a:avLst/>
              <a:gdLst/>
              <a:ahLst/>
              <a:cxnLst/>
              <a:rect l="l" t="t" r="r" b="b"/>
              <a:pathLst>
                <a:path w="47" h="22" extrusionOk="0">
                  <a:moveTo>
                    <a:pt x="45" y="22"/>
                  </a:moveTo>
                  <a:cubicBezTo>
                    <a:pt x="45" y="22"/>
                    <a:pt x="45" y="22"/>
                    <a:pt x="44" y="21"/>
                  </a:cubicBezTo>
                  <a:cubicBezTo>
                    <a:pt x="33" y="10"/>
                    <a:pt x="18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35" y="7"/>
                    <a:pt x="47" y="19"/>
                  </a:cubicBezTo>
                  <a:cubicBezTo>
                    <a:pt x="47" y="20"/>
                    <a:pt x="47" y="21"/>
                    <a:pt x="46" y="21"/>
                  </a:cubicBezTo>
                  <a:cubicBezTo>
                    <a:pt x="46" y="22"/>
                    <a:pt x="46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-3617913" y="4454525"/>
              <a:ext cx="482600" cy="120650"/>
            </a:xfrm>
            <a:custGeom>
              <a:avLst/>
              <a:gdLst/>
              <a:ahLst/>
              <a:cxnLst/>
              <a:rect l="l" t="t" r="r" b="b"/>
              <a:pathLst>
                <a:path w="128" h="32" extrusionOk="0">
                  <a:moveTo>
                    <a:pt x="123" y="32"/>
                  </a:moveTo>
                  <a:cubicBezTo>
                    <a:pt x="122" y="32"/>
                    <a:pt x="121" y="31"/>
                    <a:pt x="120" y="31"/>
                  </a:cubicBezTo>
                  <a:cubicBezTo>
                    <a:pt x="103" y="16"/>
                    <a:pt x="82" y="8"/>
                    <a:pt x="60" y="8"/>
                  </a:cubicBezTo>
                  <a:cubicBezTo>
                    <a:pt x="41" y="8"/>
                    <a:pt x="23" y="14"/>
                    <a:pt x="7" y="24"/>
                  </a:cubicBezTo>
                  <a:cubicBezTo>
                    <a:pt x="5" y="26"/>
                    <a:pt x="3" y="25"/>
                    <a:pt x="1" y="23"/>
                  </a:cubicBezTo>
                  <a:cubicBezTo>
                    <a:pt x="0" y="21"/>
                    <a:pt x="1" y="19"/>
                    <a:pt x="3" y="17"/>
                  </a:cubicBezTo>
                  <a:cubicBezTo>
                    <a:pt x="19" y="6"/>
                    <a:pt x="39" y="0"/>
                    <a:pt x="60" y="0"/>
                  </a:cubicBezTo>
                  <a:cubicBezTo>
                    <a:pt x="84" y="0"/>
                    <a:pt x="107" y="9"/>
                    <a:pt x="126" y="24"/>
                  </a:cubicBezTo>
                  <a:cubicBezTo>
                    <a:pt x="128" y="26"/>
                    <a:pt x="128" y="28"/>
                    <a:pt x="126" y="30"/>
                  </a:cubicBezTo>
                  <a:cubicBezTo>
                    <a:pt x="125" y="31"/>
                    <a:pt x="124" y="32"/>
                    <a:pt x="123" y="32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-3400426" y="4776788"/>
              <a:ext cx="482600" cy="30163"/>
            </a:xfrm>
            <a:custGeom>
              <a:avLst/>
              <a:gdLst/>
              <a:ahLst/>
              <a:cxnLst/>
              <a:rect l="l" t="t" r="r" b="b"/>
              <a:pathLst>
                <a:path w="128" h="8" extrusionOk="0">
                  <a:moveTo>
                    <a:pt x="2" y="8"/>
                  </a:move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8" y="2"/>
                    <a:pt x="127" y="2"/>
                    <a:pt x="127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-3400426" y="4878388"/>
              <a:ext cx="487363" cy="30163"/>
            </a:xfrm>
            <a:custGeom>
              <a:avLst/>
              <a:gdLst/>
              <a:ahLst/>
              <a:cxnLst/>
              <a:rect l="l" t="t" r="r" b="b"/>
              <a:pathLst>
                <a:path w="129" h="8" extrusionOk="0">
                  <a:moveTo>
                    <a:pt x="128" y="8"/>
                  </a:moveTo>
                  <a:cubicBezTo>
                    <a:pt x="128" y="8"/>
                    <a:pt x="128" y="8"/>
                    <a:pt x="128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6"/>
                    <a:pt x="129" y="6"/>
                    <a:pt x="129" y="7"/>
                  </a:cubicBezTo>
                  <a:cubicBezTo>
                    <a:pt x="129" y="7"/>
                    <a:pt x="129" y="8"/>
                    <a:pt x="128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-3441701" y="4794250"/>
              <a:ext cx="95250" cy="9525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-2992438" y="4314825"/>
              <a:ext cx="403225" cy="449263"/>
            </a:xfrm>
            <a:custGeom>
              <a:avLst/>
              <a:gdLst/>
              <a:ahLst/>
              <a:cxnLst/>
              <a:rect l="l" t="t" r="r" b="b"/>
              <a:pathLst>
                <a:path w="107" h="119" extrusionOk="0">
                  <a:moveTo>
                    <a:pt x="4" y="119"/>
                  </a:moveTo>
                  <a:cubicBezTo>
                    <a:pt x="2" y="119"/>
                    <a:pt x="1" y="118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8" y="106"/>
                    <a:pt x="31" y="94"/>
                    <a:pt x="39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5" y="27"/>
                    <a:pt x="76" y="16"/>
                    <a:pt x="89" y="9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3" y="0"/>
                    <a:pt x="105" y="1"/>
                    <a:pt x="106" y="2"/>
                  </a:cubicBezTo>
                  <a:cubicBezTo>
                    <a:pt x="107" y="4"/>
                    <a:pt x="107" y="6"/>
                    <a:pt x="105" y="7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1" y="22"/>
                    <a:pt x="71" y="32"/>
                    <a:pt x="65" y="4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6" y="99"/>
                    <a:pt x="22" y="111"/>
                    <a:pt x="5" y="119"/>
                  </a:cubicBezTo>
                  <a:cubicBezTo>
                    <a:pt x="5" y="119"/>
                    <a:pt x="4" y="119"/>
                    <a:pt x="4" y="119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-3249613" y="4276725"/>
              <a:ext cx="325438" cy="560388"/>
            </a:xfrm>
            <a:custGeom>
              <a:avLst/>
              <a:gdLst/>
              <a:ahLst/>
              <a:cxnLst/>
              <a:rect l="l" t="t" r="r" b="b"/>
              <a:pathLst>
                <a:path w="86" h="148" extrusionOk="0">
                  <a:moveTo>
                    <a:pt x="82" y="148"/>
                  </a:moveTo>
                  <a:cubicBezTo>
                    <a:pt x="81" y="148"/>
                    <a:pt x="79" y="147"/>
                    <a:pt x="79" y="1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4"/>
                    <a:pt x="85" y="146"/>
                    <a:pt x="83" y="147"/>
                  </a:cubicBezTo>
                  <a:cubicBezTo>
                    <a:pt x="83" y="147"/>
                    <a:pt x="82" y="148"/>
                    <a:pt x="82" y="148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-3406776" y="4386263"/>
              <a:ext cx="858838" cy="469900"/>
            </a:xfrm>
            <a:custGeom>
              <a:avLst/>
              <a:gdLst/>
              <a:ahLst/>
              <a:cxnLst/>
              <a:rect l="l" t="t" r="r" b="b"/>
              <a:pathLst>
                <a:path w="228" h="124" extrusionOk="0">
                  <a:moveTo>
                    <a:pt x="96" y="124"/>
                  </a:moveTo>
                  <a:cubicBezTo>
                    <a:pt x="4" y="124"/>
                    <a:pt x="4" y="124"/>
                    <a:pt x="4" y="124"/>
                  </a:cubicBezTo>
                  <a:cubicBezTo>
                    <a:pt x="2" y="124"/>
                    <a:pt x="0" y="122"/>
                    <a:pt x="0" y="120"/>
                  </a:cubicBezTo>
                  <a:cubicBezTo>
                    <a:pt x="0" y="119"/>
                    <a:pt x="2" y="117"/>
                    <a:pt x="4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22" y="117"/>
                    <a:pt x="147" y="102"/>
                    <a:pt x="159" y="7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27"/>
                    <a:pt x="196" y="16"/>
                    <a:pt x="209" y="8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24" y="0"/>
                    <a:pt x="226" y="0"/>
                    <a:pt x="227" y="2"/>
                  </a:cubicBezTo>
                  <a:cubicBezTo>
                    <a:pt x="228" y="4"/>
                    <a:pt x="227" y="6"/>
                    <a:pt x="226" y="7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01" y="21"/>
                    <a:pt x="192" y="31"/>
                    <a:pt x="185" y="43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52" y="108"/>
                    <a:pt x="125" y="124"/>
                    <a:pt x="96" y="124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-3406776" y="4421188"/>
              <a:ext cx="263525" cy="430213"/>
            </a:xfrm>
            <a:custGeom>
              <a:avLst/>
              <a:gdLst/>
              <a:ahLst/>
              <a:cxnLst/>
              <a:rect l="l" t="t" r="r" b="b"/>
              <a:pathLst>
                <a:path w="70" h="114" extrusionOk="0">
                  <a:moveTo>
                    <a:pt x="4" y="114"/>
                  </a:moveTo>
                  <a:cubicBezTo>
                    <a:pt x="3" y="114"/>
                    <a:pt x="3" y="114"/>
                    <a:pt x="2" y="114"/>
                  </a:cubicBezTo>
                  <a:cubicBezTo>
                    <a:pt x="1" y="113"/>
                    <a:pt x="0" y="111"/>
                    <a:pt x="1" y="1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5" y="1"/>
                    <a:pt x="66" y="0"/>
                    <a:pt x="68" y="1"/>
                  </a:cubicBezTo>
                  <a:cubicBezTo>
                    <a:pt x="69" y="2"/>
                    <a:pt x="70" y="3"/>
                    <a:pt x="69" y="5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5" y="114"/>
                    <a:pt x="4" y="114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-2992438" y="4772025"/>
              <a:ext cx="139700" cy="13970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-3433763" y="4802188"/>
              <a:ext cx="79375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-2984501" y="4779963"/>
              <a:ext cx="123825" cy="12382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-2882901" y="5002213"/>
              <a:ext cx="139700" cy="42863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3" y="11"/>
                  </a:moveTo>
                  <a:cubicBezTo>
                    <a:pt x="2" y="11"/>
                    <a:pt x="0" y="10"/>
                    <a:pt x="0" y="9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2"/>
                    <a:pt x="37" y="3"/>
                  </a:cubicBezTo>
                  <a:cubicBezTo>
                    <a:pt x="37" y="5"/>
                    <a:pt x="36" y="6"/>
                    <a:pt x="3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-2928938" y="4840288"/>
              <a:ext cx="120650" cy="188913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1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-3354388" y="4265613"/>
              <a:ext cx="161925" cy="46038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1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2" y="12"/>
                    <a:pt x="4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3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7F291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-2936876" y="4832350"/>
              <a:ext cx="68263" cy="169863"/>
            </a:xfrm>
            <a:custGeom>
              <a:avLst/>
              <a:gdLst/>
              <a:ahLst/>
              <a:cxnLst/>
              <a:rect l="l" t="t" r="r" b="b"/>
              <a:pathLst>
                <a:path w="18" h="45" extrusionOk="0">
                  <a:moveTo>
                    <a:pt x="18" y="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5" y="45"/>
                    <a:pt x="11" y="45"/>
                  </a:cubicBezTo>
                  <a:cubicBezTo>
                    <a:pt x="8" y="45"/>
                    <a:pt x="4" y="44"/>
                    <a:pt x="4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7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-2936876" y="4949825"/>
              <a:ext cx="177800" cy="87313"/>
            </a:xfrm>
            <a:custGeom>
              <a:avLst/>
              <a:gdLst/>
              <a:ahLst/>
              <a:cxnLst/>
              <a:rect l="l" t="t" r="r" b="b"/>
              <a:pathLst>
                <a:path w="47" h="23" extrusionOk="0">
                  <a:moveTo>
                    <a:pt x="18" y="4"/>
                  </a:moveTo>
                  <a:cubicBezTo>
                    <a:pt x="19" y="0"/>
                    <a:pt x="18" y="4"/>
                    <a:pt x="31" y="8"/>
                  </a:cubicBezTo>
                  <a:cubicBezTo>
                    <a:pt x="40" y="10"/>
                    <a:pt x="46" y="8"/>
                    <a:pt x="46" y="10"/>
                  </a:cubicBezTo>
                  <a:cubicBezTo>
                    <a:pt x="47" y="13"/>
                    <a:pt x="46" y="15"/>
                    <a:pt x="46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0" y="10"/>
                    <a:pt x="5" y="10"/>
                  </a:cubicBezTo>
                  <a:cubicBezTo>
                    <a:pt x="21" y="6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-3351213" y="4111625"/>
              <a:ext cx="542925" cy="808038"/>
            </a:xfrm>
            <a:custGeom>
              <a:avLst/>
              <a:gdLst/>
              <a:ahLst/>
              <a:cxnLst/>
              <a:rect l="l" t="t" r="r" b="b"/>
              <a:pathLst>
                <a:path w="144" h="214" extrusionOk="0">
                  <a:moveTo>
                    <a:pt x="74" y="4"/>
                  </a:moveTo>
                  <a:cubicBezTo>
                    <a:pt x="74" y="4"/>
                    <a:pt x="128" y="54"/>
                    <a:pt x="136" y="92"/>
                  </a:cubicBezTo>
                  <a:cubicBezTo>
                    <a:pt x="144" y="130"/>
                    <a:pt x="130" y="211"/>
                    <a:pt x="130" y="211"/>
                  </a:cubicBezTo>
                  <a:cubicBezTo>
                    <a:pt x="130" y="211"/>
                    <a:pt x="122" y="214"/>
                    <a:pt x="106" y="213"/>
                  </a:cubicBezTo>
                  <a:cubicBezTo>
                    <a:pt x="106" y="213"/>
                    <a:pt x="107" y="107"/>
                    <a:pt x="101" y="99"/>
                  </a:cubicBezTo>
                  <a:cubicBezTo>
                    <a:pt x="95" y="92"/>
                    <a:pt x="8" y="44"/>
                    <a:pt x="4" y="30"/>
                  </a:cubicBezTo>
                  <a:cubicBezTo>
                    <a:pt x="0" y="16"/>
                    <a:pt x="11" y="0"/>
                    <a:pt x="11" y="0"/>
                  </a:cubicBezTo>
                  <a:cubicBezTo>
                    <a:pt x="74" y="4"/>
                    <a:pt x="74" y="4"/>
                    <a:pt x="74" y="4"/>
                  </a:cubicBezTo>
                </a:path>
              </a:pathLst>
            </a:custGeom>
            <a:solidFill>
              <a:srgbClr val="F47B6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-3241676" y="4106863"/>
              <a:ext cx="361950" cy="782638"/>
            </a:xfrm>
            <a:custGeom>
              <a:avLst/>
              <a:gdLst/>
              <a:ahLst/>
              <a:cxnLst/>
              <a:rect l="l" t="t" r="r" b="b"/>
              <a:pathLst>
                <a:path w="96" h="207" extrusionOk="0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7"/>
                    <a:pt x="2" y="9"/>
                  </a:cubicBezTo>
                  <a:cubicBezTo>
                    <a:pt x="2" y="10"/>
                    <a:pt x="2" y="10"/>
                    <a:pt x="1" y="10"/>
                  </a:cubicBezTo>
                  <a:moveTo>
                    <a:pt x="4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1" y="21"/>
                    <a:pt x="0" y="17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3" y="20"/>
                    <a:pt x="4" y="23"/>
                    <a:pt x="5" y="24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7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1" y="32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2" y="31"/>
                    <a:pt x="14" y="32"/>
                    <a:pt x="17" y="34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30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1" y="44"/>
                  </a:cubicBezTo>
                  <a:cubicBezTo>
                    <a:pt x="31" y="45"/>
                    <a:pt x="31" y="45"/>
                    <a:pt x="30" y="45"/>
                  </a:cubicBezTo>
                  <a:moveTo>
                    <a:pt x="4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1" y="52"/>
                    <a:pt x="38" y="51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7"/>
                    <a:pt x="37" y="47"/>
                    <a:pt x="38" y="47"/>
                  </a:cubicBezTo>
                  <a:cubicBezTo>
                    <a:pt x="40" y="49"/>
                    <a:pt x="42" y="50"/>
                    <a:pt x="44" y="52"/>
                  </a:cubicBezTo>
                  <a:cubicBezTo>
                    <a:pt x="45" y="52"/>
                    <a:pt x="45" y="53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moveTo>
                    <a:pt x="57" y="63"/>
                  </a:moveTo>
                  <a:cubicBezTo>
                    <a:pt x="57" y="63"/>
                    <a:pt x="57" y="63"/>
                    <a:pt x="56" y="63"/>
                  </a:cubicBezTo>
                  <a:cubicBezTo>
                    <a:pt x="54" y="61"/>
                    <a:pt x="52" y="60"/>
                    <a:pt x="50" y="58"/>
                  </a:cubicBezTo>
                  <a:cubicBezTo>
                    <a:pt x="49" y="58"/>
                    <a:pt x="49" y="57"/>
                    <a:pt x="49" y="56"/>
                  </a:cubicBezTo>
                  <a:cubicBezTo>
                    <a:pt x="50" y="56"/>
                    <a:pt x="50" y="56"/>
                    <a:pt x="51" y="56"/>
                  </a:cubicBezTo>
                  <a:cubicBezTo>
                    <a:pt x="53" y="58"/>
                    <a:pt x="56" y="59"/>
                    <a:pt x="58" y="61"/>
                  </a:cubicBezTo>
                  <a:cubicBezTo>
                    <a:pt x="58" y="61"/>
                    <a:pt x="58" y="62"/>
                    <a:pt x="58" y="62"/>
                  </a:cubicBezTo>
                  <a:cubicBezTo>
                    <a:pt x="58" y="63"/>
                    <a:pt x="57" y="63"/>
                    <a:pt x="57" y="63"/>
                  </a:cubicBezTo>
                  <a:moveTo>
                    <a:pt x="70" y="72"/>
                  </a:moveTo>
                  <a:cubicBezTo>
                    <a:pt x="70" y="72"/>
                    <a:pt x="70" y="72"/>
                    <a:pt x="69" y="72"/>
                  </a:cubicBezTo>
                  <a:cubicBezTo>
                    <a:pt x="67" y="71"/>
                    <a:pt x="65" y="69"/>
                    <a:pt x="63" y="67"/>
                  </a:cubicBezTo>
                  <a:cubicBezTo>
                    <a:pt x="62" y="67"/>
                    <a:pt x="62" y="66"/>
                    <a:pt x="63" y="66"/>
                  </a:cubicBezTo>
                  <a:cubicBezTo>
                    <a:pt x="63" y="65"/>
                    <a:pt x="64" y="65"/>
                    <a:pt x="64" y="65"/>
                  </a:cubicBezTo>
                  <a:cubicBezTo>
                    <a:pt x="67" y="67"/>
                    <a:pt x="69" y="69"/>
                    <a:pt x="71" y="70"/>
                  </a:cubicBezTo>
                  <a:cubicBezTo>
                    <a:pt x="71" y="71"/>
                    <a:pt x="72" y="71"/>
                    <a:pt x="71" y="72"/>
                  </a:cubicBezTo>
                  <a:cubicBezTo>
                    <a:pt x="71" y="72"/>
                    <a:pt x="71" y="72"/>
                    <a:pt x="70" y="72"/>
                  </a:cubicBezTo>
                  <a:moveTo>
                    <a:pt x="83" y="83"/>
                  </a:moveTo>
                  <a:cubicBezTo>
                    <a:pt x="83" y="83"/>
                    <a:pt x="82" y="82"/>
                    <a:pt x="82" y="82"/>
                  </a:cubicBezTo>
                  <a:cubicBezTo>
                    <a:pt x="80" y="81"/>
                    <a:pt x="78" y="79"/>
                    <a:pt x="76" y="77"/>
                  </a:cubicBezTo>
                  <a:cubicBezTo>
                    <a:pt x="75" y="77"/>
                    <a:pt x="75" y="76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80" y="77"/>
                    <a:pt x="82" y="79"/>
                    <a:pt x="84" y="80"/>
                  </a:cubicBezTo>
                  <a:cubicBezTo>
                    <a:pt x="84" y="81"/>
                    <a:pt x="84" y="82"/>
                    <a:pt x="84" y="82"/>
                  </a:cubicBezTo>
                  <a:cubicBezTo>
                    <a:pt x="83" y="82"/>
                    <a:pt x="83" y="83"/>
                    <a:pt x="83" y="83"/>
                  </a:cubicBezTo>
                  <a:moveTo>
                    <a:pt x="9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92" y="92"/>
                    <a:pt x="90" y="90"/>
                    <a:pt x="88" y="88"/>
                  </a:cubicBezTo>
                  <a:cubicBezTo>
                    <a:pt x="87" y="87"/>
                    <a:pt x="87" y="87"/>
                    <a:pt x="88" y="86"/>
                  </a:cubicBezTo>
                  <a:cubicBezTo>
                    <a:pt x="88" y="86"/>
                    <a:pt x="89" y="86"/>
                    <a:pt x="90" y="86"/>
                  </a:cubicBezTo>
                  <a:cubicBezTo>
                    <a:pt x="92" y="89"/>
                    <a:pt x="94" y="91"/>
                    <a:pt x="95" y="93"/>
                  </a:cubicBezTo>
                  <a:cubicBezTo>
                    <a:pt x="95" y="93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95" y="110"/>
                  </a:moveTo>
                  <a:cubicBezTo>
                    <a:pt x="95" y="110"/>
                    <a:pt x="95" y="110"/>
                    <a:pt x="95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6"/>
                    <a:pt x="94" y="103"/>
                    <a:pt x="94" y="101"/>
                  </a:cubicBezTo>
                  <a:cubicBezTo>
                    <a:pt x="94" y="100"/>
                    <a:pt x="94" y="100"/>
                    <a:pt x="95" y="100"/>
                  </a:cubicBezTo>
                  <a:cubicBezTo>
                    <a:pt x="96" y="100"/>
                    <a:pt x="96" y="100"/>
                    <a:pt x="96" y="101"/>
                  </a:cubicBezTo>
                  <a:cubicBezTo>
                    <a:pt x="96" y="103"/>
                    <a:pt x="96" y="106"/>
                    <a:pt x="96" y="109"/>
                  </a:cubicBezTo>
                  <a:cubicBezTo>
                    <a:pt x="96" y="110"/>
                    <a:pt x="95" y="110"/>
                    <a:pt x="95" y="110"/>
                  </a:cubicBezTo>
                  <a:moveTo>
                    <a:pt x="94" y="126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3" y="126"/>
                    <a:pt x="93" y="126"/>
                    <a:pt x="93" y="125"/>
                  </a:cubicBezTo>
                  <a:cubicBezTo>
                    <a:pt x="93" y="122"/>
                    <a:pt x="93" y="120"/>
                    <a:pt x="93" y="117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95" y="120"/>
                    <a:pt x="95" y="123"/>
                    <a:pt x="95" y="125"/>
                  </a:cubicBezTo>
                  <a:cubicBezTo>
                    <a:pt x="95" y="126"/>
                    <a:pt x="94" y="126"/>
                    <a:pt x="94" y="126"/>
                  </a:cubicBezTo>
                  <a:moveTo>
                    <a:pt x="93" y="143"/>
                  </a:move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2" y="142"/>
                    <a:pt x="92" y="141"/>
                  </a:cubicBezTo>
                  <a:cubicBezTo>
                    <a:pt x="92" y="139"/>
                    <a:pt x="92" y="136"/>
                    <a:pt x="92" y="133"/>
                  </a:cubicBezTo>
                  <a:cubicBezTo>
                    <a:pt x="92" y="133"/>
                    <a:pt x="93" y="132"/>
                    <a:pt x="93" y="132"/>
                  </a:cubicBezTo>
                  <a:cubicBezTo>
                    <a:pt x="94" y="132"/>
                    <a:pt x="95" y="133"/>
                    <a:pt x="94" y="133"/>
                  </a:cubicBezTo>
                  <a:cubicBezTo>
                    <a:pt x="94" y="136"/>
                    <a:pt x="94" y="139"/>
                    <a:pt x="94" y="142"/>
                  </a:cubicBezTo>
                  <a:cubicBezTo>
                    <a:pt x="94" y="142"/>
                    <a:pt x="93" y="143"/>
                    <a:pt x="93" y="143"/>
                  </a:cubicBezTo>
                  <a:moveTo>
                    <a:pt x="92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1" y="159"/>
                    <a:pt x="90" y="158"/>
                    <a:pt x="91" y="157"/>
                  </a:cubicBezTo>
                  <a:cubicBezTo>
                    <a:pt x="91" y="155"/>
                    <a:pt x="91" y="152"/>
                    <a:pt x="91" y="149"/>
                  </a:cubicBezTo>
                  <a:cubicBezTo>
                    <a:pt x="91" y="149"/>
                    <a:pt x="92" y="148"/>
                    <a:pt x="92" y="148"/>
                  </a:cubicBezTo>
                  <a:cubicBezTo>
                    <a:pt x="93" y="148"/>
                    <a:pt x="93" y="149"/>
                    <a:pt x="93" y="150"/>
                  </a:cubicBezTo>
                  <a:cubicBezTo>
                    <a:pt x="93" y="152"/>
                    <a:pt x="93" y="155"/>
                    <a:pt x="93" y="158"/>
                  </a:cubicBezTo>
                  <a:cubicBezTo>
                    <a:pt x="93" y="158"/>
                    <a:pt x="92" y="159"/>
                    <a:pt x="92" y="159"/>
                  </a:cubicBezTo>
                  <a:moveTo>
                    <a:pt x="91" y="175"/>
                  </a:moveTo>
                  <a:cubicBezTo>
                    <a:pt x="91" y="175"/>
                    <a:pt x="91" y="175"/>
                    <a:pt x="91" y="175"/>
                  </a:cubicBezTo>
                  <a:cubicBezTo>
                    <a:pt x="90" y="175"/>
                    <a:pt x="89" y="174"/>
                    <a:pt x="89" y="174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5"/>
                    <a:pt x="91" y="164"/>
                    <a:pt x="91" y="164"/>
                  </a:cubicBezTo>
                  <a:cubicBezTo>
                    <a:pt x="92" y="165"/>
                    <a:pt x="92" y="165"/>
                    <a:pt x="92" y="166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74"/>
                    <a:pt x="91" y="175"/>
                    <a:pt x="91" y="175"/>
                  </a:cubicBezTo>
                  <a:moveTo>
                    <a:pt x="89" y="191"/>
                  </a:move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8" y="190"/>
                    <a:pt x="88" y="190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1"/>
                    <a:pt x="89" y="181"/>
                    <a:pt x="90" y="181"/>
                  </a:cubicBezTo>
                  <a:cubicBezTo>
                    <a:pt x="91" y="181"/>
                    <a:pt x="91" y="181"/>
                    <a:pt x="91" y="182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0" y="191"/>
                    <a:pt x="89" y="191"/>
                  </a:cubicBezTo>
                  <a:moveTo>
                    <a:pt x="88" y="207"/>
                  </a:moveTo>
                  <a:cubicBezTo>
                    <a:pt x="88" y="207"/>
                    <a:pt x="88" y="207"/>
                    <a:pt x="88" y="207"/>
                  </a:cubicBezTo>
                  <a:cubicBezTo>
                    <a:pt x="88" y="207"/>
                    <a:pt x="87" y="207"/>
                    <a:pt x="87" y="206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7"/>
                    <a:pt x="88" y="197"/>
                    <a:pt x="89" y="197"/>
                  </a:cubicBezTo>
                  <a:cubicBezTo>
                    <a:pt x="90" y="197"/>
                    <a:pt x="90" y="197"/>
                    <a:pt x="90" y="198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8" y="207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-3332163" y="4137025"/>
              <a:ext cx="7938" cy="19050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765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-3071813" y="41259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4E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-3332163" y="4111625"/>
              <a:ext cx="279400" cy="71438"/>
            </a:xfrm>
            <a:custGeom>
              <a:avLst/>
              <a:gdLst/>
              <a:ahLst/>
              <a:cxnLst/>
              <a:rect l="l" t="t" r="r" b="b"/>
              <a:pathLst>
                <a:path w="74" h="19" extrusionOk="0">
                  <a:moveTo>
                    <a:pt x="19" y="19"/>
                  </a:moveTo>
                  <a:cubicBezTo>
                    <a:pt x="11" y="19"/>
                    <a:pt x="5" y="17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4"/>
                    <a:pt x="24" y="6"/>
                    <a:pt x="24" y="8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6"/>
                    <a:pt x="27" y="4"/>
                    <a:pt x="27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5"/>
                    <a:pt x="71" y="6"/>
                    <a:pt x="74" y="9"/>
                  </a:cubicBezTo>
                  <a:cubicBezTo>
                    <a:pt x="70" y="11"/>
                    <a:pt x="52" y="14"/>
                    <a:pt x="38" y="16"/>
                  </a:cubicBezTo>
                  <a:cubicBezTo>
                    <a:pt x="34" y="17"/>
                    <a:pt x="30" y="18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6" y="16"/>
                    <a:pt x="26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19"/>
                    <a:pt x="21" y="19"/>
                    <a:pt x="19" y="19"/>
                  </a:cubicBezTo>
                </a:path>
              </a:pathLst>
            </a:custGeom>
            <a:solidFill>
              <a:srgbClr val="EF432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-3241676" y="4119563"/>
              <a:ext cx="11113" cy="60325"/>
            </a:xfrm>
            <a:custGeom>
              <a:avLst/>
              <a:gdLst/>
              <a:ahLst/>
              <a:cxnLst/>
              <a:rect l="l" t="t" r="r" b="b"/>
              <a:pathLst>
                <a:path w="3" h="16" extrusionOk="0">
                  <a:moveTo>
                    <a:pt x="0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4"/>
                    <a:pt x="3" y="14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</a:path>
              </a:pathLst>
            </a:custGeom>
            <a:solidFill>
              <a:srgbClr val="EE34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-3230563" y="4062413"/>
              <a:ext cx="11113" cy="25400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1" y="7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-2913063" y="4908550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-3343276" y="3668713"/>
              <a:ext cx="406400" cy="481013"/>
            </a:xfrm>
            <a:custGeom>
              <a:avLst/>
              <a:gdLst/>
              <a:ahLst/>
              <a:cxnLst/>
              <a:rect l="l" t="t" r="r" b="b"/>
              <a:pathLst>
                <a:path w="108" h="127" extrusionOk="0">
                  <a:moveTo>
                    <a:pt x="87" y="0"/>
                  </a:moveTo>
                  <a:cubicBezTo>
                    <a:pt x="87" y="0"/>
                    <a:pt x="99" y="6"/>
                    <a:pt x="103" y="19"/>
                  </a:cubicBezTo>
                  <a:cubicBezTo>
                    <a:pt x="107" y="32"/>
                    <a:pt x="108" y="59"/>
                    <a:pt x="103" y="68"/>
                  </a:cubicBezTo>
                  <a:cubicBezTo>
                    <a:pt x="98" y="77"/>
                    <a:pt x="87" y="122"/>
                    <a:pt x="80" y="125"/>
                  </a:cubicBezTo>
                  <a:cubicBezTo>
                    <a:pt x="72" y="127"/>
                    <a:pt x="9" y="127"/>
                    <a:pt x="4" y="125"/>
                  </a:cubicBezTo>
                  <a:cubicBezTo>
                    <a:pt x="0" y="124"/>
                    <a:pt x="33" y="50"/>
                    <a:pt x="45" y="26"/>
                  </a:cubicBezTo>
                  <a:cubicBezTo>
                    <a:pt x="56" y="3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-3200401" y="3711575"/>
              <a:ext cx="185738" cy="433388"/>
            </a:xfrm>
            <a:custGeom>
              <a:avLst/>
              <a:gdLst/>
              <a:ahLst/>
              <a:cxnLst/>
              <a:rect l="l" t="t" r="r" b="b"/>
              <a:pathLst>
                <a:path w="49" h="115" extrusionOk="0">
                  <a:moveTo>
                    <a:pt x="45" y="99"/>
                  </a:moveTo>
                  <a:cubicBezTo>
                    <a:pt x="39" y="91"/>
                    <a:pt x="45" y="54"/>
                    <a:pt x="47" y="33"/>
                  </a:cubicBezTo>
                  <a:cubicBezTo>
                    <a:pt x="49" y="12"/>
                    <a:pt x="39" y="4"/>
                    <a:pt x="39" y="4"/>
                  </a:cubicBezTo>
                  <a:cubicBezTo>
                    <a:pt x="35" y="0"/>
                    <a:pt x="19" y="0"/>
                    <a:pt x="15" y="10"/>
                  </a:cubicBezTo>
                  <a:cubicBezTo>
                    <a:pt x="13" y="15"/>
                    <a:pt x="0" y="67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4" y="109"/>
                    <a:pt x="24" y="115"/>
                    <a:pt x="34" y="115"/>
                  </a:cubicBezTo>
                  <a:cubicBezTo>
                    <a:pt x="38" y="114"/>
                    <a:pt x="40" y="114"/>
                    <a:pt x="42" y="114"/>
                  </a:cubicBezTo>
                  <a:cubicBezTo>
                    <a:pt x="44" y="113"/>
                    <a:pt x="46" y="108"/>
                    <a:pt x="49" y="102"/>
                  </a:cubicBezTo>
                  <a:cubicBezTo>
                    <a:pt x="47" y="101"/>
                    <a:pt x="45" y="100"/>
                    <a:pt x="45" y="99"/>
                  </a:cubicBezTo>
                  <a:close/>
                </a:path>
              </a:pathLst>
            </a:custGeom>
            <a:solidFill>
              <a:srgbClr val="89BEE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-3014663" y="3594100"/>
              <a:ext cx="85725" cy="279400"/>
            </a:xfrm>
            <a:custGeom>
              <a:avLst/>
              <a:gdLst/>
              <a:ahLst/>
              <a:cxnLst/>
              <a:rect l="l" t="t" r="r" b="b"/>
              <a:pathLst>
                <a:path w="23" h="74" extrusionOk="0">
                  <a:moveTo>
                    <a:pt x="23" y="11"/>
                  </a:moveTo>
                  <a:cubicBezTo>
                    <a:pt x="23" y="11"/>
                    <a:pt x="22" y="13"/>
                    <a:pt x="20" y="16"/>
                  </a:cubicBezTo>
                  <a:cubicBezTo>
                    <a:pt x="15" y="22"/>
                    <a:pt x="14" y="30"/>
                    <a:pt x="16" y="38"/>
                  </a:cubicBezTo>
                  <a:cubicBezTo>
                    <a:pt x="17" y="44"/>
                    <a:pt x="19" y="52"/>
                    <a:pt x="19" y="60"/>
                  </a:cubicBezTo>
                  <a:cubicBezTo>
                    <a:pt x="19" y="74"/>
                    <a:pt x="0" y="20"/>
                    <a:pt x="0" y="2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-2951163" y="3657600"/>
              <a:ext cx="7938" cy="15875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-2989263" y="3594100"/>
              <a:ext cx="60325" cy="79375"/>
            </a:xfrm>
            <a:custGeom>
              <a:avLst/>
              <a:gdLst/>
              <a:ahLst/>
              <a:cxnLst/>
              <a:rect l="l" t="t" r="r" b="b"/>
              <a:pathLst>
                <a:path w="16" h="21" extrusionOk="0">
                  <a:moveTo>
                    <a:pt x="10" y="21"/>
                  </a:moveTo>
                  <a:cubicBezTo>
                    <a:pt x="6" y="17"/>
                    <a:pt x="2" y="12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0" y="20"/>
                    <a:pt x="10" y="21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-3633788" y="3211513"/>
              <a:ext cx="592138" cy="377825"/>
            </a:xfrm>
            <a:custGeom>
              <a:avLst/>
              <a:gdLst/>
              <a:ahLst/>
              <a:cxnLst/>
              <a:rect l="l" t="t" r="r" b="b"/>
              <a:pathLst>
                <a:path w="157" h="100" extrusionOk="0">
                  <a:moveTo>
                    <a:pt x="157" y="67"/>
                  </a:moveTo>
                  <a:cubicBezTo>
                    <a:pt x="157" y="67"/>
                    <a:pt x="156" y="58"/>
                    <a:pt x="150" y="42"/>
                  </a:cubicBezTo>
                  <a:cubicBezTo>
                    <a:pt x="145" y="25"/>
                    <a:pt x="125" y="13"/>
                    <a:pt x="111" y="23"/>
                  </a:cubicBezTo>
                  <a:cubicBezTo>
                    <a:pt x="96" y="32"/>
                    <a:pt x="87" y="23"/>
                    <a:pt x="73" y="11"/>
                  </a:cubicBezTo>
                  <a:cubicBezTo>
                    <a:pt x="59" y="0"/>
                    <a:pt x="41" y="5"/>
                    <a:pt x="30" y="17"/>
                  </a:cubicBezTo>
                  <a:cubicBezTo>
                    <a:pt x="20" y="29"/>
                    <a:pt x="0" y="29"/>
                    <a:pt x="4" y="55"/>
                  </a:cubicBezTo>
                  <a:cubicBezTo>
                    <a:pt x="8" y="82"/>
                    <a:pt x="39" y="98"/>
                    <a:pt x="57" y="85"/>
                  </a:cubicBezTo>
                  <a:cubicBezTo>
                    <a:pt x="75" y="71"/>
                    <a:pt x="78" y="77"/>
                    <a:pt x="91" y="88"/>
                  </a:cubicBezTo>
                  <a:cubicBezTo>
                    <a:pt x="105" y="100"/>
                    <a:pt x="138" y="80"/>
                    <a:pt x="145" y="74"/>
                  </a:cubicBezTo>
                  <a:cubicBezTo>
                    <a:pt x="152" y="67"/>
                    <a:pt x="157" y="67"/>
                    <a:pt x="157" y="67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-2808288" y="4084638"/>
              <a:ext cx="501650" cy="771525"/>
            </a:xfrm>
            <a:custGeom>
              <a:avLst/>
              <a:gdLst/>
              <a:ahLst/>
              <a:cxnLst/>
              <a:rect l="l" t="t" r="r" b="b"/>
              <a:pathLst>
                <a:path w="133" h="204" extrusionOk="0">
                  <a:moveTo>
                    <a:pt x="129" y="204"/>
                  </a:moveTo>
                  <a:cubicBezTo>
                    <a:pt x="128" y="204"/>
                    <a:pt x="127" y="203"/>
                    <a:pt x="126" y="20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29" y="25"/>
                    <a:pt x="29" y="2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8" y="8"/>
                    <a:pt x="27" y="8"/>
                  </a:cubicBezTo>
                  <a:cubicBezTo>
                    <a:pt x="26" y="8"/>
                    <a:pt x="25" y="7"/>
                    <a:pt x="23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2" y="19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0"/>
                    <a:pt x="30" y="2"/>
                  </a:cubicBezTo>
                  <a:cubicBezTo>
                    <a:pt x="34" y="4"/>
                    <a:pt x="36" y="8"/>
                    <a:pt x="36" y="1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3" y="200"/>
                    <a:pt x="132" y="203"/>
                    <a:pt x="131" y="204"/>
                  </a:cubicBezTo>
                  <a:cubicBezTo>
                    <a:pt x="130" y="204"/>
                    <a:pt x="130" y="204"/>
                    <a:pt x="129" y="204"/>
                  </a:cubicBezTo>
                  <a:close/>
                </a:path>
              </a:pathLst>
            </a:custGeom>
            <a:solidFill>
              <a:srgbClr val="FFD3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-2363788" y="4802188"/>
              <a:ext cx="84138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-3192463" y="3681413"/>
              <a:ext cx="479425" cy="523875"/>
            </a:xfrm>
            <a:custGeom>
              <a:avLst/>
              <a:gdLst/>
              <a:ahLst/>
              <a:cxnLst/>
              <a:rect l="l" t="t" r="r" b="b"/>
              <a:pathLst>
                <a:path w="127" h="139" extrusionOk="0">
                  <a:moveTo>
                    <a:pt x="122" y="111"/>
                  </a:moveTo>
                  <a:cubicBezTo>
                    <a:pt x="118" y="106"/>
                    <a:pt x="106" y="111"/>
                    <a:pt x="101" y="113"/>
                  </a:cubicBezTo>
                  <a:cubicBezTo>
                    <a:pt x="98" y="113"/>
                    <a:pt x="50" y="107"/>
                    <a:pt x="45" y="99"/>
                  </a:cubicBezTo>
                  <a:cubicBezTo>
                    <a:pt x="39" y="91"/>
                    <a:pt x="46" y="54"/>
                    <a:pt x="47" y="33"/>
                  </a:cubicBezTo>
                  <a:cubicBezTo>
                    <a:pt x="49" y="13"/>
                    <a:pt x="39" y="5"/>
                    <a:pt x="39" y="5"/>
                  </a:cubicBezTo>
                  <a:cubicBezTo>
                    <a:pt x="35" y="0"/>
                    <a:pt x="19" y="1"/>
                    <a:pt x="16" y="10"/>
                  </a:cubicBezTo>
                  <a:cubicBezTo>
                    <a:pt x="13" y="16"/>
                    <a:pt x="0" y="68"/>
                    <a:pt x="11" y="99"/>
                  </a:cubicBezTo>
                  <a:cubicBezTo>
                    <a:pt x="24" y="139"/>
                    <a:pt x="103" y="121"/>
                    <a:pt x="104" y="121"/>
                  </a:cubicBezTo>
                  <a:cubicBezTo>
                    <a:pt x="106" y="121"/>
                    <a:pt x="108" y="125"/>
                    <a:pt x="110" y="125"/>
                  </a:cubicBezTo>
                  <a:cubicBezTo>
                    <a:pt x="111" y="125"/>
                    <a:pt x="119" y="122"/>
                    <a:pt x="120" y="121"/>
                  </a:cubicBezTo>
                  <a:cubicBezTo>
                    <a:pt x="121" y="120"/>
                    <a:pt x="127" y="115"/>
                    <a:pt x="122" y="11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-3003551" y="3454400"/>
              <a:ext cx="165100" cy="227013"/>
            </a:xfrm>
            <a:custGeom>
              <a:avLst/>
              <a:gdLst/>
              <a:ahLst/>
              <a:cxnLst/>
              <a:rect l="l" t="t" r="r" b="b"/>
              <a:pathLst>
                <a:path w="44" h="60" extrusionOk="0">
                  <a:moveTo>
                    <a:pt x="35" y="3"/>
                  </a:moveTo>
                  <a:cubicBezTo>
                    <a:pt x="35" y="3"/>
                    <a:pt x="42" y="7"/>
                    <a:pt x="43" y="23"/>
                  </a:cubicBezTo>
                  <a:cubicBezTo>
                    <a:pt x="44" y="40"/>
                    <a:pt x="41" y="57"/>
                    <a:pt x="34" y="58"/>
                  </a:cubicBezTo>
                  <a:cubicBezTo>
                    <a:pt x="28" y="60"/>
                    <a:pt x="11" y="50"/>
                    <a:pt x="6" y="42"/>
                  </a:cubicBezTo>
                  <a:cubicBezTo>
                    <a:pt x="0" y="34"/>
                    <a:pt x="9" y="7"/>
                    <a:pt x="18" y="3"/>
                  </a:cubicBezTo>
                  <a:cubicBezTo>
                    <a:pt x="27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-3068638" y="3400425"/>
              <a:ext cx="207963" cy="231775"/>
            </a:xfrm>
            <a:custGeom>
              <a:avLst/>
              <a:gdLst/>
              <a:ahLst/>
              <a:cxnLst/>
              <a:rect l="l" t="t" r="r" b="b"/>
              <a:pathLst>
                <a:path w="55" h="61" extrusionOk="0">
                  <a:moveTo>
                    <a:pt x="6" y="5"/>
                  </a:moveTo>
                  <a:cubicBezTo>
                    <a:pt x="4" y="7"/>
                    <a:pt x="0" y="16"/>
                    <a:pt x="0" y="27"/>
                  </a:cubicBezTo>
                  <a:cubicBezTo>
                    <a:pt x="0" y="38"/>
                    <a:pt x="15" y="58"/>
                    <a:pt x="18" y="59"/>
                  </a:cubicBezTo>
                  <a:cubicBezTo>
                    <a:pt x="22" y="61"/>
                    <a:pt x="37" y="51"/>
                    <a:pt x="41" y="27"/>
                  </a:cubicBezTo>
                  <a:cubicBezTo>
                    <a:pt x="42" y="21"/>
                    <a:pt x="54" y="18"/>
                    <a:pt x="54" y="18"/>
                  </a:cubicBezTo>
                  <a:cubicBezTo>
                    <a:pt x="54" y="18"/>
                    <a:pt x="55" y="8"/>
                    <a:pt x="45" y="4"/>
                  </a:cubicBezTo>
                  <a:cubicBezTo>
                    <a:pt x="35" y="0"/>
                    <a:pt x="32" y="7"/>
                    <a:pt x="24" y="5"/>
                  </a:cubicBezTo>
                  <a:cubicBezTo>
                    <a:pt x="16" y="3"/>
                    <a:pt x="10" y="1"/>
                    <a:pt x="6" y="5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-2970213" y="3533775"/>
              <a:ext cx="46038" cy="55563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7"/>
                  </a:moveTo>
                  <a:cubicBezTo>
                    <a:pt x="11" y="7"/>
                    <a:pt x="12" y="0"/>
                    <a:pt x="9" y="0"/>
                  </a:cubicBezTo>
                  <a:cubicBezTo>
                    <a:pt x="5" y="0"/>
                    <a:pt x="0" y="8"/>
                    <a:pt x="2" y="11"/>
                  </a:cubicBezTo>
                  <a:cubicBezTo>
                    <a:pt x="5" y="15"/>
                    <a:pt x="10" y="13"/>
                    <a:pt x="10" y="13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-2747963" y="3394075"/>
              <a:ext cx="203200" cy="263525"/>
            </a:xfrm>
            <a:custGeom>
              <a:avLst/>
              <a:gdLst/>
              <a:ahLst/>
              <a:cxnLst/>
              <a:rect l="l" t="t" r="r" b="b"/>
              <a:pathLst>
                <a:path w="54" h="70" extrusionOk="0">
                  <a:moveTo>
                    <a:pt x="27" y="0"/>
                  </a:moveTo>
                  <a:cubicBezTo>
                    <a:pt x="42" y="0"/>
                    <a:pt x="54" y="6"/>
                    <a:pt x="54" y="14"/>
                  </a:cubicBezTo>
                  <a:cubicBezTo>
                    <a:pt x="54" y="16"/>
                    <a:pt x="36" y="70"/>
                    <a:pt x="36" y="7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8"/>
                    <a:pt x="34" y="28"/>
                    <a:pt x="27" y="28"/>
                  </a:cubicBezTo>
                  <a:cubicBezTo>
                    <a:pt x="12" y="28"/>
                    <a:pt x="0" y="22"/>
                    <a:pt x="0" y="14"/>
                  </a:cubicBezTo>
                  <a:cubicBezTo>
                    <a:pt x="0" y="6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-2687638" y="3303588"/>
              <a:ext cx="82550" cy="158750"/>
            </a:xfrm>
            <a:custGeom>
              <a:avLst/>
              <a:gdLst/>
              <a:ahLst/>
              <a:cxnLst/>
              <a:rect l="l" t="t" r="r" b="b"/>
              <a:pathLst>
                <a:path w="22" h="42" extrusionOk="0"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9"/>
                    <a:pt x="8" y="6"/>
                    <a:pt x="11" y="6"/>
                  </a:cubicBezTo>
                  <a:cubicBezTo>
                    <a:pt x="13" y="6"/>
                    <a:pt x="16" y="9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1" y="42"/>
                    <a:pt x="11" y="42"/>
                  </a:cubicBezTo>
                  <a:cubicBezTo>
                    <a:pt x="11" y="42"/>
                    <a:pt x="22" y="16"/>
                    <a:pt x="22" y="10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D20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-1174751" y="4689475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132" h="132" extrusionOk="0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8" y="124"/>
                    <a:pt x="124" y="98"/>
                    <a:pt x="124" y="66"/>
                  </a:cubicBezTo>
                  <a:cubicBezTo>
                    <a:pt x="124" y="34"/>
                    <a:pt x="98" y="9"/>
                    <a:pt x="66" y="9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-1119188" y="474662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-1096963" y="4859338"/>
              <a:ext cx="241300" cy="249238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3" y="60"/>
                  </a:cubicBezTo>
                  <a:cubicBezTo>
                    <a:pt x="63" y="60"/>
                    <a:pt x="64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8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-930276" y="4772025"/>
              <a:ext cx="128588" cy="57150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3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3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4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-1522413" y="4794250"/>
              <a:ext cx="98425" cy="109538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2" y="8"/>
                  </a:moveTo>
                  <a:cubicBezTo>
                    <a:pt x="22" y="8"/>
                    <a:pt x="19" y="11"/>
                    <a:pt x="21" y="16"/>
                  </a:cubicBezTo>
                  <a:cubicBezTo>
                    <a:pt x="24" y="21"/>
                    <a:pt x="26" y="25"/>
                    <a:pt x="24" y="27"/>
                  </a:cubicBezTo>
                  <a:cubicBezTo>
                    <a:pt x="23" y="29"/>
                    <a:pt x="0" y="11"/>
                    <a:pt x="1" y="9"/>
                  </a:cubicBezTo>
                  <a:cubicBezTo>
                    <a:pt x="2" y="8"/>
                    <a:pt x="15" y="0"/>
                    <a:pt x="15" y="0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-1541463" y="4813300"/>
              <a:ext cx="142875" cy="128588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9" y="0"/>
                  </a:moveTo>
                  <a:cubicBezTo>
                    <a:pt x="9" y="0"/>
                    <a:pt x="8" y="2"/>
                    <a:pt x="5" y="4"/>
                  </a:cubicBezTo>
                  <a:cubicBezTo>
                    <a:pt x="1" y="7"/>
                    <a:pt x="0" y="10"/>
                    <a:pt x="0" y="10"/>
                  </a:cubicBezTo>
                  <a:cubicBezTo>
                    <a:pt x="0" y="10"/>
                    <a:pt x="32" y="34"/>
                    <a:pt x="34" y="34"/>
                  </a:cubicBezTo>
                  <a:cubicBezTo>
                    <a:pt x="36" y="33"/>
                    <a:pt x="38" y="29"/>
                    <a:pt x="37" y="29"/>
                  </a:cubicBezTo>
                  <a:cubicBezTo>
                    <a:pt x="37" y="28"/>
                    <a:pt x="34" y="24"/>
                    <a:pt x="33" y="21"/>
                  </a:cubicBezTo>
                  <a:cubicBezTo>
                    <a:pt x="31" y="19"/>
                    <a:pt x="28" y="9"/>
                    <a:pt x="25" y="7"/>
                  </a:cubicBezTo>
                  <a:cubicBezTo>
                    <a:pt x="22" y="6"/>
                    <a:pt x="20" y="7"/>
                    <a:pt x="15" y="4"/>
                  </a:cubicBezTo>
                  <a:cubicBezTo>
                    <a:pt x="10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A14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2" name="Google Shape;672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549401" y="4832350"/>
              <a:ext cx="150813" cy="109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27"/>
            <p:cNvSpPr/>
            <p:nvPr/>
          </p:nvSpPr>
          <p:spPr>
            <a:xfrm>
              <a:off x="-1530351" y="4837113"/>
              <a:ext cx="128588" cy="85725"/>
            </a:xfrm>
            <a:custGeom>
              <a:avLst/>
              <a:gdLst/>
              <a:ahLst/>
              <a:cxnLst/>
              <a:rect l="l" t="t" r="r" b="b"/>
              <a:pathLst>
                <a:path w="34" h="23" extrusionOk="0">
                  <a:moveTo>
                    <a:pt x="0" y="0"/>
                  </a:moveTo>
                  <a:cubicBezTo>
                    <a:pt x="10" y="10"/>
                    <a:pt x="23" y="18"/>
                    <a:pt x="34" y="23"/>
                  </a:cubicBezTo>
                  <a:cubicBezTo>
                    <a:pt x="15" y="13"/>
                    <a:pt x="2" y="2"/>
                    <a:pt x="3" y="3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-1952626" y="4689475"/>
              <a:ext cx="493713" cy="498475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7" y="124"/>
                    <a:pt x="123" y="98"/>
                    <a:pt x="123" y="66"/>
                  </a:cubicBezTo>
                  <a:cubicBezTo>
                    <a:pt x="123" y="34"/>
                    <a:pt x="97" y="9"/>
                    <a:pt x="66" y="9"/>
                  </a:cubicBezTo>
                  <a:close/>
                  <a:moveTo>
                    <a:pt x="66" y="132"/>
                  </a:moveTo>
                  <a:cubicBezTo>
                    <a:pt x="29" y="132"/>
                    <a:pt x="0" y="103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-1895476" y="4746625"/>
              <a:ext cx="384175" cy="384175"/>
            </a:xfrm>
            <a:custGeom>
              <a:avLst/>
              <a:gdLst/>
              <a:ahLst/>
              <a:cxnLst/>
              <a:rect l="l" t="t" r="r" b="b"/>
              <a:pathLst>
                <a:path w="102" h="102" extrusionOk="0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-1873251" y="4859338"/>
              <a:ext cx="241300" cy="249238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2" y="60"/>
                  </a:cubicBezTo>
                  <a:cubicBezTo>
                    <a:pt x="63" y="60"/>
                    <a:pt x="63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7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-1706563" y="4772025"/>
              <a:ext cx="127000" cy="57150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2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3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-1868488" y="4659313"/>
              <a:ext cx="349250" cy="87313"/>
            </a:xfrm>
            <a:custGeom>
              <a:avLst/>
              <a:gdLst/>
              <a:ahLst/>
              <a:cxnLst/>
              <a:rect l="l" t="t" r="r" b="b"/>
              <a:pathLst>
                <a:path w="93" h="23" extrusionOk="0">
                  <a:moveTo>
                    <a:pt x="90" y="23"/>
                  </a:moveTo>
                  <a:cubicBezTo>
                    <a:pt x="89" y="23"/>
                    <a:pt x="88" y="23"/>
                    <a:pt x="88" y="22"/>
                  </a:cubicBezTo>
                  <a:cubicBezTo>
                    <a:pt x="75" y="12"/>
                    <a:pt x="60" y="6"/>
                    <a:pt x="44" y="6"/>
                  </a:cubicBezTo>
                  <a:cubicBezTo>
                    <a:pt x="30" y="6"/>
                    <a:pt x="17" y="10"/>
                    <a:pt x="6" y="18"/>
                  </a:cubicBezTo>
                  <a:cubicBezTo>
                    <a:pt x="4" y="19"/>
                    <a:pt x="2" y="18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4" y="4"/>
                    <a:pt x="29" y="0"/>
                    <a:pt x="44" y="0"/>
                  </a:cubicBezTo>
                  <a:cubicBezTo>
                    <a:pt x="61" y="0"/>
                    <a:pt x="78" y="6"/>
                    <a:pt x="92" y="17"/>
                  </a:cubicBezTo>
                  <a:cubicBezTo>
                    <a:pt x="93" y="19"/>
                    <a:pt x="93" y="21"/>
                    <a:pt x="92" y="22"/>
                  </a:cubicBezTo>
                  <a:cubicBezTo>
                    <a:pt x="91" y="23"/>
                    <a:pt x="90" y="23"/>
                    <a:pt x="90" y="23"/>
                  </a:cubicBezTo>
                  <a:close/>
                </a:path>
              </a:pathLst>
            </a:custGeom>
            <a:solidFill>
              <a:srgbClr val="EF404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-1706563" y="4965700"/>
              <a:ext cx="357188" cy="17463"/>
            </a:xfrm>
            <a:custGeom>
              <a:avLst/>
              <a:gdLst/>
              <a:ahLst/>
              <a:cxnLst/>
              <a:rect l="l" t="t" r="r" b="b"/>
              <a:pathLst>
                <a:path w="95" h="5" extrusionOk="0">
                  <a:moveTo>
                    <a:pt x="9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-1639888" y="4459288"/>
              <a:ext cx="404813" cy="384175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36" y="1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107" y="31"/>
                    <a:pt x="105" y="48"/>
                  </a:cubicBezTo>
                  <a:cubicBezTo>
                    <a:pt x="103" y="65"/>
                    <a:pt x="55" y="102"/>
                    <a:pt x="55" y="10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71" y="58"/>
                    <a:pt x="70" y="54"/>
                  </a:cubicBezTo>
                  <a:cubicBezTo>
                    <a:pt x="69" y="50"/>
                    <a:pt x="4" y="24"/>
                    <a:pt x="2" y="17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7942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-1590676" y="4552950"/>
              <a:ext cx="227013" cy="382588"/>
            </a:xfrm>
            <a:custGeom>
              <a:avLst/>
              <a:gdLst/>
              <a:ahLst/>
              <a:cxnLst/>
              <a:rect l="l" t="t" r="r" b="b"/>
              <a:pathLst>
                <a:path w="60" h="101" extrusionOk="0">
                  <a:moveTo>
                    <a:pt x="57" y="101"/>
                  </a:moveTo>
                  <a:cubicBezTo>
                    <a:pt x="56" y="101"/>
                    <a:pt x="55" y="100"/>
                    <a:pt x="55" y="10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59" y="100"/>
                    <a:pt x="58" y="101"/>
                  </a:cubicBezTo>
                  <a:cubicBezTo>
                    <a:pt x="58" y="101"/>
                    <a:pt x="57" y="101"/>
                    <a:pt x="57" y="10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-1703388" y="4897438"/>
              <a:ext cx="347663" cy="19050"/>
            </a:xfrm>
            <a:custGeom>
              <a:avLst/>
              <a:gdLst/>
              <a:ahLst/>
              <a:cxnLst/>
              <a:rect l="l" t="t" r="r" b="b"/>
              <a:pathLst>
                <a:path w="92" h="5" extrusionOk="0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-1431926" y="4478338"/>
              <a:ext cx="150813" cy="230188"/>
            </a:xfrm>
            <a:custGeom>
              <a:avLst/>
              <a:gdLst/>
              <a:ahLst/>
              <a:cxnLst/>
              <a:rect l="l" t="t" r="r" b="b"/>
              <a:pathLst>
                <a:path w="40" h="61" extrusionOk="0"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96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-1431926" y="4478338"/>
              <a:ext cx="150813" cy="241300"/>
            </a:xfrm>
            <a:custGeom>
              <a:avLst/>
              <a:gdLst/>
              <a:ahLst/>
              <a:cxnLst/>
              <a:rect l="l" t="t" r="r" b="b"/>
              <a:pathLst>
                <a:path w="40" h="64" extrusionOk="0">
                  <a:moveTo>
                    <a:pt x="37" y="64"/>
                  </a:moveTo>
                  <a:cubicBezTo>
                    <a:pt x="37" y="60"/>
                    <a:pt x="36" y="56"/>
                    <a:pt x="36" y="53"/>
                  </a:cubicBezTo>
                  <a:cubicBezTo>
                    <a:pt x="32" y="35"/>
                    <a:pt x="11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1" y="6"/>
                    <a:pt x="22" y="13"/>
                  </a:cubicBezTo>
                  <a:cubicBezTo>
                    <a:pt x="34" y="27"/>
                    <a:pt x="40" y="43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2"/>
                    <a:pt x="38" y="63"/>
                    <a:pt x="37" y="64"/>
                  </a:cubicBezTo>
                </a:path>
              </a:pathLst>
            </a:custGeom>
            <a:solidFill>
              <a:srgbClr val="F1712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-1733551" y="4911725"/>
              <a:ext cx="57150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-1717676" y="4605338"/>
              <a:ext cx="620713" cy="347663"/>
            </a:xfrm>
            <a:custGeom>
              <a:avLst/>
              <a:gdLst/>
              <a:ahLst/>
              <a:cxnLst/>
              <a:rect l="l" t="t" r="r" b="b"/>
              <a:pathLst>
                <a:path w="165" h="92" extrusionOk="0">
                  <a:moveTo>
                    <a:pt x="93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86"/>
                    <a:pt x="1" y="84"/>
                    <a:pt x="4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0"/>
                    <a:pt x="162" y="0"/>
                    <a:pt x="163" y="1"/>
                  </a:cubicBezTo>
                  <a:cubicBezTo>
                    <a:pt x="165" y="3"/>
                    <a:pt x="165" y="5"/>
                    <a:pt x="164" y="7"/>
                  </a:cubicBez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-1717676" y="4632325"/>
              <a:ext cx="192088" cy="309563"/>
            </a:xfrm>
            <a:custGeom>
              <a:avLst/>
              <a:gdLst/>
              <a:ahLst/>
              <a:cxnLst/>
              <a:rect l="l" t="t" r="r" b="b"/>
              <a:pathLst>
                <a:path w="51" h="82" extrusionOk="0">
                  <a:moveTo>
                    <a:pt x="3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2"/>
                    <a:pt x="51" y="3"/>
                    <a:pt x="51" y="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-1409701" y="4892675"/>
              <a:ext cx="90488" cy="90488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-1360488" y="4946650"/>
              <a:ext cx="82550" cy="128588"/>
            </a:xfrm>
            <a:custGeom>
              <a:avLst/>
              <a:gdLst/>
              <a:ahLst/>
              <a:cxnLst/>
              <a:rect l="l" t="t" r="r" b="b"/>
              <a:pathLst>
                <a:path w="22" h="34" extrusionOk="0">
                  <a:moveTo>
                    <a:pt x="21" y="34"/>
                  </a:moveTo>
                  <a:cubicBezTo>
                    <a:pt x="21" y="34"/>
                    <a:pt x="21" y="34"/>
                    <a:pt x="2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-1654176" y="4545013"/>
              <a:ext cx="112713" cy="34925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29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-1385888" y="4972050"/>
              <a:ext cx="120650" cy="76200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18" y="2"/>
                  </a:moveTo>
                  <a:cubicBezTo>
                    <a:pt x="18" y="2"/>
                    <a:pt x="17" y="7"/>
                    <a:pt x="23" y="9"/>
                  </a:cubicBezTo>
                  <a:cubicBezTo>
                    <a:pt x="28" y="12"/>
                    <a:pt x="32" y="14"/>
                    <a:pt x="32" y="17"/>
                  </a:cubicBezTo>
                  <a:cubicBezTo>
                    <a:pt x="32" y="20"/>
                    <a:pt x="0" y="19"/>
                    <a:pt x="0" y="17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18" y="2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-1393826" y="4999038"/>
              <a:ext cx="180975" cy="71438"/>
            </a:xfrm>
            <a:custGeom>
              <a:avLst/>
              <a:gdLst/>
              <a:ahLst/>
              <a:cxnLst/>
              <a:rect l="l" t="t" r="r" b="b"/>
              <a:pathLst>
                <a:path w="48" h="19" extrusionOk="0">
                  <a:moveTo>
                    <a:pt x="3" y="4"/>
                  </a:moveTo>
                  <a:cubicBezTo>
                    <a:pt x="3" y="4"/>
                    <a:pt x="2" y="7"/>
                    <a:pt x="1" y="11"/>
                  </a:cubicBezTo>
                  <a:cubicBezTo>
                    <a:pt x="0" y="15"/>
                    <a:pt x="1" y="19"/>
                    <a:pt x="1" y="19"/>
                  </a:cubicBezTo>
                  <a:cubicBezTo>
                    <a:pt x="1" y="19"/>
                    <a:pt x="45" y="19"/>
                    <a:pt x="46" y="17"/>
                  </a:cubicBezTo>
                  <a:cubicBezTo>
                    <a:pt x="48" y="16"/>
                    <a:pt x="47" y="11"/>
                    <a:pt x="46" y="10"/>
                  </a:cubicBezTo>
                  <a:cubicBezTo>
                    <a:pt x="46" y="10"/>
                    <a:pt x="40" y="9"/>
                    <a:pt x="37" y="7"/>
                  </a:cubicBezTo>
                  <a:cubicBezTo>
                    <a:pt x="34" y="6"/>
                    <a:pt x="24" y="0"/>
                    <a:pt x="21" y="0"/>
                  </a:cubicBezTo>
                  <a:cubicBezTo>
                    <a:pt x="18" y="1"/>
                    <a:pt x="17" y="3"/>
                    <a:pt x="10" y="4"/>
                  </a:cubicBezTo>
                  <a:cubicBezTo>
                    <a:pt x="4" y="4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3" name="Google Shape;693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398588" y="5037138"/>
              <a:ext cx="188913" cy="3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Google Shape;694;p27"/>
            <p:cNvSpPr/>
            <p:nvPr/>
          </p:nvSpPr>
          <p:spPr>
            <a:xfrm>
              <a:off x="-1390651" y="5037138"/>
              <a:ext cx="169863" cy="22225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0" y="4"/>
                  </a:moveTo>
                  <a:cubicBezTo>
                    <a:pt x="15" y="6"/>
                    <a:pt x="33" y="4"/>
                    <a:pt x="45" y="0"/>
                  </a:cubicBezTo>
                  <a:cubicBezTo>
                    <a:pt x="22" y="5"/>
                    <a:pt x="3" y="4"/>
                    <a:pt x="4" y="4"/>
                  </a:cubicBezTo>
                  <a:cubicBezTo>
                    <a:pt x="4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-1654176" y="4440238"/>
              <a:ext cx="376238" cy="555625"/>
            </a:xfrm>
            <a:custGeom>
              <a:avLst/>
              <a:gdLst/>
              <a:ahLst/>
              <a:cxnLst/>
              <a:rect l="l" t="t" r="r" b="b"/>
              <a:pathLst>
                <a:path w="100" h="147" extrusionOk="0">
                  <a:moveTo>
                    <a:pt x="52" y="3"/>
                  </a:moveTo>
                  <a:cubicBezTo>
                    <a:pt x="52" y="3"/>
                    <a:pt x="89" y="37"/>
                    <a:pt x="95" y="63"/>
                  </a:cubicBezTo>
                  <a:cubicBezTo>
                    <a:pt x="100" y="90"/>
                    <a:pt x="90" y="146"/>
                    <a:pt x="90" y="146"/>
                  </a:cubicBezTo>
                  <a:cubicBezTo>
                    <a:pt x="90" y="146"/>
                    <a:pt x="79" y="147"/>
                    <a:pt x="68" y="146"/>
                  </a:cubicBezTo>
                  <a:cubicBezTo>
                    <a:pt x="68" y="146"/>
                    <a:pt x="74" y="74"/>
                    <a:pt x="70" y="69"/>
                  </a:cubicBezTo>
                  <a:cubicBezTo>
                    <a:pt x="66" y="63"/>
                    <a:pt x="6" y="30"/>
                    <a:pt x="3" y="21"/>
                  </a:cubicBezTo>
                  <a:cubicBezTo>
                    <a:pt x="0" y="11"/>
                    <a:pt x="8" y="0"/>
                    <a:pt x="8" y="0"/>
                  </a:cubicBezTo>
                  <a:cubicBezTo>
                    <a:pt x="52" y="3"/>
                    <a:pt x="52" y="3"/>
                    <a:pt x="52" y="3"/>
                  </a:cubicBezTo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-1646238" y="4470400"/>
              <a:ext cx="6350" cy="30163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1"/>
                  </a:cubicBezTo>
                  <a:cubicBezTo>
                    <a:pt x="1" y="3"/>
                    <a:pt x="0" y="5"/>
                    <a:pt x="0" y="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87C9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-1646238" y="44624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2" y="10"/>
                  </a:moveTo>
                  <a:cubicBezTo>
                    <a:pt x="1" y="10"/>
                    <a:pt x="1" y="10"/>
                    <a:pt x="0" y="10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23" y="1"/>
                    <a:pt x="34" y="1"/>
                  </a:cubicBezTo>
                  <a:cubicBezTo>
                    <a:pt x="44" y="1"/>
                    <a:pt x="52" y="1"/>
                    <a:pt x="54" y="0"/>
                  </a:cubicBezTo>
                  <a:cubicBezTo>
                    <a:pt x="46" y="9"/>
                    <a:pt x="18" y="10"/>
                    <a:pt x="2" y="10"/>
                  </a:cubicBezTo>
                </a:path>
              </a:pathLst>
            </a:custGeom>
            <a:solidFill>
              <a:srgbClr val="E9A52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-1338263" y="4379913"/>
              <a:ext cx="133350" cy="55563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3" y="7"/>
                  </a:moveTo>
                  <a:cubicBezTo>
                    <a:pt x="3" y="7"/>
                    <a:pt x="12" y="7"/>
                    <a:pt x="17" y="6"/>
                  </a:cubicBezTo>
                  <a:cubicBezTo>
                    <a:pt x="22" y="5"/>
                    <a:pt x="30" y="0"/>
                    <a:pt x="32" y="4"/>
                  </a:cubicBezTo>
                  <a:cubicBezTo>
                    <a:pt x="35" y="8"/>
                    <a:pt x="31" y="10"/>
                    <a:pt x="29" y="12"/>
                  </a:cubicBezTo>
                  <a:cubicBezTo>
                    <a:pt x="26" y="13"/>
                    <a:pt x="4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-1465263" y="4194175"/>
              <a:ext cx="165100" cy="254000"/>
            </a:xfrm>
            <a:custGeom>
              <a:avLst/>
              <a:gdLst/>
              <a:ahLst/>
              <a:cxnLst/>
              <a:rect l="l" t="t" r="r" b="b"/>
              <a:pathLst>
                <a:path w="44" h="67" extrusionOk="0">
                  <a:moveTo>
                    <a:pt x="24" y="0"/>
                  </a:moveTo>
                  <a:cubicBezTo>
                    <a:pt x="24" y="0"/>
                    <a:pt x="27" y="10"/>
                    <a:pt x="27" y="25"/>
                  </a:cubicBezTo>
                  <a:cubicBezTo>
                    <a:pt x="27" y="39"/>
                    <a:pt x="17" y="52"/>
                    <a:pt x="27" y="53"/>
                  </a:cubicBezTo>
                  <a:cubicBezTo>
                    <a:pt x="38" y="55"/>
                    <a:pt x="44" y="54"/>
                    <a:pt x="44" y="54"/>
                  </a:cubicBezTo>
                  <a:cubicBezTo>
                    <a:pt x="44" y="54"/>
                    <a:pt x="43" y="60"/>
                    <a:pt x="40" y="63"/>
                  </a:cubicBezTo>
                  <a:cubicBezTo>
                    <a:pt x="36" y="67"/>
                    <a:pt x="29" y="66"/>
                    <a:pt x="29" y="66"/>
                  </a:cubicBezTo>
                  <a:cubicBezTo>
                    <a:pt x="29" y="66"/>
                    <a:pt x="7" y="61"/>
                    <a:pt x="4" y="56"/>
                  </a:cubicBezTo>
                  <a:cubicBezTo>
                    <a:pt x="0" y="51"/>
                    <a:pt x="24" y="0"/>
                    <a:pt x="24" y="0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-957263" y="4911725"/>
              <a:ext cx="60325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-1281113" y="4391025"/>
              <a:ext cx="365125" cy="558800"/>
            </a:xfrm>
            <a:custGeom>
              <a:avLst/>
              <a:gdLst/>
              <a:ahLst/>
              <a:cxnLst/>
              <a:rect l="l" t="t" r="r" b="b"/>
              <a:pathLst>
                <a:path w="97" h="148" extrusionOk="0">
                  <a:moveTo>
                    <a:pt x="94" y="148"/>
                  </a:moveTo>
                  <a:cubicBezTo>
                    <a:pt x="93" y="148"/>
                    <a:pt x="92" y="147"/>
                    <a:pt x="92" y="14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0" y="6"/>
                    <a:pt x="20" y="6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3"/>
                    <a:pt x="1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5" y="3"/>
                    <a:pt x="27" y="5"/>
                    <a:pt x="27" y="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7" y="145"/>
                    <a:pt x="96" y="147"/>
                    <a:pt x="95" y="148"/>
                  </a:cubicBezTo>
                  <a:cubicBezTo>
                    <a:pt x="95" y="148"/>
                    <a:pt x="94" y="148"/>
                    <a:pt x="94" y="148"/>
                  </a:cubicBezTo>
                </a:path>
              </a:pathLst>
            </a:custGeom>
            <a:solidFill>
              <a:srgbClr val="EF404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-933451" y="4930775"/>
              <a:ext cx="14288" cy="15875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-1670051" y="4137025"/>
              <a:ext cx="306388" cy="333375"/>
            </a:xfrm>
            <a:custGeom>
              <a:avLst/>
              <a:gdLst/>
              <a:ahLst/>
              <a:cxnLst/>
              <a:rect l="l" t="t" r="r" b="b"/>
              <a:pathLst>
                <a:path w="81" h="88" extrusionOk="0">
                  <a:moveTo>
                    <a:pt x="58" y="3"/>
                  </a:moveTo>
                  <a:cubicBezTo>
                    <a:pt x="58" y="3"/>
                    <a:pt x="75" y="3"/>
                    <a:pt x="77" y="12"/>
                  </a:cubicBezTo>
                  <a:cubicBezTo>
                    <a:pt x="80" y="20"/>
                    <a:pt x="81" y="38"/>
                    <a:pt x="77" y="46"/>
                  </a:cubicBezTo>
                  <a:cubicBezTo>
                    <a:pt x="57" y="86"/>
                    <a:pt x="65" y="85"/>
                    <a:pt x="60" y="86"/>
                  </a:cubicBezTo>
                  <a:cubicBezTo>
                    <a:pt x="54" y="88"/>
                    <a:pt x="7" y="87"/>
                    <a:pt x="4" y="86"/>
                  </a:cubicBezTo>
                  <a:cubicBezTo>
                    <a:pt x="0" y="85"/>
                    <a:pt x="10" y="35"/>
                    <a:pt x="35" y="13"/>
                  </a:cubicBezTo>
                  <a:cubicBezTo>
                    <a:pt x="49" y="0"/>
                    <a:pt x="58" y="3"/>
                    <a:pt x="58" y="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-1574801" y="4156075"/>
              <a:ext cx="115888" cy="295275"/>
            </a:xfrm>
            <a:custGeom>
              <a:avLst/>
              <a:gdLst/>
              <a:ahLst/>
              <a:cxnLst/>
              <a:rect l="l" t="t" r="r" b="b"/>
              <a:pathLst>
                <a:path w="31" h="78" extrusionOk="0">
                  <a:moveTo>
                    <a:pt x="31" y="78"/>
                  </a:moveTo>
                  <a:cubicBezTo>
                    <a:pt x="29" y="77"/>
                    <a:pt x="4" y="70"/>
                    <a:pt x="2" y="52"/>
                  </a:cubicBezTo>
                  <a:cubicBezTo>
                    <a:pt x="0" y="36"/>
                    <a:pt x="15" y="8"/>
                    <a:pt x="19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18" y="6"/>
                    <a:pt x="8" y="43"/>
                    <a:pt x="16" y="65"/>
                  </a:cubicBezTo>
                  <a:cubicBezTo>
                    <a:pt x="18" y="71"/>
                    <a:pt x="24" y="75"/>
                    <a:pt x="31" y="78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-1458913" y="4081463"/>
              <a:ext cx="95250" cy="123825"/>
            </a:xfrm>
            <a:custGeom>
              <a:avLst/>
              <a:gdLst/>
              <a:ahLst/>
              <a:cxnLst/>
              <a:rect l="l" t="t" r="r" b="b"/>
              <a:pathLst>
                <a:path w="60" h="78" extrusionOk="0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-1458913" y="4081463"/>
              <a:ext cx="95250" cy="123825"/>
            </a:xfrm>
            <a:custGeom>
              <a:avLst/>
              <a:gdLst/>
              <a:ahLst/>
              <a:cxnLst/>
              <a:rect l="l" t="t" r="r" b="b"/>
              <a:pathLst>
                <a:path w="60" h="78" extrusionOk="0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-1371601" y="4122738"/>
              <a:ext cx="3175" cy="33338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C5876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-1420813" y="4106863"/>
              <a:ext cx="52388" cy="49213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3" y="13"/>
                  </a:moveTo>
                  <a:cubicBezTo>
                    <a:pt x="12" y="13"/>
                    <a:pt x="10" y="12"/>
                    <a:pt x="9" y="11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11" y="4"/>
                    <a:pt x="14" y="4"/>
                  </a:cubicBez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solidFill>
              <a:srgbClr val="F2663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-1338263" y="4114800"/>
              <a:ext cx="12700" cy="41275"/>
            </a:xfrm>
            <a:custGeom>
              <a:avLst/>
              <a:gdLst/>
              <a:ahLst/>
              <a:cxnLst/>
              <a:rect l="l" t="t" r="r" b="b"/>
              <a:pathLst>
                <a:path w="3" h="11" extrusionOk="0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3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-1439863" y="3963988"/>
              <a:ext cx="128588" cy="166688"/>
            </a:xfrm>
            <a:custGeom>
              <a:avLst/>
              <a:gdLst/>
              <a:ahLst/>
              <a:cxnLst/>
              <a:rect l="l" t="t" r="r" b="b"/>
              <a:pathLst>
                <a:path w="34" h="44" extrusionOk="0">
                  <a:moveTo>
                    <a:pt x="19" y="1"/>
                  </a:moveTo>
                  <a:cubicBezTo>
                    <a:pt x="19" y="1"/>
                    <a:pt x="20" y="1"/>
                    <a:pt x="24" y="6"/>
                  </a:cubicBezTo>
                  <a:cubicBezTo>
                    <a:pt x="26" y="10"/>
                    <a:pt x="28" y="14"/>
                    <a:pt x="30" y="19"/>
                  </a:cubicBezTo>
                  <a:cubicBezTo>
                    <a:pt x="32" y="25"/>
                    <a:pt x="34" y="32"/>
                    <a:pt x="33" y="39"/>
                  </a:cubicBezTo>
                  <a:cubicBezTo>
                    <a:pt x="32" y="43"/>
                    <a:pt x="17" y="44"/>
                    <a:pt x="11" y="41"/>
                  </a:cubicBezTo>
                  <a:cubicBezTo>
                    <a:pt x="5" y="37"/>
                    <a:pt x="0" y="27"/>
                    <a:pt x="0" y="20"/>
                  </a:cubicBezTo>
                  <a:cubicBezTo>
                    <a:pt x="0" y="13"/>
                    <a:pt x="16" y="0"/>
                    <a:pt x="19" y="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-1489076" y="3933825"/>
              <a:ext cx="185738" cy="173038"/>
            </a:xfrm>
            <a:custGeom>
              <a:avLst/>
              <a:gdLst/>
              <a:ahLst/>
              <a:cxnLst/>
              <a:rect l="l" t="t" r="r" b="b"/>
              <a:pathLst>
                <a:path w="49" h="46" extrusionOk="0">
                  <a:moveTo>
                    <a:pt x="22" y="44"/>
                  </a:moveTo>
                  <a:cubicBezTo>
                    <a:pt x="22" y="46"/>
                    <a:pt x="20" y="46"/>
                    <a:pt x="15" y="46"/>
                  </a:cubicBezTo>
                  <a:cubicBezTo>
                    <a:pt x="10" y="46"/>
                    <a:pt x="4" y="42"/>
                    <a:pt x="2" y="34"/>
                  </a:cubicBezTo>
                  <a:cubicBezTo>
                    <a:pt x="2" y="31"/>
                    <a:pt x="0" y="26"/>
                    <a:pt x="0" y="24"/>
                  </a:cubicBezTo>
                  <a:cubicBezTo>
                    <a:pt x="1" y="5"/>
                    <a:pt x="22" y="3"/>
                    <a:pt x="27" y="1"/>
                  </a:cubicBezTo>
                  <a:cubicBezTo>
                    <a:pt x="30" y="0"/>
                    <a:pt x="31" y="0"/>
                    <a:pt x="33" y="2"/>
                  </a:cubicBezTo>
                  <a:cubicBezTo>
                    <a:pt x="35" y="4"/>
                    <a:pt x="38" y="5"/>
                    <a:pt x="41" y="4"/>
                  </a:cubicBezTo>
                  <a:cubicBezTo>
                    <a:pt x="42" y="4"/>
                    <a:pt x="45" y="4"/>
                    <a:pt x="46" y="6"/>
                  </a:cubicBezTo>
                  <a:cubicBezTo>
                    <a:pt x="49" y="11"/>
                    <a:pt x="49" y="17"/>
                    <a:pt x="39" y="17"/>
                  </a:cubicBezTo>
                  <a:cubicBezTo>
                    <a:pt x="17" y="17"/>
                    <a:pt x="24" y="40"/>
                    <a:pt x="22" y="44"/>
                  </a:cubicBezTo>
                </a:path>
              </a:pathLst>
            </a:custGeom>
            <a:solidFill>
              <a:srgbClr val="2A287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-1489076" y="393382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4"/>
                  </a:moveTo>
                  <a:cubicBezTo>
                    <a:pt x="35" y="4"/>
                    <a:pt x="34" y="3"/>
                    <a:pt x="33" y="2"/>
                  </a:cubicBezTo>
                  <a:cubicBezTo>
                    <a:pt x="31" y="0"/>
                    <a:pt x="30" y="0"/>
                    <a:pt x="27" y="1"/>
                  </a:cubicBezTo>
                  <a:cubicBezTo>
                    <a:pt x="22" y="3"/>
                    <a:pt x="1" y="5"/>
                    <a:pt x="0" y="24"/>
                  </a:cubicBezTo>
                  <a:cubicBezTo>
                    <a:pt x="0" y="26"/>
                    <a:pt x="2" y="31"/>
                    <a:pt x="2" y="34"/>
                  </a:cubicBezTo>
                  <a:cubicBezTo>
                    <a:pt x="2" y="35"/>
                    <a:pt x="3" y="36"/>
                    <a:pt x="3" y="37"/>
                  </a:cubicBezTo>
                  <a:cubicBezTo>
                    <a:pt x="3" y="34"/>
                    <a:pt x="4" y="30"/>
                    <a:pt x="10" y="25"/>
                  </a:cubicBezTo>
                  <a:cubicBezTo>
                    <a:pt x="21" y="16"/>
                    <a:pt x="36" y="13"/>
                    <a:pt x="37" y="4"/>
                  </a:cubicBezTo>
                </a:path>
              </a:pathLst>
            </a:custGeom>
            <a:solidFill>
              <a:srgbClr val="211C5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-1423988" y="4027488"/>
              <a:ext cx="30163" cy="46038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6"/>
                  </a:moveTo>
                  <a:cubicBezTo>
                    <a:pt x="8" y="6"/>
                    <a:pt x="8" y="0"/>
                    <a:pt x="4" y="1"/>
                  </a:cubicBezTo>
                  <a:cubicBezTo>
                    <a:pt x="1" y="2"/>
                    <a:pt x="0" y="9"/>
                    <a:pt x="3" y="10"/>
                  </a:cubicBezTo>
                  <a:cubicBezTo>
                    <a:pt x="6" y="12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-1330326" y="5059363"/>
              <a:ext cx="98425" cy="26988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" y="7"/>
                  </a:moveTo>
                  <a:cubicBezTo>
                    <a:pt x="1" y="7"/>
                    <a:pt x="1" y="6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-1352551" y="4391025"/>
              <a:ext cx="139700" cy="63500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" y="4"/>
                  </a:moveTo>
                  <a:cubicBezTo>
                    <a:pt x="3" y="4"/>
                    <a:pt x="16" y="6"/>
                    <a:pt x="19" y="4"/>
                  </a:cubicBezTo>
                  <a:cubicBezTo>
                    <a:pt x="23" y="3"/>
                    <a:pt x="31" y="0"/>
                    <a:pt x="34" y="3"/>
                  </a:cubicBezTo>
                  <a:cubicBezTo>
                    <a:pt x="37" y="6"/>
                    <a:pt x="33" y="10"/>
                    <a:pt x="33" y="10"/>
                  </a:cubicBezTo>
                  <a:cubicBezTo>
                    <a:pt x="32" y="11"/>
                    <a:pt x="27" y="13"/>
                    <a:pt x="25" y="13"/>
                  </a:cubicBezTo>
                  <a:cubicBezTo>
                    <a:pt x="24" y="13"/>
                    <a:pt x="23" y="10"/>
                    <a:pt x="22" y="10"/>
                  </a:cubicBezTo>
                  <a:cubicBezTo>
                    <a:pt x="21" y="10"/>
                    <a:pt x="9" y="15"/>
                    <a:pt x="5" y="16"/>
                  </a:cubicBezTo>
                  <a:cubicBezTo>
                    <a:pt x="0" y="17"/>
                    <a:pt x="3" y="4"/>
                    <a:pt x="3" y="4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-1544638" y="4141788"/>
              <a:ext cx="230188" cy="339725"/>
            </a:xfrm>
            <a:custGeom>
              <a:avLst/>
              <a:gdLst/>
              <a:ahLst/>
              <a:cxnLst/>
              <a:rect l="l" t="t" r="r" b="b"/>
              <a:pathLst>
                <a:path w="61" h="90" extrusionOk="0">
                  <a:moveTo>
                    <a:pt x="28" y="3"/>
                  </a:moveTo>
                  <a:cubicBezTo>
                    <a:pt x="28" y="3"/>
                    <a:pt x="35" y="8"/>
                    <a:pt x="33" y="23"/>
                  </a:cubicBezTo>
                  <a:cubicBezTo>
                    <a:pt x="32" y="37"/>
                    <a:pt x="26" y="58"/>
                    <a:pt x="30" y="63"/>
                  </a:cubicBezTo>
                  <a:cubicBezTo>
                    <a:pt x="33" y="69"/>
                    <a:pt x="61" y="69"/>
                    <a:pt x="61" y="69"/>
                  </a:cubicBezTo>
                  <a:cubicBezTo>
                    <a:pt x="61" y="69"/>
                    <a:pt x="57" y="75"/>
                    <a:pt x="59" y="83"/>
                  </a:cubicBezTo>
                  <a:cubicBezTo>
                    <a:pt x="59" y="83"/>
                    <a:pt x="16" y="90"/>
                    <a:pt x="8" y="69"/>
                  </a:cubicBezTo>
                  <a:cubicBezTo>
                    <a:pt x="0" y="47"/>
                    <a:pt x="10" y="10"/>
                    <a:pt x="11" y="6"/>
                  </a:cubicBezTo>
                  <a:cubicBezTo>
                    <a:pt x="14" y="0"/>
                    <a:pt x="25" y="0"/>
                    <a:pt x="28" y="3"/>
                  </a:cubicBezTo>
                </a:path>
              </a:pathLst>
            </a:custGeom>
            <a:solidFill>
              <a:srgbClr val="F4816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-1281113" y="44211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2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1"/>
                    <a:pt x="6" y="2"/>
                  </a:cubicBezTo>
                </a:path>
              </a:pathLst>
            </a:custGeom>
            <a:solidFill>
              <a:srgbClr val="CB4B2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-1325563" y="444817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EF4F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-1281113" y="4432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E7F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-1325563" y="4424363"/>
              <a:ext cx="44450" cy="26988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2" y="3"/>
                    <a:pt x="2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8" y="2"/>
                    <a:pt x="7" y="2"/>
                  </a:cubicBezTo>
                  <a:cubicBezTo>
                    <a:pt x="4" y="2"/>
                    <a:pt x="4" y="3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</a:path>
              </a:pathLst>
            </a:custGeom>
            <a:solidFill>
              <a:srgbClr val="FEDAC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1439863" y="4424363"/>
              <a:ext cx="114300" cy="34925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24" y="9"/>
                  </a:moveTo>
                  <a:cubicBezTo>
                    <a:pt x="21" y="9"/>
                    <a:pt x="19" y="7"/>
                    <a:pt x="18" y="6"/>
                  </a:cubicBezTo>
                  <a:cubicBezTo>
                    <a:pt x="15" y="3"/>
                    <a:pt x="13" y="3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4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0" y="3"/>
                    <a:pt x="7" y="0"/>
                    <a:pt x="11" y="0"/>
                  </a:cubicBezTo>
                  <a:cubicBezTo>
                    <a:pt x="18" y="0"/>
                    <a:pt x="20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6" y="9"/>
                    <a:pt x="25" y="9"/>
                    <a:pt x="24" y="9"/>
                  </a:cubicBezTo>
                </a:path>
              </a:pathLst>
            </a:custGeom>
            <a:solidFill>
              <a:srgbClr val="FBCBB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-1281113" y="4429125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B29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-1420813" y="4432300"/>
              <a:ext cx="158750" cy="112713"/>
            </a:xfrm>
            <a:custGeom>
              <a:avLst/>
              <a:gdLst/>
              <a:ahLst/>
              <a:cxnLst/>
              <a:rect l="l" t="t" r="r" b="b"/>
              <a:pathLst>
                <a:path w="42" h="30" extrusionOk="0">
                  <a:moveTo>
                    <a:pt x="2" y="25"/>
                  </a:moveTo>
                  <a:cubicBezTo>
                    <a:pt x="3" y="25"/>
                    <a:pt x="4" y="26"/>
                    <a:pt x="5" y="26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2" y="27"/>
                    <a:pt x="13" y="27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6" y="24"/>
                    <a:pt x="17" y="23"/>
                  </a:cubicBezTo>
                  <a:cubicBezTo>
                    <a:pt x="17" y="22"/>
                    <a:pt x="17" y="21"/>
                    <a:pt x="18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0" y="17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4" y="17"/>
                    <a:pt x="24" y="17"/>
                  </a:cubicBezTo>
                  <a:cubicBezTo>
                    <a:pt x="25" y="17"/>
                    <a:pt x="25" y="17"/>
                    <a:pt x="26" y="17"/>
                  </a:cubicBezTo>
                  <a:cubicBezTo>
                    <a:pt x="29" y="17"/>
                    <a:pt x="31" y="18"/>
                    <a:pt x="33" y="18"/>
                  </a:cubicBezTo>
                  <a:cubicBezTo>
                    <a:pt x="35" y="18"/>
                    <a:pt x="37" y="16"/>
                    <a:pt x="38" y="15"/>
                  </a:cubicBezTo>
                  <a:cubicBezTo>
                    <a:pt x="40" y="13"/>
                    <a:pt x="40" y="10"/>
                    <a:pt x="40" y="8"/>
                  </a:cubicBezTo>
                  <a:cubicBezTo>
                    <a:pt x="40" y="5"/>
                    <a:pt x="40" y="3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42" y="5"/>
                    <a:pt x="42" y="8"/>
                  </a:cubicBezTo>
                  <a:cubicBezTo>
                    <a:pt x="42" y="10"/>
                    <a:pt x="42" y="13"/>
                    <a:pt x="40" y="16"/>
                  </a:cubicBezTo>
                  <a:cubicBezTo>
                    <a:pt x="39" y="18"/>
                    <a:pt x="36" y="20"/>
                    <a:pt x="33" y="20"/>
                  </a:cubicBezTo>
                  <a:cubicBezTo>
                    <a:pt x="31" y="21"/>
                    <a:pt x="28" y="20"/>
                    <a:pt x="26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19" y="23"/>
                    <a:pt x="19" y="25"/>
                    <a:pt x="16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1" y="30"/>
                    <a:pt x="10" y="30"/>
                    <a:pt x="8" y="29"/>
                  </a:cubicBezTo>
                  <a:cubicBezTo>
                    <a:pt x="6" y="29"/>
                    <a:pt x="3" y="28"/>
                    <a:pt x="1" y="27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B4B2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-1495426" y="4421188"/>
              <a:ext cx="230188" cy="90488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2" y="19"/>
                  </a:moveTo>
                  <a:cubicBezTo>
                    <a:pt x="8" y="11"/>
                    <a:pt x="18" y="15"/>
                    <a:pt x="25" y="16"/>
                  </a:cubicBezTo>
                  <a:cubicBezTo>
                    <a:pt x="38" y="19"/>
                    <a:pt x="33" y="9"/>
                    <a:pt x="48" y="10"/>
                  </a:cubicBezTo>
                  <a:cubicBezTo>
                    <a:pt x="48" y="10"/>
                    <a:pt x="51" y="10"/>
                    <a:pt x="51" y="10"/>
                  </a:cubicBezTo>
                  <a:cubicBezTo>
                    <a:pt x="52" y="10"/>
                    <a:pt x="53" y="10"/>
                    <a:pt x="54" y="9"/>
                  </a:cubicBezTo>
                  <a:cubicBezTo>
                    <a:pt x="57" y="7"/>
                    <a:pt x="60" y="3"/>
                    <a:pt x="60" y="3"/>
                  </a:cubicBezTo>
                  <a:cubicBezTo>
                    <a:pt x="61" y="0"/>
                    <a:pt x="59" y="13"/>
                    <a:pt x="51" y="13"/>
                  </a:cubicBezTo>
                  <a:cubicBezTo>
                    <a:pt x="51" y="13"/>
                    <a:pt x="47" y="13"/>
                    <a:pt x="48" y="13"/>
                  </a:cubicBezTo>
                  <a:cubicBezTo>
                    <a:pt x="37" y="13"/>
                    <a:pt x="39" y="21"/>
                    <a:pt x="29" y="21"/>
                  </a:cubicBezTo>
                  <a:cubicBezTo>
                    <a:pt x="22" y="21"/>
                    <a:pt x="14" y="17"/>
                    <a:pt x="9" y="19"/>
                  </a:cubicBezTo>
                  <a:cubicBezTo>
                    <a:pt x="5" y="20"/>
                    <a:pt x="4" y="23"/>
                    <a:pt x="4" y="23"/>
                  </a:cubicBezTo>
                  <a:cubicBezTo>
                    <a:pt x="3" y="24"/>
                    <a:pt x="2" y="24"/>
                    <a:pt x="1" y="23"/>
                  </a:cubicBezTo>
                  <a:cubicBezTo>
                    <a:pt x="0" y="23"/>
                    <a:pt x="1" y="2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-1714501" y="4051300"/>
              <a:ext cx="11113" cy="328613"/>
            </a:xfrm>
            <a:custGeom>
              <a:avLst/>
              <a:gdLst/>
              <a:ahLst/>
              <a:cxnLst/>
              <a:rect l="l" t="t" r="r" b="b"/>
              <a:pathLst>
                <a:path w="3" h="87" extrusionOk="0">
                  <a:moveTo>
                    <a:pt x="2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2" y="87"/>
                    <a:pt x="2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-1714501" y="4368800"/>
              <a:ext cx="11113" cy="581025"/>
            </a:xfrm>
            <a:custGeom>
              <a:avLst/>
              <a:gdLst/>
              <a:ahLst/>
              <a:cxnLst/>
              <a:rect l="l" t="t" r="r" b="b"/>
              <a:pathLst>
                <a:path w="3" h="154" extrusionOk="0">
                  <a:moveTo>
                    <a:pt x="2" y="154"/>
                  </a:moveTo>
                  <a:cubicBezTo>
                    <a:pt x="1" y="154"/>
                    <a:pt x="0" y="153"/>
                    <a:pt x="0" y="1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3"/>
                    <a:pt x="3" y="154"/>
                    <a:pt x="2" y="154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-1717676" y="4935538"/>
              <a:ext cx="17463" cy="14288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-1982788" y="4035425"/>
              <a:ext cx="279400" cy="180975"/>
            </a:xfrm>
            <a:custGeom>
              <a:avLst/>
              <a:gdLst/>
              <a:ahLst/>
              <a:cxnLst/>
              <a:rect l="l" t="t" r="r" b="b"/>
              <a:pathLst>
                <a:path w="74" h="48" extrusionOk="0">
                  <a:moveTo>
                    <a:pt x="74" y="39"/>
                  </a:moveTo>
                  <a:cubicBezTo>
                    <a:pt x="61" y="29"/>
                    <a:pt x="49" y="34"/>
                    <a:pt x="36" y="39"/>
                  </a:cubicBezTo>
                  <a:cubicBezTo>
                    <a:pt x="24" y="44"/>
                    <a:pt x="12" y="48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5" y="38"/>
                    <a:pt x="10" y="35"/>
                    <a:pt x="15" y="30"/>
                  </a:cubicBezTo>
                  <a:cubicBezTo>
                    <a:pt x="15" y="30"/>
                    <a:pt x="15" y="29"/>
                    <a:pt x="15" y="29"/>
                  </a:cubicBezTo>
                  <a:cubicBezTo>
                    <a:pt x="10" y="25"/>
                    <a:pt x="5" y="20"/>
                    <a:pt x="1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3" y="18"/>
                    <a:pt x="25" y="14"/>
                    <a:pt x="36" y="10"/>
                  </a:cubicBezTo>
                  <a:cubicBezTo>
                    <a:pt x="49" y="5"/>
                    <a:pt x="61" y="0"/>
                    <a:pt x="74" y="10"/>
                  </a:cubicBezTo>
                  <a:cubicBezTo>
                    <a:pt x="74" y="39"/>
                    <a:pt x="74" y="39"/>
                    <a:pt x="74" y="39"/>
                  </a:cubicBezTo>
                </a:path>
              </a:pathLst>
            </a:custGeom>
            <a:solidFill>
              <a:srgbClr val="FFD3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-1774826" y="4160838"/>
              <a:ext cx="3810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solidFill>
              <a:srgbClr val="70AAD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-1816101" y="4160838"/>
              <a:ext cx="41275" cy="11113"/>
            </a:xfrm>
            <a:custGeom>
              <a:avLst/>
              <a:gdLst/>
              <a:ahLst/>
              <a:cxnLst/>
              <a:rect l="l" t="t" r="r" b="b"/>
              <a:pathLst>
                <a:path w="11" h="3" extrusionOk="0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B4D4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-1816101" y="4051300"/>
              <a:ext cx="79375" cy="120650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0" y="3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" y="1"/>
                    <a:pt x="9" y="0"/>
                    <a:pt x="14" y="0"/>
                  </a:cubicBezTo>
                  <a:cubicBezTo>
                    <a:pt x="16" y="0"/>
                    <a:pt x="18" y="0"/>
                    <a:pt x="21" y="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29"/>
                    <a:pt x="16" y="29"/>
                    <a:pt x="14" y="29"/>
                  </a:cubicBezTo>
                  <a:cubicBezTo>
                    <a:pt x="13" y="29"/>
                    <a:pt x="12" y="29"/>
                    <a:pt x="11" y="29"/>
                  </a:cubicBezTo>
                  <a:cubicBezTo>
                    <a:pt x="7" y="30"/>
                    <a:pt x="4" y="31"/>
                    <a:pt x="0" y="32"/>
                  </a:cubicBezTo>
                </a:path>
              </a:pathLst>
            </a:custGeom>
            <a:solidFill>
              <a:srgbClr val="FFDC6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-1446213" y="3994150"/>
              <a:ext cx="107950" cy="180975"/>
            </a:xfrm>
            <a:custGeom>
              <a:avLst/>
              <a:gdLst/>
              <a:ahLst/>
              <a:cxnLst/>
              <a:rect l="l" t="t" r="r" b="b"/>
              <a:pathLst>
                <a:path w="29" h="48" extrusionOk="0">
                  <a:moveTo>
                    <a:pt x="4" y="0"/>
                  </a:moveTo>
                  <a:cubicBezTo>
                    <a:pt x="8" y="9"/>
                    <a:pt x="18" y="32"/>
                    <a:pt x="24" y="39"/>
                  </a:cubicBezTo>
                  <a:cubicBezTo>
                    <a:pt x="25" y="40"/>
                    <a:pt x="28" y="43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3" y="48"/>
                    <a:pt x="4" y="8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-1533526" y="3900488"/>
              <a:ext cx="184150" cy="157163"/>
            </a:xfrm>
            <a:custGeom>
              <a:avLst/>
              <a:gdLst/>
              <a:ahLst/>
              <a:cxnLst/>
              <a:rect l="l" t="t" r="r" b="b"/>
              <a:pathLst>
                <a:path w="49" h="42" extrusionOk="0">
                  <a:moveTo>
                    <a:pt x="0" y="31"/>
                  </a:moveTo>
                  <a:cubicBezTo>
                    <a:pt x="0" y="22"/>
                    <a:pt x="5" y="12"/>
                    <a:pt x="15" y="7"/>
                  </a:cubicBezTo>
                  <a:cubicBezTo>
                    <a:pt x="28" y="0"/>
                    <a:pt x="44" y="4"/>
                    <a:pt x="49" y="1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42"/>
                    <a:pt x="1" y="36"/>
                    <a:pt x="0" y="31"/>
                  </a:cubicBezTo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-1522413" y="4046538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-1349376" y="3952875"/>
              <a:ext cx="1588" cy="1588"/>
            </a:xfrm>
            <a:prstGeom prst="rect">
              <a:avLst/>
            </a:prstGeom>
            <a:solidFill>
              <a:srgbClr val="C326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-1349376" y="3952875"/>
              <a:ext cx="1588" cy="1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-1374776" y="3952875"/>
              <a:ext cx="25400" cy="1905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1256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-1374776" y="3952875"/>
              <a:ext cx="25400" cy="1905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-1481138" y="3917950"/>
              <a:ext cx="22225" cy="12700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</a:path>
              </a:pathLst>
            </a:custGeom>
            <a:solidFill>
              <a:srgbClr val="C0A1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-1458913" y="3911600"/>
              <a:ext cx="34925" cy="6350"/>
            </a:xfrm>
            <a:custGeom>
              <a:avLst/>
              <a:gdLst/>
              <a:ahLst/>
              <a:cxnLst/>
              <a:rect l="l" t="t" r="r" b="b"/>
              <a:pathLst>
                <a:path w="9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DCDE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-1500188" y="3911600"/>
              <a:ext cx="150813" cy="60325"/>
            </a:xfrm>
            <a:custGeom>
              <a:avLst/>
              <a:gdLst/>
              <a:ahLst/>
              <a:cxnLst/>
              <a:rect l="l" t="t" r="r" b="b"/>
              <a:pathLst>
                <a:path w="40" h="16" extrusionOk="0">
                  <a:moveTo>
                    <a:pt x="33" y="16"/>
                  </a:moveTo>
                  <a:cubicBezTo>
                    <a:pt x="29" y="10"/>
                    <a:pt x="21" y="6"/>
                    <a:pt x="12" y="6"/>
                  </a:cubicBezTo>
                  <a:cubicBezTo>
                    <a:pt x="8" y="6"/>
                    <a:pt x="4" y="7"/>
                    <a:pt x="0" y="8"/>
                  </a:cubicBezTo>
                  <a:cubicBezTo>
                    <a:pt x="1" y="7"/>
                    <a:pt x="3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9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7" y="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solidFill>
              <a:srgbClr val="ED482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7"/>
          <p:cNvGrpSpPr/>
          <p:nvPr/>
        </p:nvGrpSpPr>
        <p:grpSpPr>
          <a:xfrm>
            <a:off x="934324" y="1765742"/>
            <a:ext cx="6614813" cy="965485"/>
            <a:chOff x="2462973" y="670801"/>
            <a:chExt cx="8819751" cy="1287313"/>
          </a:xfrm>
        </p:grpSpPr>
        <p:sp>
          <p:nvSpPr>
            <p:cNvPr id="743" name="Google Shape;743;p27"/>
            <p:cNvSpPr txBox="1"/>
            <p:nvPr/>
          </p:nvSpPr>
          <p:spPr>
            <a:xfrm>
              <a:off x="2462973" y="670801"/>
              <a:ext cx="3495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EF4B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Solution</a:t>
              </a:r>
              <a:endParaRPr sz="1100"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6442524" y="855450"/>
              <a:ext cx="48402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Design a new </a:t>
              </a:r>
              <a:r>
                <a:rPr lang="en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marketing strategy 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convert casual riders into annual members</a:t>
              </a:r>
              <a:endParaRPr dirty="0"/>
            </a:p>
          </p:txBody>
        </p:sp>
        <p:cxnSp>
          <p:nvCxnSpPr>
            <p:cNvPr id="745" name="Google Shape;745;p27"/>
            <p:cNvCxnSpPr/>
            <p:nvPr/>
          </p:nvCxnSpPr>
          <p:spPr>
            <a:xfrm>
              <a:off x="6200694" y="830114"/>
              <a:ext cx="0" cy="1128000"/>
            </a:xfrm>
            <a:prstGeom prst="straightConnector1">
              <a:avLst/>
            </a:prstGeom>
            <a:noFill/>
            <a:ln w="9525" cap="rnd" cmpd="sng">
              <a:solidFill>
                <a:srgbClr val="F1604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46" name="Google Shape;746;p27"/>
          <p:cNvGrpSpPr/>
          <p:nvPr/>
        </p:nvGrpSpPr>
        <p:grpSpPr>
          <a:xfrm>
            <a:off x="952074" y="800292"/>
            <a:ext cx="6597063" cy="965447"/>
            <a:chOff x="2182640" y="670801"/>
            <a:chExt cx="8796084" cy="1287263"/>
          </a:xfrm>
        </p:grpSpPr>
        <p:sp>
          <p:nvSpPr>
            <p:cNvPr id="747" name="Google Shape;747;p27"/>
            <p:cNvSpPr txBox="1"/>
            <p:nvPr/>
          </p:nvSpPr>
          <p:spPr>
            <a:xfrm>
              <a:off x="2182640" y="670801"/>
              <a:ext cx="3495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EF4B3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Problem</a:t>
              </a:r>
              <a:endParaRPr sz="1100"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138524" y="855467"/>
              <a:ext cx="48402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Converting </a:t>
              </a:r>
              <a:r>
                <a:rPr lang="en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casual riders to annual members</a:t>
              </a:r>
              <a:endParaRPr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49" name="Google Shape;749;p27"/>
            <p:cNvCxnSpPr/>
            <p:nvPr/>
          </p:nvCxnSpPr>
          <p:spPr>
            <a:xfrm>
              <a:off x="5908527" y="830064"/>
              <a:ext cx="0" cy="1128000"/>
            </a:xfrm>
            <a:prstGeom prst="straightConnector1">
              <a:avLst/>
            </a:prstGeom>
            <a:noFill/>
            <a:ln w="9525" cap="rnd" cmpd="sng">
              <a:solidFill>
                <a:srgbClr val="F1604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 txBox="1">
            <a:spLocks noGrp="1"/>
          </p:cNvSpPr>
          <p:nvPr>
            <p:ph type="title"/>
          </p:nvPr>
        </p:nvSpPr>
        <p:spPr>
          <a:xfrm>
            <a:off x="1046125" y="2023500"/>
            <a:ext cx="1778700" cy="429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EF4B35"/>
                </a:solidFill>
              </a:rPr>
              <a:t>Goals</a:t>
            </a:r>
            <a:endParaRPr sz="3200" b="1">
              <a:solidFill>
                <a:srgbClr val="EF4B35"/>
              </a:solidFill>
            </a:endParaRPr>
          </a:p>
        </p:txBody>
      </p:sp>
      <p:sp>
        <p:nvSpPr>
          <p:cNvPr id="755" name="Google Shape;755;p28"/>
          <p:cNvSpPr txBox="1"/>
          <p:nvPr/>
        </p:nvSpPr>
        <p:spPr>
          <a:xfrm>
            <a:off x="3167725" y="1837800"/>
            <a:ext cx="5304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Determine </a:t>
            </a:r>
            <a:r>
              <a:rPr lang="en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annual riders and casual riders use Cyclistic bikes differently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and </a:t>
            </a:r>
            <a:r>
              <a:rPr lang="en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solutions based on the analysis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28"/>
          <p:cNvCxnSpPr/>
          <p:nvPr/>
        </p:nvCxnSpPr>
        <p:spPr>
          <a:xfrm>
            <a:off x="2824827" y="1927789"/>
            <a:ext cx="0" cy="846000"/>
          </a:xfrm>
          <a:prstGeom prst="straightConnector1">
            <a:avLst/>
          </a:prstGeom>
          <a:noFill/>
          <a:ln w="9525" cap="rnd" cmpd="sng">
            <a:solidFill>
              <a:srgbClr val="F1604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/>
          <p:nvPr/>
        </p:nvSpPr>
        <p:spPr>
          <a:xfrm>
            <a:off x="227176" y="1467075"/>
            <a:ext cx="27342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Too Casual</a:t>
            </a:r>
            <a:endParaRPr sz="5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Casual riders make up </a:t>
            </a:r>
            <a:r>
              <a:rPr lang="en" b="1">
                <a:solidFill>
                  <a:srgbClr val="EE1289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our total bike riders.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762" name="Google Shape;762;p29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763" name="Google Shape;763;p29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64" name="Google Shape;764;p29"/>
          <p:cNvPicPr preferRelativeResize="0"/>
          <p:nvPr/>
        </p:nvPicPr>
        <p:blipFill rotWithShape="1">
          <a:blip r:embed="rId3">
            <a:alphaModFix/>
          </a:blip>
          <a:srcRect l="30225" r="25501" b="9820"/>
          <a:stretch/>
        </p:blipFill>
        <p:spPr>
          <a:xfrm>
            <a:off x="4706700" y="714625"/>
            <a:ext cx="4253599" cy="371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0"/>
          <p:cNvSpPr/>
          <p:nvPr/>
        </p:nvSpPr>
        <p:spPr>
          <a:xfrm>
            <a:off x="227183" y="1467086"/>
            <a:ext cx="33852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Pedalling Into Summer</a:t>
            </a:r>
            <a:endParaRPr sz="18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Bike hires were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highest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 summer months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>
                <a:solidFill>
                  <a:srgbClr val="D94197"/>
                </a:solidFill>
                <a:latin typeface="Roboto"/>
                <a:ea typeface="Roboto"/>
                <a:cs typeface="Roboto"/>
                <a:sym typeface="Roboto"/>
              </a:rPr>
              <a:t>lowest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winter months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771" name="Google Shape;771;p30"/>
          <p:cNvSpPr/>
          <p:nvPr/>
        </p:nvSpPr>
        <p:spPr>
          <a:xfrm>
            <a:off x="5298708" y="3318101"/>
            <a:ext cx="360829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2" name="Google Shape;772;p30"/>
          <p:cNvPicPr preferRelativeResize="0"/>
          <p:nvPr/>
        </p:nvPicPr>
        <p:blipFill rotWithShape="1">
          <a:blip r:embed="rId3">
            <a:alphaModFix/>
          </a:blip>
          <a:srcRect l="4069" r="8226"/>
          <a:stretch/>
        </p:blipFill>
        <p:spPr>
          <a:xfrm>
            <a:off x="3612375" y="1467075"/>
            <a:ext cx="5525473" cy="28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/>
          <p:nvPr/>
        </p:nvSpPr>
        <p:spPr>
          <a:xfrm>
            <a:off x="227176" y="1467075"/>
            <a:ext cx="27342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Weekend Wheels</a:t>
            </a:r>
            <a:endParaRPr sz="5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Cyclist riders hire the most bikes on </a:t>
            </a:r>
            <a:r>
              <a:rPr lang="en" b="1">
                <a:solidFill>
                  <a:srgbClr val="555D91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778" name="Google Shape;778;p31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779" name="Google Shape;779;p31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0" name="Google Shape;780;p31"/>
          <p:cNvPicPr preferRelativeResize="0"/>
          <p:nvPr/>
        </p:nvPicPr>
        <p:blipFill rotWithShape="1">
          <a:blip r:embed="rId3">
            <a:alphaModFix/>
          </a:blip>
          <a:srcRect l="4148" r="8697"/>
          <a:stretch/>
        </p:blipFill>
        <p:spPr>
          <a:xfrm>
            <a:off x="3312925" y="1467075"/>
            <a:ext cx="5831076" cy="29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/>
          <p:nvPr/>
        </p:nvSpPr>
        <p:spPr>
          <a:xfrm>
            <a:off x="227175" y="1467075"/>
            <a:ext cx="3096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Huge difference in Winters</a:t>
            </a:r>
            <a:endParaRPr sz="500" b="1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Riders hire fewer bikes in winter months but the difference between </a:t>
            </a:r>
            <a:r>
              <a:rPr lang="en">
                <a:solidFill>
                  <a:srgbClr val="F1604D"/>
                </a:solidFill>
                <a:latin typeface="Roboto"/>
                <a:ea typeface="Roboto"/>
                <a:cs typeface="Roboto"/>
                <a:sym typeface="Roboto"/>
              </a:rPr>
              <a:t>member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hires and </a:t>
            </a: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hires is larger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b="1">
              <a:solidFill>
                <a:srgbClr val="32995D"/>
              </a:solidFill>
            </a:endParaRPr>
          </a:p>
        </p:txBody>
      </p:sp>
      <p:sp>
        <p:nvSpPr>
          <p:cNvPr id="786" name="Google Shape;786;p32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787" name="Google Shape;787;p32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8" name="Google Shape;788;p32"/>
          <p:cNvPicPr preferRelativeResize="0"/>
          <p:nvPr/>
        </p:nvPicPr>
        <p:blipFill rotWithShape="1">
          <a:blip r:embed="rId3">
            <a:alphaModFix/>
          </a:blip>
          <a:srcRect l="3834" r="8415"/>
          <a:stretch/>
        </p:blipFill>
        <p:spPr>
          <a:xfrm>
            <a:off x="3323675" y="600075"/>
            <a:ext cx="5766252" cy="394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/>
          <p:nvPr/>
        </p:nvSpPr>
        <p:spPr>
          <a:xfrm>
            <a:off x="227175" y="1467075"/>
            <a:ext cx="28584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EF4B35"/>
                </a:solidFill>
                <a:latin typeface="Roboto"/>
                <a:ea typeface="Roboto"/>
                <a:cs typeface="Roboto"/>
                <a:sym typeface="Roboto"/>
              </a:rPr>
              <a:t>Daily Comparison</a:t>
            </a:r>
            <a:endParaRPr sz="500" b="1" dirty="0">
              <a:solidFill>
                <a:srgbClr val="EF4B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Casual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riders hire more bikes than </a:t>
            </a:r>
            <a:r>
              <a:rPr lang="en" dirty="0">
                <a:solidFill>
                  <a:srgbClr val="F1604D"/>
                </a:solidFill>
                <a:latin typeface="Roboto"/>
                <a:ea typeface="Roboto"/>
                <a:cs typeface="Roboto"/>
                <a:sym typeface="Roboto"/>
              </a:rPr>
              <a:t>members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weekends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100"/>
              <a:buFont typeface="Quattrocento Sans"/>
              <a:buNone/>
            </a:pPr>
            <a:r>
              <a:rPr lang="en" dirty="0">
                <a:solidFill>
                  <a:srgbClr val="F1604D"/>
                </a:solidFill>
              </a:rPr>
              <a:t>Members </a:t>
            </a:r>
            <a:r>
              <a:rPr lang="en" dirty="0">
                <a:solidFill>
                  <a:schemeClr val="dk1"/>
                </a:solidFill>
              </a:rPr>
              <a:t>show consistenly hire bikes throughout the week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94" name="Google Shape;794;p33"/>
          <p:cNvSpPr/>
          <p:nvPr/>
        </p:nvSpPr>
        <p:spPr>
          <a:xfrm>
            <a:off x="5091133" y="2867978"/>
            <a:ext cx="2480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3600"/>
              <a:buFont typeface="Quattrocento Sans"/>
              <a:buNone/>
            </a:pPr>
            <a:endParaRPr sz="1100"/>
          </a:p>
        </p:txBody>
      </p:sp>
      <p:sp>
        <p:nvSpPr>
          <p:cNvPr id="795" name="Google Shape;795;p33"/>
          <p:cNvSpPr/>
          <p:nvPr/>
        </p:nvSpPr>
        <p:spPr>
          <a:xfrm>
            <a:off x="5298708" y="3318101"/>
            <a:ext cx="3608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96" name="Google Shape;796;p33"/>
          <p:cNvPicPr preferRelativeResize="0"/>
          <p:nvPr/>
        </p:nvPicPr>
        <p:blipFill rotWithShape="1">
          <a:blip r:embed="rId3">
            <a:alphaModFix/>
          </a:blip>
          <a:srcRect l="3597" t="4443" r="8000"/>
          <a:stretch/>
        </p:blipFill>
        <p:spPr>
          <a:xfrm>
            <a:off x="3085600" y="606824"/>
            <a:ext cx="6058399" cy="39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Quattrocento Sans</vt:lpstr>
      <vt:lpstr>Roboto</vt:lpstr>
      <vt:lpstr>Calibri</vt:lpstr>
      <vt:lpstr>Arial</vt:lpstr>
      <vt:lpstr>Century Gothic</vt:lpstr>
      <vt:lpstr>Simple Light</vt:lpstr>
      <vt:lpstr>Office Theme</vt:lpstr>
      <vt:lpstr>Convert Casual Cyclistic Riders to Annual Members: Case Study</vt:lpstr>
      <vt:lpstr>PowerPoint Presentation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Casual Cyclistic Riders to Annual Members: Case Study</dc:title>
  <cp:lastModifiedBy>osamabg69@gmail.com</cp:lastModifiedBy>
  <cp:revision>3</cp:revision>
  <dcterms:modified xsi:type="dcterms:W3CDTF">2023-02-17T08:07:15Z</dcterms:modified>
</cp:coreProperties>
</file>