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Montserrat Ultra-Bold" charset="1" panose="00000900000000000000"/>
      <p:regular r:id="rId14"/>
    </p:embeddedFont>
    <p:embeddedFont>
      <p:font typeface="Archivo Black" charset="1" panose="020B0A03020202020B04"/>
      <p:regular r:id="rId15"/>
    </p:embeddedFont>
    <p:embeddedFont>
      <p:font typeface="Montserrat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16" Target="../media/image21.png" Type="http://schemas.openxmlformats.org/officeDocument/2006/relationships/image"/><Relationship Id="rId17" Target="../media/image22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1A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068093"/>
            <a:chOff x="0" y="0"/>
            <a:chExt cx="6186311" cy="13761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6311" cy="1376120"/>
            </a:xfrm>
            <a:custGeom>
              <a:avLst/>
              <a:gdLst/>
              <a:ahLst/>
              <a:cxnLst/>
              <a:rect r="r" b="b" t="t" l="l"/>
              <a:pathLst>
                <a:path h="1376120" w="6186311">
                  <a:moveTo>
                    <a:pt x="0" y="0"/>
                  </a:moveTo>
                  <a:lnTo>
                    <a:pt x="6186311" y="0"/>
                  </a:lnTo>
                  <a:lnTo>
                    <a:pt x="6186311" y="1376120"/>
                  </a:lnTo>
                  <a:lnTo>
                    <a:pt x="0" y="1376120"/>
                  </a:lnTo>
                  <a:close/>
                </a:path>
              </a:pathLst>
            </a:custGeom>
            <a:solidFill>
              <a:srgbClr val="2D215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318904" y="1673302"/>
            <a:ext cx="6940396" cy="6940396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F2525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8292716"/>
            <a:ext cx="993796" cy="991311"/>
          </a:xfrm>
          <a:custGeom>
            <a:avLst/>
            <a:gdLst/>
            <a:ahLst/>
            <a:cxnLst/>
            <a:rect r="r" b="b" t="t" l="l"/>
            <a:pathLst>
              <a:path h="991311" w="993796">
                <a:moveTo>
                  <a:pt x="0" y="0"/>
                </a:moveTo>
                <a:lnTo>
                  <a:pt x="993796" y="0"/>
                </a:lnTo>
                <a:lnTo>
                  <a:pt x="993796" y="991311"/>
                </a:lnTo>
                <a:lnTo>
                  <a:pt x="0" y="9913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1028700"/>
            <a:ext cx="2655906" cy="2655906"/>
          </a:xfrm>
          <a:custGeom>
            <a:avLst/>
            <a:gdLst/>
            <a:ahLst/>
            <a:cxnLst/>
            <a:rect r="r" b="b" t="t" l="l"/>
            <a:pathLst>
              <a:path h="2655906" w="2655906">
                <a:moveTo>
                  <a:pt x="0" y="0"/>
                </a:moveTo>
                <a:lnTo>
                  <a:pt x="2655906" y="0"/>
                </a:lnTo>
                <a:lnTo>
                  <a:pt x="2655906" y="2655906"/>
                </a:lnTo>
                <a:lnTo>
                  <a:pt x="0" y="2655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286040" y="-1845409"/>
            <a:ext cx="3100845" cy="3100845"/>
          </a:xfrm>
          <a:custGeom>
            <a:avLst/>
            <a:gdLst/>
            <a:ahLst/>
            <a:cxnLst/>
            <a:rect r="r" b="b" t="t" l="l"/>
            <a:pathLst>
              <a:path h="3100845" w="3100845">
                <a:moveTo>
                  <a:pt x="0" y="0"/>
                </a:moveTo>
                <a:lnTo>
                  <a:pt x="3100845" y="0"/>
                </a:lnTo>
                <a:lnTo>
                  <a:pt x="3100845" y="3100845"/>
                </a:lnTo>
                <a:lnTo>
                  <a:pt x="0" y="3100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493796" y="8292716"/>
            <a:ext cx="3531008" cy="3531008"/>
          </a:xfrm>
          <a:custGeom>
            <a:avLst/>
            <a:gdLst/>
            <a:ahLst/>
            <a:cxnLst/>
            <a:rect r="r" b="b" t="t" l="l"/>
            <a:pathLst>
              <a:path h="3531008" w="3531008">
                <a:moveTo>
                  <a:pt x="0" y="0"/>
                </a:moveTo>
                <a:lnTo>
                  <a:pt x="3531008" y="0"/>
                </a:lnTo>
                <a:lnTo>
                  <a:pt x="3531008" y="3531008"/>
                </a:lnTo>
                <a:lnTo>
                  <a:pt x="0" y="35310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284107" y="3391095"/>
            <a:ext cx="5009990" cy="3143769"/>
          </a:xfrm>
          <a:custGeom>
            <a:avLst/>
            <a:gdLst/>
            <a:ahLst/>
            <a:cxnLst/>
            <a:rect r="r" b="b" t="t" l="l"/>
            <a:pathLst>
              <a:path h="3143769" w="5009990">
                <a:moveTo>
                  <a:pt x="0" y="0"/>
                </a:moveTo>
                <a:lnTo>
                  <a:pt x="5009990" y="0"/>
                </a:lnTo>
                <a:lnTo>
                  <a:pt x="5009990" y="3143768"/>
                </a:lnTo>
                <a:lnTo>
                  <a:pt x="0" y="31437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546402" y="8562947"/>
            <a:ext cx="4564485" cy="412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FFD705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Eng.osama alghamdi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12413" y="1677205"/>
            <a:ext cx="4047109" cy="1186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9"/>
              </a:lnSpc>
            </a:pPr>
            <a:r>
              <a:rPr lang="en-US" sz="6899">
                <a:solidFill>
                  <a:srgbClr val="FFEA2B"/>
                </a:solidFill>
                <a:latin typeface="Archivo Black"/>
                <a:ea typeface="Archivo Black"/>
                <a:cs typeface="Archivo Black"/>
                <a:sym typeface="Archivo Black"/>
              </a:rPr>
              <a:t>amazon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4625827"/>
            <a:ext cx="7882861" cy="2170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5"/>
              </a:lnSpc>
              <a:spcBef>
                <a:spcPct val="0"/>
              </a:spcBef>
            </a:pPr>
            <a:r>
              <a:rPr lang="en-US" sz="307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Amazon is one of the world's largest e-commerce platforms, offering a wide range of products and services to customers globally.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7E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445116"/>
            <a:ext cx="993796" cy="991311"/>
          </a:xfrm>
          <a:custGeom>
            <a:avLst/>
            <a:gdLst/>
            <a:ahLst/>
            <a:cxnLst/>
            <a:rect r="r" b="b" t="t" l="l"/>
            <a:pathLst>
              <a:path h="991311" w="993796">
                <a:moveTo>
                  <a:pt x="0" y="0"/>
                </a:moveTo>
                <a:lnTo>
                  <a:pt x="993796" y="0"/>
                </a:lnTo>
                <a:lnTo>
                  <a:pt x="993796" y="991311"/>
                </a:lnTo>
                <a:lnTo>
                  <a:pt x="0" y="9913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93578" y="-1845409"/>
            <a:ext cx="3100845" cy="3100845"/>
          </a:xfrm>
          <a:custGeom>
            <a:avLst/>
            <a:gdLst/>
            <a:ahLst/>
            <a:cxnLst/>
            <a:rect r="r" b="b" t="t" l="l"/>
            <a:pathLst>
              <a:path h="3100845" w="3100845">
                <a:moveTo>
                  <a:pt x="0" y="0"/>
                </a:moveTo>
                <a:lnTo>
                  <a:pt x="3100844" y="0"/>
                </a:lnTo>
                <a:lnTo>
                  <a:pt x="3100844" y="3100845"/>
                </a:lnTo>
                <a:lnTo>
                  <a:pt x="0" y="3100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93796" y="8292716"/>
            <a:ext cx="3531008" cy="3531008"/>
          </a:xfrm>
          <a:custGeom>
            <a:avLst/>
            <a:gdLst/>
            <a:ahLst/>
            <a:cxnLst/>
            <a:rect r="r" b="b" t="t" l="l"/>
            <a:pathLst>
              <a:path h="3531008" w="3531008">
                <a:moveTo>
                  <a:pt x="0" y="0"/>
                </a:moveTo>
                <a:lnTo>
                  <a:pt x="3531008" y="0"/>
                </a:lnTo>
                <a:lnTo>
                  <a:pt x="3531008" y="3531008"/>
                </a:lnTo>
                <a:lnTo>
                  <a:pt x="0" y="35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17540" y="3962553"/>
            <a:ext cx="2138552" cy="1881925"/>
          </a:xfrm>
          <a:custGeom>
            <a:avLst/>
            <a:gdLst/>
            <a:ahLst/>
            <a:cxnLst/>
            <a:rect r="r" b="b" t="t" l="l"/>
            <a:pathLst>
              <a:path h="1881925" w="2138552">
                <a:moveTo>
                  <a:pt x="0" y="0"/>
                </a:moveTo>
                <a:lnTo>
                  <a:pt x="2138551" y="0"/>
                </a:lnTo>
                <a:lnTo>
                  <a:pt x="2138551" y="1881926"/>
                </a:lnTo>
                <a:lnTo>
                  <a:pt x="0" y="18819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96908" y="3928509"/>
            <a:ext cx="2316563" cy="1806919"/>
          </a:xfrm>
          <a:custGeom>
            <a:avLst/>
            <a:gdLst/>
            <a:ahLst/>
            <a:cxnLst/>
            <a:rect r="r" b="b" t="t" l="l"/>
            <a:pathLst>
              <a:path h="1806919" w="2316563">
                <a:moveTo>
                  <a:pt x="0" y="0"/>
                </a:moveTo>
                <a:lnTo>
                  <a:pt x="2316563" y="0"/>
                </a:lnTo>
                <a:lnTo>
                  <a:pt x="2316563" y="1806919"/>
                </a:lnTo>
                <a:lnTo>
                  <a:pt x="0" y="18069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495015" y="4127341"/>
            <a:ext cx="2159922" cy="1717138"/>
          </a:xfrm>
          <a:custGeom>
            <a:avLst/>
            <a:gdLst/>
            <a:ahLst/>
            <a:cxnLst/>
            <a:rect r="r" b="b" t="t" l="l"/>
            <a:pathLst>
              <a:path h="1717138" w="2159922">
                <a:moveTo>
                  <a:pt x="0" y="0"/>
                </a:moveTo>
                <a:lnTo>
                  <a:pt x="2159922" y="0"/>
                </a:lnTo>
                <a:lnTo>
                  <a:pt x="2159922" y="1717138"/>
                </a:lnTo>
                <a:lnTo>
                  <a:pt x="0" y="17171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594744" y="3928509"/>
            <a:ext cx="2253183" cy="2299166"/>
            <a:chOff x="0" y="0"/>
            <a:chExt cx="3004244" cy="306555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04244" cy="3065555"/>
            </a:xfrm>
            <a:custGeom>
              <a:avLst/>
              <a:gdLst/>
              <a:ahLst/>
              <a:cxnLst/>
              <a:rect r="r" b="b" t="t" l="l"/>
              <a:pathLst>
                <a:path h="3065555" w="3004244">
                  <a:moveTo>
                    <a:pt x="0" y="0"/>
                  </a:moveTo>
                  <a:lnTo>
                    <a:pt x="3004244" y="0"/>
                  </a:lnTo>
                  <a:lnTo>
                    <a:pt x="3004244" y="3065555"/>
                  </a:lnTo>
                  <a:lnTo>
                    <a:pt x="0" y="30655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700670" y="533621"/>
              <a:ext cx="1602904" cy="1532777"/>
            </a:xfrm>
            <a:custGeom>
              <a:avLst/>
              <a:gdLst/>
              <a:ahLst/>
              <a:cxnLst/>
              <a:rect r="r" b="b" t="t" l="l"/>
              <a:pathLst>
                <a:path h="1532777" w="1602904">
                  <a:moveTo>
                    <a:pt x="0" y="0"/>
                  </a:moveTo>
                  <a:lnTo>
                    <a:pt x="1602904" y="0"/>
                  </a:lnTo>
                  <a:lnTo>
                    <a:pt x="1602904" y="1532777"/>
                  </a:lnTo>
                  <a:lnTo>
                    <a:pt x="0" y="1532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3656186" y="1302479"/>
            <a:ext cx="10975627" cy="904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73"/>
              </a:lnSpc>
            </a:pPr>
            <a:r>
              <a:rPr lang="en-US" sz="5267">
                <a:solidFill>
                  <a:srgbClr val="FFEA2B"/>
                </a:solidFill>
                <a:latin typeface="Archivo Black"/>
                <a:ea typeface="Archivo Black"/>
                <a:cs typeface="Archivo Black"/>
                <a:sym typeface="Archivo Black"/>
              </a:rPr>
              <a:t>Five services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7868" y="6302335"/>
            <a:ext cx="2754643" cy="421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5"/>
              </a:lnSpc>
            </a:pPr>
            <a:r>
              <a:rPr lang="en-US" sz="250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Deliver the order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109494" y="6302335"/>
            <a:ext cx="2754643" cy="421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5"/>
              </a:lnSpc>
            </a:pPr>
            <a:r>
              <a:rPr lang="en-US" sz="250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Prime subscribe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499551" y="6302335"/>
            <a:ext cx="2754643" cy="421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5"/>
              </a:lnSpc>
            </a:pPr>
            <a:r>
              <a:rPr lang="en-US" sz="250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Recover product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197654" y="6302335"/>
            <a:ext cx="2754643" cy="421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5"/>
              </a:lnSpc>
            </a:pPr>
            <a:r>
              <a:rPr lang="en-US" sz="250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Write comment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5183723" y="3799210"/>
            <a:ext cx="1936218" cy="1936218"/>
          </a:xfrm>
          <a:custGeom>
            <a:avLst/>
            <a:gdLst/>
            <a:ahLst/>
            <a:cxnLst/>
            <a:rect r="r" b="b" t="t" l="l"/>
            <a:pathLst>
              <a:path h="1936218" w="1936218">
                <a:moveTo>
                  <a:pt x="0" y="0"/>
                </a:moveTo>
                <a:lnTo>
                  <a:pt x="1936218" y="0"/>
                </a:lnTo>
                <a:lnTo>
                  <a:pt x="1936218" y="1936218"/>
                </a:lnTo>
                <a:lnTo>
                  <a:pt x="0" y="193621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4878199" y="6302335"/>
            <a:ext cx="2381101" cy="422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05"/>
              </a:lnSpc>
              <a:spcBef>
                <a:spcPct val="0"/>
              </a:spcBef>
            </a:pPr>
            <a:r>
              <a:rPr lang="en-US" sz="2503" strike="noStrike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Prime Feature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292716"/>
            <a:ext cx="993796" cy="991311"/>
          </a:xfrm>
          <a:custGeom>
            <a:avLst/>
            <a:gdLst/>
            <a:ahLst/>
            <a:cxnLst/>
            <a:rect r="r" b="b" t="t" l="l"/>
            <a:pathLst>
              <a:path h="991311" w="993796">
                <a:moveTo>
                  <a:pt x="0" y="0"/>
                </a:moveTo>
                <a:lnTo>
                  <a:pt x="993796" y="0"/>
                </a:lnTo>
                <a:lnTo>
                  <a:pt x="993796" y="991311"/>
                </a:lnTo>
                <a:lnTo>
                  <a:pt x="0" y="9913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04147" y="1604572"/>
            <a:ext cx="2655906" cy="2655906"/>
          </a:xfrm>
          <a:custGeom>
            <a:avLst/>
            <a:gdLst/>
            <a:ahLst/>
            <a:cxnLst/>
            <a:rect r="r" b="b" t="t" l="l"/>
            <a:pathLst>
              <a:path h="2655906" w="2655906">
                <a:moveTo>
                  <a:pt x="0" y="0"/>
                </a:moveTo>
                <a:lnTo>
                  <a:pt x="2655906" y="0"/>
                </a:lnTo>
                <a:lnTo>
                  <a:pt x="2655906" y="2655906"/>
                </a:lnTo>
                <a:lnTo>
                  <a:pt x="0" y="2655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86040" y="-1845409"/>
            <a:ext cx="3100845" cy="3100845"/>
          </a:xfrm>
          <a:custGeom>
            <a:avLst/>
            <a:gdLst/>
            <a:ahLst/>
            <a:cxnLst/>
            <a:rect r="r" b="b" t="t" l="l"/>
            <a:pathLst>
              <a:path h="3100845" w="3100845">
                <a:moveTo>
                  <a:pt x="0" y="0"/>
                </a:moveTo>
                <a:lnTo>
                  <a:pt x="3100845" y="0"/>
                </a:lnTo>
                <a:lnTo>
                  <a:pt x="3100845" y="3100845"/>
                </a:lnTo>
                <a:lnTo>
                  <a:pt x="0" y="3100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93796" y="8292716"/>
            <a:ext cx="3531008" cy="3531008"/>
          </a:xfrm>
          <a:custGeom>
            <a:avLst/>
            <a:gdLst/>
            <a:ahLst/>
            <a:cxnLst/>
            <a:rect r="r" b="b" t="t" l="l"/>
            <a:pathLst>
              <a:path h="3531008" w="3531008">
                <a:moveTo>
                  <a:pt x="0" y="0"/>
                </a:moveTo>
                <a:lnTo>
                  <a:pt x="3531008" y="0"/>
                </a:lnTo>
                <a:lnTo>
                  <a:pt x="3531008" y="3531008"/>
                </a:lnTo>
                <a:lnTo>
                  <a:pt x="0" y="35310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621381" y="4478767"/>
            <a:ext cx="7061690" cy="2702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393730"/>
                </a:solidFill>
                <a:latin typeface="Montserrat"/>
                <a:ea typeface="Montserrat"/>
                <a:cs typeface="Montserrat"/>
                <a:sym typeface="Montserrat"/>
              </a:rPr>
              <a:t>With this service, you can confirm the shipment of products to your address registered on the website and reset the product counter to zero.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621381" y="2151774"/>
            <a:ext cx="692881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>
                <a:solidFill>
                  <a:srgbClr val="FFEA2B"/>
                </a:solidFill>
                <a:latin typeface="Archivo Black"/>
                <a:ea typeface="Archivo Black"/>
                <a:cs typeface="Archivo Black"/>
                <a:sym typeface="Archivo Black"/>
              </a:rPr>
              <a:t>Deliver the order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25598" y="1932406"/>
            <a:ext cx="4297681" cy="3352191"/>
          </a:xfrm>
          <a:custGeom>
            <a:avLst/>
            <a:gdLst/>
            <a:ahLst/>
            <a:cxnLst/>
            <a:rect r="r" b="b" t="t" l="l"/>
            <a:pathLst>
              <a:path h="3352191" w="4297681">
                <a:moveTo>
                  <a:pt x="0" y="0"/>
                </a:moveTo>
                <a:lnTo>
                  <a:pt x="4297681" y="0"/>
                </a:lnTo>
                <a:lnTo>
                  <a:pt x="4297681" y="3352191"/>
                </a:lnTo>
                <a:lnTo>
                  <a:pt x="0" y="33521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292716"/>
            <a:ext cx="993796" cy="991311"/>
          </a:xfrm>
          <a:custGeom>
            <a:avLst/>
            <a:gdLst/>
            <a:ahLst/>
            <a:cxnLst/>
            <a:rect r="r" b="b" t="t" l="l"/>
            <a:pathLst>
              <a:path h="991311" w="993796">
                <a:moveTo>
                  <a:pt x="0" y="0"/>
                </a:moveTo>
                <a:lnTo>
                  <a:pt x="993796" y="0"/>
                </a:lnTo>
                <a:lnTo>
                  <a:pt x="993796" y="991311"/>
                </a:lnTo>
                <a:lnTo>
                  <a:pt x="0" y="9913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04147" y="1604572"/>
            <a:ext cx="2655906" cy="2655906"/>
          </a:xfrm>
          <a:custGeom>
            <a:avLst/>
            <a:gdLst/>
            <a:ahLst/>
            <a:cxnLst/>
            <a:rect r="r" b="b" t="t" l="l"/>
            <a:pathLst>
              <a:path h="2655906" w="2655906">
                <a:moveTo>
                  <a:pt x="0" y="0"/>
                </a:moveTo>
                <a:lnTo>
                  <a:pt x="2655906" y="0"/>
                </a:lnTo>
                <a:lnTo>
                  <a:pt x="2655906" y="2655906"/>
                </a:lnTo>
                <a:lnTo>
                  <a:pt x="0" y="2655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86040" y="-1845409"/>
            <a:ext cx="3100845" cy="3100845"/>
          </a:xfrm>
          <a:custGeom>
            <a:avLst/>
            <a:gdLst/>
            <a:ahLst/>
            <a:cxnLst/>
            <a:rect r="r" b="b" t="t" l="l"/>
            <a:pathLst>
              <a:path h="3100845" w="3100845">
                <a:moveTo>
                  <a:pt x="0" y="0"/>
                </a:moveTo>
                <a:lnTo>
                  <a:pt x="3100845" y="0"/>
                </a:lnTo>
                <a:lnTo>
                  <a:pt x="3100845" y="3100845"/>
                </a:lnTo>
                <a:lnTo>
                  <a:pt x="0" y="3100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93796" y="8292716"/>
            <a:ext cx="3531008" cy="3531008"/>
          </a:xfrm>
          <a:custGeom>
            <a:avLst/>
            <a:gdLst/>
            <a:ahLst/>
            <a:cxnLst/>
            <a:rect r="r" b="b" t="t" l="l"/>
            <a:pathLst>
              <a:path h="3531008" w="3531008">
                <a:moveTo>
                  <a:pt x="0" y="0"/>
                </a:moveTo>
                <a:lnTo>
                  <a:pt x="3531008" y="0"/>
                </a:lnTo>
                <a:lnTo>
                  <a:pt x="3531008" y="3531008"/>
                </a:lnTo>
                <a:lnTo>
                  <a:pt x="0" y="35310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621381" y="4478767"/>
            <a:ext cx="7061690" cy="107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393730"/>
                </a:solidFill>
                <a:latin typeface="Montserrat"/>
                <a:ea typeface="Montserrat"/>
                <a:cs typeface="Montserrat"/>
                <a:sym typeface="Montserrat"/>
              </a:rPr>
              <a:t>With this service you can subscribe to Amazon Prime.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80168" y="1604572"/>
            <a:ext cx="4659201" cy="4100097"/>
          </a:xfrm>
          <a:custGeom>
            <a:avLst/>
            <a:gdLst/>
            <a:ahLst/>
            <a:cxnLst/>
            <a:rect r="r" b="b" t="t" l="l"/>
            <a:pathLst>
              <a:path h="4100097" w="4659201">
                <a:moveTo>
                  <a:pt x="0" y="0"/>
                </a:moveTo>
                <a:lnTo>
                  <a:pt x="4659201" y="0"/>
                </a:lnTo>
                <a:lnTo>
                  <a:pt x="4659201" y="4100097"/>
                </a:lnTo>
                <a:lnTo>
                  <a:pt x="0" y="41000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621381" y="2151774"/>
            <a:ext cx="692881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>
                <a:solidFill>
                  <a:srgbClr val="FFEA2B"/>
                </a:solidFill>
                <a:latin typeface="Archivo Black"/>
                <a:ea typeface="Archivo Black"/>
                <a:cs typeface="Archivo Black"/>
                <a:sym typeface="Archivo Black"/>
              </a:rPr>
              <a:t>Prime subscribe</a:t>
            </a:r>
            <a:r>
              <a:rPr lang="en-US" sz="4999">
                <a:solidFill>
                  <a:srgbClr val="FFEA2B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292716"/>
            <a:ext cx="993796" cy="991311"/>
          </a:xfrm>
          <a:custGeom>
            <a:avLst/>
            <a:gdLst/>
            <a:ahLst/>
            <a:cxnLst/>
            <a:rect r="r" b="b" t="t" l="l"/>
            <a:pathLst>
              <a:path h="991311" w="993796">
                <a:moveTo>
                  <a:pt x="0" y="0"/>
                </a:moveTo>
                <a:lnTo>
                  <a:pt x="993796" y="0"/>
                </a:lnTo>
                <a:lnTo>
                  <a:pt x="993796" y="991311"/>
                </a:lnTo>
                <a:lnTo>
                  <a:pt x="0" y="9913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04147" y="1604572"/>
            <a:ext cx="2655906" cy="2655906"/>
          </a:xfrm>
          <a:custGeom>
            <a:avLst/>
            <a:gdLst/>
            <a:ahLst/>
            <a:cxnLst/>
            <a:rect r="r" b="b" t="t" l="l"/>
            <a:pathLst>
              <a:path h="2655906" w="2655906">
                <a:moveTo>
                  <a:pt x="0" y="0"/>
                </a:moveTo>
                <a:lnTo>
                  <a:pt x="2655906" y="0"/>
                </a:lnTo>
                <a:lnTo>
                  <a:pt x="2655906" y="2655906"/>
                </a:lnTo>
                <a:lnTo>
                  <a:pt x="0" y="2655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86040" y="-1845409"/>
            <a:ext cx="3100845" cy="3100845"/>
          </a:xfrm>
          <a:custGeom>
            <a:avLst/>
            <a:gdLst/>
            <a:ahLst/>
            <a:cxnLst/>
            <a:rect r="r" b="b" t="t" l="l"/>
            <a:pathLst>
              <a:path h="3100845" w="3100845">
                <a:moveTo>
                  <a:pt x="0" y="0"/>
                </a:moveTo>
                <a:lnTo>
                  <a:pt x="3100845" y="0"/>
                </a:lnTo>
                <a:lnTo>
                  <a:pt x="3100845" y="3100845"/>
                </a:lnTo>
                <a:lnTo>
                  <a:pt x="0" y="3100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93796" y="8292716"/>
            <a:ext cx="3531008" cy="3531008"/>
          </a:xfrm>
          <a:custGeom>
            <a:avLst/>
            <a:gdLst/>
            <a:ahLst/>
            <a:cxnLst/>
            <a:rect r="r" b="b" t="t" l="l"/>
            <a:pathLst>
              <a:path h="3531008" w="3531008">
                <a:moveTo>
                  <a:pt x="0" y="0"/>
                </a:moveTo>
                <a:lnTo>
                  <a:pt x="3531008" y="0"/>
                </a:lnTo>
                <a:lnTo>
                  <a:pt x="3531008" y="3531008"/>
                </a:lnTo>
                <a:lnTo>
                  <a:pt x="0" y="35310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621381" y="4478767"/>
            <a:ext cx="7061690" cy="2159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393730"/>
                </a:solidFill>
                <a:latin typeface="Montserrat"/>
                <a:ea typeface="Montserrat"/>
                <a:cs typeface="Montserrat"/>
                <a:sym typeface="Montserrat"/>
              </a:rPr>
              <a:t>With this service, you can return the product to Amazon and get the amount back to your balance on the site.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621381" y="2151774"/>
            <a:ext cx="692881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>
                <a:solidFill>
                  <a:srgbClr val="FFEA2B"/>
                </a:solidFill>
                <a:latin typeface="Archivo Black"/>
                <a:ea typeface="Archivo Black"/>
                <a:cs typeface="Archivo Black"/>
                <a:sym typeface="Archivo Black"/>
              </a:rPr>
              <a:t>Recover product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525598" y="2274915"/>
            <a:ext cx="3891704" cy="3971126"/>
            <a:chOff x="0" y="0"/>
            <a:chExt cx="5188938" cy="529483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88938" cy="5294835"/>
            </a:xfrm>
            <a:custGeom>
              <a:avLst/>
              <a:gdLst/>
              <a:ahLst/>
              <a:cxnLst/>
              <a:rect r="r" b="b" t="t" l="l"/>
              <a:pathLst>
                <a:path h="5294835" w="5188938">
                  <a:moveTo>
                    <a:pt x="0" y="0"/>
                  </a:moveTo>
                  <a:lnTo>
                    <a:pt x="5188938" y="0"/>
                  </a:lnTo>
                  <a:lnTo>
                    <a:pt x="5188938" y="5294835"/>
                  </a:lnTo>
                  <a:lnTo>
                    <a:pt x="0" y="52948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210198" y="921671"/>
              <a:ext cx="2768541" cy="2647417"/>
            </a:xfrm>
            <a:custGeom>
              <a:avLst/>
              <a:gdLst/>
              <a:ahLst/>
              <a:cxnLst/>
              <a:rect r="r" b="b" t="t" l="l"/>
              <a:pathLst>
                <a:path h="2647417" w="2768541">
                  <a:moveTo>
                    <a:pt x="0" y="0"/>
                  </a:moveTo>
                  <a:lnTo>
                    <a:pt x="2768542" y="0"/>
                  </a:lnTo>
                  <a:lnTo>
                    <a:pt x="2768542" y="2647417"/>
                  </a:lnTo>
                  <a:lnTo>
                    <a:pt x="0" y="26474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292716"/>
            <a:ext cx="993796" cy="991311"/>
          </a:xfrm>
          <a:custGeom>
            <a:avLst/>
            <a:gdLst/>
            <a:ahLst/>
            <a:cxnLst/>
            <a:rect r="r" b="b" t="t" l="l"/>
            <a:pathLst>
              <a:path h="991311" w="993796">
                <a:moveTo>
                  <a:pt x="0" y="0"/>
                </a:moveTo>
                <a:lnTo>
                  <a:pt x="993796" y="0"/>
                </a:lnTo>
                <a:lnTo>
                  <a:pt x="993796" y="991311"/>
                </a:lnTo>
                <a:lnTo>
                  <a:pt x="0" y="9913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04147" y="1604572"/>
            <a:ext cx="2655906" cy="2655906"/>
          </a:xfrm>
          <a:custGeom>
            <a:avLst/>
            <a:gdLst/>
            <a:ahLst/>
            <a:cxnLst/>
            <a:rect r="r" b="b" t="t" l="l"/>
            <a:pathLst>
              <a:path h="2655906" w="2655906">
                <a:moveTo>
                  <a:pt x="0" y="0"/>
                </a:moveTo>
                <a:lnTo>
                  <a:pt x="2655906" y="0"/>
                </a:lnTo>
                <a:lnTo>
                  <a:pt x="2655906" y="2655906"/>
                </a:lnTo>
                <a:lnTo>
                  <a:pt x="0" y="2655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86040" y="-1845409"/>
            <a:ext cx="3100845" cy="3100845"/>
          </a:xfrm>
          <a:custGeom>
            <a:avLst/>
            <a:gdLst/>
            <a:ahLst/>
            <a:cxnLst/>
            <a:rect r="r" b="b" t="t" l="l"/>
            <a:pathLst>
              <a:path h="3100845" w="3100845">
                <a:moveTo>
                  <a:pt x="0" y="0"/>
                </a:moveTo>
                <a:lnTo>
                  <a:pt x="3100845" y="0"/>
                </a:lnTo>
                <a:lnTo>
                  <a:pt x="3100845" y="3100845"/>
                </a:lnTo>
                <a:lnTo>
                  <a:pt x="0" y="3100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93796" y="8292716"/>
            <a:ext cx="3531008" cy="3531008"/>
          </a:xfrm>
          <a:custGeom>
            <a:avLst/>
            <a:gdLst/>
            <a:ahLst/>
            <a:cxnLst/>
            <a:rect r="r" b="b" t="t" l="l"/>
            <a:pathLst>
              <a:path h="3531008" w="3531008">
                <a:moveTo>
                  <a:pt x="0" y="0"/>
                </a:moveTo>
                <a:lnTo>
                  <a:pt x="3531008" y="0"/>
                </a:lnTo>
                <a:lnTo>
                  <a:pt x="3531008" y="3531008"/>
                </a:lnTo>
                <a:lnTo>
                  <a:pt x="0" y="35310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621381" y="4478767"/>
            <a:ext cx="7061690" cy="161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393730"/>
                </a:solidFill>
                <a:latin typeface="Montserrat"/>
                <a:ea typeface="Montserrat"/>
                <a:cs typeface="Montserrat"/>
                <a:sym typeface="Montserrat"/>
              </a:rPr>
              <a:t>With this service you can write a comment on the product you want and it will be stored and viewed.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621381" y="2151774"/>
            <a:ext cx="692881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>
                <a:solidFill>
                  <a:srgbClr val="FFEA2B"/>
                </a:solidFill>
                <a:latin typeface="Archivo Black"/>
                <a:ea typeface="Archivo Black"/>
                <a:cs typeface="Archivo Black"/>
                <a:sym typeface="Archivo Black"/>
              </a:rPr>
              <a:t>Write comment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25598" y="2156805"/>
            <a:ext cx="3979439" cy="3163654"/>
          </a:xfrm>
          <a:custGeom>
            <a:avLst/>
            <a:gdLst/>
            <a:ahLst/>
            <a:cxnLst/>
            <a:rect r="r" b="b" t="t" l="l"/>
            <a:pathLst>
              <a:path h="3163654" w="3979439">
                <a:moveTo>
                  <a:pt x="0" y="0"/>
                </a:moveTo>
                <a:lnTo>
                  <a:pt x="3979439" y="0"/>
                </a:lnTo>
                <a:lnTo>
                  <a:pt x="3979439" y="3163654"/>
                </a:lnTo>
                <a:lnTo>
                  <a:pt x="0" y="3163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292716"/>
            <a:ext cx="993796" cy="991311"/>
          </a:xfrm>
          <a:custGeom>
            <a:avLst/>
            <a:gdLst/>
            <a:ahLst/>
            <a:cxnLst/>
            <a:rect r="r" b="b" t="t" l="l"/>
            <a:pathLst>
              <a:path h="991311" w="993796">
                <a:moveTo>
                  <a:pt x="0" y="0"/>
                </a:moveTo>
                <a:lnTo>
                  <a:pt x="993796" y="0"/>
                </a:lnTo>
                <a:lnTo>
                  <a:pt x="993796" y="991311"/>
                </a:lnTo>
                <a:lnTo>
                  <a:pt x="0" y="9913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04147" y="1604572"/>
            <a:ext cx="2655906" cy="2655906"/>
          </a:xfrm>
          <a:custGeom>
            <a:avLst/>
            <a:gdLst/>
            <a:ahLst/>
            <a:cxnLst/>
            <a:rect r="r" b="b" t="t" l="l"/>
            <a:pathLst>
              <a:path h="2655906" w="2655906">
                <a:moveTo>
                  <a:pt x="0" y="0"/>
                </a:moveTo>
                <a:lnTo>
                  <a:pt x="2655906" y="0"/>
                </a:lnTo>
                <a:lnTo>
                  <a:pt x="2655906" y="2655906"/>
                </a:lnTo>
                <a:lnTo>
                  <a:pt x="0" y="2655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86040" y="-1845409"/>
            <a:ext cx="3100845" cy="3100845"/>
          </a:xfrm>
          <a:custGeom>
            <a:avLst/>
            <a:gdLst/>
            <a:ahLst/>
            <a:cxnLst/>
            <a:rect r="r" b="b" t="t" l="l"/>
            <a:pathLst>
              <a:path h="3100845" w="3100845">
                <a:moveTo>
                  <a:pt x="0" y="0"/>
                </a:moveTo>
                <a:lnTo>
                  <a:pt x="3100845" y="0"/>
                </a:lnTo>
                <a:lnTo>
                  <a:pt x="3100845" y="3100845"/>
                </a:lnTo>
                <a:lnTo>
                  <a:pt x="0" y="3100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93796" y="8292716"/>
            <a:ext cx="3531008" cy="3531008"/>
          </a:xfrm>
          <a:custGeom>
            <a:avLst/>
            <a:gdLst/>
            <a:ahLst/>
            <a:cxnLst/>
            <a:rect r="r" b="b" t="t" l="l"/>
            <a:pathLst>
              <a:path h="3531008" w="3531008">
                <a:moveTo>
                  <a:pt x="0" y="0"/>
                </a:moveTo>
                <a:lnTo>
                  <a:pt x="3531008" y="0"/>
                </a:lnTo>
                <a:lnTo>
                  <a:pt x="3531008" y="3531008"/>
                </a:lnTo>
                <a:lnTo>
                  <a:pt x="0" y="35310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58276" y="2203078"/>
            <a:ext cx="3117381" cy="3117381"/>
          </a:xfrm>
          <a:custGeom>
            <a:avLst/>
            <a:gdLst/>
            <a:ahLst/>
            <a:cxnLst/>
            <a:rect r="r" b="b" t="t" l="l"/>
            <a:pathLst>
              <a:path h="3117381" w="3117381">
                <a:moveTo>
                  <a:pt x="0" y="0"/>
                </a:moveTo>
                <a:lnTo>
                  <a:pt x="3117382" y="0"/>
                </a:lnTo>
                <a:lnTo>
                  <a:pt x="3117382" y="3117381"/>
                </a:lnTo>
                <a:lnTo>
                  <a:pt x="0" y="31173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621381" y="4478767"/>
            <a:ext cx="7061690" cy="316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393730"/>
                </a:solidFill>
                <a:latin typeface="Montserrat"/>
                <a:ea typeface="Montserrat"/>
                <a:cs typeface="Montserrat"/>
                <a:sym typeface="Montserrat"/>
              </a:rPr>
              <a:t>his service is only available to Prime subscribers, who can purchase products at special discounts based on the number of visits.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21381" y="2151774"/>
            <a:ext cx="6928811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u="sng">
                <a:solidFill>
                  <a:srgbClr val="FFEA2B"/>
                </a:solidFill>
                <a:latin typeface="Archivo Black"/>
                <a:ea typeface="Archivo Black"/>
                <a:cs typeface="Archivo Black"/>
                <a:sym typeface="Archivo Black"/>
              </a:rPr>
              <a:t>Prime</a:t>
            </a:r>
            <a:r>
              <a:rPr lang="en-US" sz="5499">
                <a:solidFill>
                  <a:srgbClr val="FFEA2B"/>
                </a:solidFill>
                <a:latin typeface="Archivo Black"/>
                <a:ea typeface="Archivo Black"/>
                <a:cs typeface="Archivo Black"/>
                <a:sym typeface="Archivo Black"/>
              </a:rPr>
              <a:t> Feature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292716"/>
            <a:ext cx="993796" cy="991311"/>
          </a:xfrm>
          <a:custGeom>
            <a:avLst/>
            <a:gdLst/>
            <a:ahLst/>
            <a:cxnLst/>
            <a:rect r="r" b="b" t="t" l="l"/>
            <a:pathLst>
              <a:path h="991311" w="993796">
                <a:moveTo>
                  <a:pt x="0" y="0"/>
                </a:moveTo>
                <a:lnTo>
                  <a:pt x="993796" y="0"/>
                </a:lnTo>
                <a:lnTo>
                  <a:pt x="993796" y="991311"/>
                </a:lnTo>
                <a:lnTo>
                  <a:pt x="0" y="9913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5598" y="1604572"/>
            <a:ext cx="2655906" cy="2655906"/>
          </a:xfrm>
          <a:custGeom>
            <a:avLst/>
            <a:gdLst/>
            <a:ahLst/>
            <a:cxnLst/>
            <a:rect r="r" b="b" t="t" l="l"/>
            <a:pathLst>
              <a:path h="2655906" w="2655906">
                <a:moveTo>
                  <a:pt x="0" y="0"/>
                </a:moveTo>
                <a:lnTo>
                  <a:pt x="2655906" y="0"/>
                </a:lnTo>
                <a:lnTo>
                  <a:pt x="2655906" y="2655906"/>
                </a:lnTo>
                <a:lnTo>
                  <a:pt x="0" y="2655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86040" y="-1845409"/>
            <a:ext cx="3100845" cy="3100845"/>
          </a:xfrm>
          <a:custGeom>
            <a:avLst/>
            <a:gdLst/>
            <a:ahLst/>
            <a:cxnLst/>
            <a:rect r="r" b="b" t="t" l="l"/>
            <a:pathLst>
              <a:path h="3100845" w="3100845">
                <a:moveTo>
                  <a:pt x="0" y="0"/>
                </a:moveTo>
                <a:lnTo>
                  <a:pt x="3100845" y="0"/>
                </a:lnTo>
                <a:lnTo>
                  <a:pt x="3100845" y="3100845"/>
                </a:lnTo>
                <a:lnTo>
                  <a:pt x="0" y="3100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93796" y="8292716"/>
            <a:ext cx="3531008" cy="3531008"/>
          </a:xfrm>
          <a:custGeom>
            <a:avLst/>
            <a:gdLst/>
            <a:ahLst/>
            <a:cxnLst/>
            <a:rect r="r" b="b" t="t" l="l"/>
            <a:pathLst>
              <a:path h="3531008" w="3531008">
                <a:moveTo>
                  <a:pt x="0" y="0"/>
                </a:moveTo>
                <a:lnTo>
                  <a:pt x="3531008" y="0"/>
                </a:lnTo>
                <a:lnTo>
                  <a:pt x="3531008" y="3531008"/>
                </a:lnTo>
                <a:lnTo>
                  <a:pt x="0" y="35310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93952" y="1991774"/>
            <a:ext cx="7214250" cy="6303451"/>
          </a:xfrm>
          <a:custGeom>
            <a:avLst/>
            <a:gdLst/>
            <a:ahLst/>
            <a:cxnLst/>
            <a:rect r="r" b="b" t="t" l="l"/>
            <a:pathLst>
              <a:path h="6303451" w="7214250">
                <a:moveTo>
                  <a:pt x="0" y="0"/>
                </a:moveTo>
                <a:lnTo>
                  <a:pt x="7214249" y="0"/>
                </a:lnTo>
                <a:lnTo>
                  <a:pt x="7214249" y="6303451"/>
                </a:lnTo>
                <a:lnTo>
                  <a:pt x="0" y="63034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46402" y="8562947"/>
            <a:ext cx="4564485" cy="412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FFD705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Eng.osama alghamdi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09311" y="1970625"/>
            <a:ext cx="7054054" cy="1319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33"/>
              </a:lnSpc>
            </a:pPr>
            <a:r>
              <a:rPr lang="en-US" sz="7666">
                <a:solidFill>
                  <a:srgbClr val="FF6705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DAGXg6cNl-k</dc:identifier>
  <dcterms:modified xsi:type="dcterms:W3CDTF">2011-08-01T06:04:30Z</dcterms:modified>
  <cp:revision>1</cp:revision>
  <dc:title>amazon</dc:title>
</cp:coreProperties>
</file>