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89BB57-063E-43A6-BA97-6A3BCEE7BD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73B41B-EE21-48AD-AD7A-271749766D07}">
      <dgm:prSet/>
      <dgm:spPr/>
      <dgm:t>
        <a:bodyPr/>
        <a:lstStyle/>
        <a:p>
          <a:pPr>
            <a:lnSpc>
              <a:spcPct val="100000"/>
            </a:lnSpc>
          </a:pPr>
          <a:r>
            <a:rPr lang="en-US"/>
            <a:t>01 Introduction</a:t>
          </a:r>
        </a:p>
      </dgm:t>
    </dgm:pt>
    <dgm:pt modelId="{C6F2E706-3B73-43E4-A62A-E727CDDB1FA1}" type="parTrans" cxnId="{5688A984-7CBB-41BA-A22D-5AE923F49BEA}">
      <dgm:prSet/>
      <dgm:spPr/>
      <dgm:t>
        <a:bodyPr/>
        <a:lstStyle/>
        <a:p>
          <a:endParaRPr lang="en-US"/>
        </a:p>
      </dgm:t>
    </dgm:pt>
    <dgm:pt modelId="{717B4D86-3AF0-432D-868A-C91C1828BEFA}" type="sibTrans" cxnId="{5688A984-7CBB-41BA-A22D-5AE923F49BEA}">
      <dgm:prSet/>
      <dgm:spPr/>
      <dgm:t>
        <a:bodyPr/>
        <a:lstStyle/>
        <a:p>
          <a:endParaRPr lang="en-US"/>
        </a:p>
      </dgm:t>
    </dgm:pt>
    <dgm:pt modelId="{A22A2530-AB91-4D3E-9391-753F914E51E3}">
      <dgm:prSet/>
      <dgm:spPr/>
      <dgm:t>
        <a:bodyPr/>
        <a:lstStyle/>
        <a:p>
          <a:pPr>
            <a:lnSpc>
              <a:spcPct val="100000"/>
            </a:lnSpc>
          </a:pPr>
          <a:r>
            <a:rPr lang="en-US"/>
            <a:t>02 Design</a:t>
          </a:r>
        </a:p>
      </dgm:t>
    </dgm:pt>
    <dgm:pt modelId="{8C70422B-4254-44F6-81B8-67ADF5389205}" type="parTrans" cxnId="{78F20300-43C0-4F32-948E-9DA41DCCAFA8}">
      <dgm:prSet/>
      <dgm:spPr/>
      <dgm:t>
        <a:bodyPr/>
        <a:lstStyle/>
        <a:p>
          <a:endParaRPr lang="en-US"/>
        </a:p>
      </dgm:t>
    </dgm:pt>
    <dgm:pt modelId="{B7B200B6-215B-4B2D-B5A3-1C14DCAFB5BB}" type="sibTrans" cxnId="{78F20300-43C0-4F32-948E-9DA41DCCAFA8}">
      <dgm:prSet/>
      <dgm:spPr/>
      <dgm:t>
        <a:bodyPr/>
        <a:lstStyle/>
        <a:p>
          <a:endParaRPr lang="en-US"/>
        </a:p>
      </dgm:t>
    </dgm:pt>
    <dgm:pt modelId="{FABED36A-3D90-409B-ACED-01D0B48999FF}">
      <dgm:prSet/>
      <dgm:spPr/>
      <dgm:t>
        <a:bodyPr/>
        <a:lstStyle/>
        <a:p>
          <a:pPr>
            <a:lnSpc>
              <a:spcPct val="100000"/>
            </a:lnSpc>
          </a:pPr>
          <a:r>
            <a:rPr lang="en-US"/>
            <a:t>03 Implementation</a:t>
          </a:r>
        </a:p>
      </dgm:t>
    </dgm:pt>
    <dgm:pt modelId="{67F12120-80CF-4B06-A2D1-83B6E3EA4F09}" type="parTrans" cxnId="{90186B01-CBFE-43E9-80DB-F782EEAB73A8}">
      <dgm:prSet/>
      <dgm:spPr/>
      <dgm:t>
        <a:bodyPr/>
        <a:lstStyle/>
        <a:p>
          <a:endParaRPr lang="en-US"/>
        </a:p>
      </dgm:t>
    </dgm:pt>
    <dgm:pt modelId="{D9D22907-4FED-402C-9979-388E4CFBB89D}" type="sibTrans" cxnId="{90186B01-CBFE-43E9-80DB-F782EEAB73A8}">
      <dgm:prSet/>
      <dgm:spPr/>
      <dgm:t>
        <a:bodyPr/>
        <a:lstStyle/>
        <a:p>
          <a:endParaRPr lang="en-US"/>
        </a:p>
      </dgm:t>
    </dgm:pt>
    <dgm:pt modelId="{A96CA8B7-D713-4833-BF75-A350507BEAC0}">
      <dgm:prSet/>
      <dgm:spPr/>
      <dgm:t>
        <a:bodyPr/>
        <a:lstStyle/>
        <a:p>
          <a:pPr>
            <a:lnSpc>
              <a:spcPct val="100000"/>
            </a:lnSpc>
          </a:pPr>
          <a:r>
            <a:rPr lang="en-US" dirty="0"/>
            <a:t>04 Future works </a:t>
          </a:r>
        </a:p>
      </dgm:t>
    </dgm:pt>
    <dgm:pt modelId="{D6ABEEFC-A2BD-488D-8E34-D81AA2B6A08F}" type="parTrans" cxnId="{C397889B-805E-43D8-BC70-471C1A6C4BB0}">
      <dgm:prSet/>
      <dgm:spPr/>
      <dgm:t>
        <a:bodyPr/>
        <a:lstStyle/>
        <a:p>
          <a:endParaRPr lang="en-US"/>
        </a:p>
      </dgm:t>
    </dgm:pt>
    <dgm:pt modelId="{3140F034-176C-432F-9438-3B90FFC41F3D}" type="sibTrans" cxnId="{C397889B-805E-43D8-BC70-471C1A6C4BB0}">
      <dgm:prSet/>
      <dgm:spPr/>
      <dgm:t>
        <a:bodyPr/>
        <a:lstStyle/>
        <a:p>
          <a:endParaRPr lang="en-US"/>
        </a:p>
      </dgm:t>
    </dgm:pt>
    <dgm:pt modelId="{FC68C136-BA6E-4404-A2BB-44BC6959AFEC}">
      <dgm:prSet/>
      <dgm:spPr/>
      <dgm:t>
        <a:bodyPr/>
        <a:lstStyle/>
        <a:p>
          <a:pPr>
            <a:lnSpc>
              <a:spcPct val="100000"/>
            </a:lnSpc>
          </a:pPr>
          <a:r>
            <a:rPr lang="en-US"/>
            <a:t>05 Conclusion</a:t>
          </a:r>
        </a:p>
      </dgm:t>
    </dgm:pt>
    <dgm:pt modelId="{560FD0A3-712E-4C0E-98EA-9D1A96EF54A5}" type="parTrans" cxnId="{8BB7FEB2-E386-42CC-8C89-06AA4119E876}">
      <dgm:prSet/>
      <dgm:spPr/>
      <dgm:t>
        <a:bodyPr/>
        <a:lstStyle/>
        <a:p>
          <a:endParaRPr lang="en-US"/>
        </a:p>
      </dgm:t>
    </dgm:pt>
    <dgm:pt modelId="{8E81EF37-7C06-40C6-ABD1-6C4F93778E33}" type="sibTrans" cxnId="{8BB7FEB2-E386-42CC-8C89-06AA4119E876}">
      <dgm:prSet/>
      <dgm:spPr/>
      <dgm:t>
        <a:bodyPr/>
        <a:lstStyle/>
        <a:p>
          <a:endParaRPr lang="en-US"/>
        </a:p>
      </dgm:t>
    </dgm:pt>
    <dgm:pt modelId="{661040BE-FF2C-4AC9-A1F3-CC1717E26D3A}" type="pres">
      <dgm:prSet presAssocID="{D389BB57-063E-43A6-BA97-6A3BCEE7BD86}" presName="root" presStyleCnt="0">
        <dgm:presLayoutVars>
          <dgm:dir/>
          <dgm:resizeHandles val="exact"/>
        </dgm:presLayoutVars>
      </dgm:prSet>
      <dgm:spPr/>
    </dgm:pt>
    <dgm:pt modelId="{16D15D74-0639-44D3-9B0C-7BEC48DCFD1D}" type="pres">
      <dgm:prSet presAssocID="{1173B41B-EE21-48AD-AD7A-271749766D07}" presName="compNode" presStyleCnt="0"/>
      <dgm:spPr/>
    </dgm:pt>
    <dgm:pt modelId="{BAB7D288-02C1-4207-A3D7-27179D67CAD9}" type="pres">
      <dgm:prSet presAssocID="{1173B41B-EE21-48AD-AD7A-271749766D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spiration2"/>
        </a:ext>
      </dgm:extLst>
    </dgm:pt>
    <dgm:pt modelId="{00839F4C-960B-4A73-A8C4-BF44A99F0D0F}" type="pres">
      <dgm:prSet presAssocID="{1173B41B-EE21-48AD-AD7A-271749766D07}" presName="spaceRect" presStyleCnt="0"/>
      <dgm:spPr/>
    </dgm:pt>
    <dgm:pt modelId="{06E6BEF6-55F3-48C9-9376-75071394BCD0}" type="pres">
      <dgm:prSet presAssocID="{1173B41B-EE21-48AD-AD7A-271749766D07}" presName="textRect" presStyleLbl="revTx" presStyleIdx="0" presStyleCnt="5">
        <dgm:presLayoutVars>
          <dgm:chMax val="1"/>
          <dgm:chPref val="1"/>
        </dgm:presLayoutVars>
      </dgm:prSet>
      <dgm:spPr/>
    </dgm:pt>
    <dgm:pt modelId="{AFC61DC7-49E4-407B-A89E-50233F7013F2}" type="pres">
      <dgm:prSet presAssocID="{717B4D86-3AF0-432D-868A-C91C1828BEFA}" presName="sibTrans" presStyleCnt="0"/>
      <dgm:spPr/>
    </dgm:pt>
    <dgm:pt modelId="{55096D41-65FB-4878-AD77-554D54BDBA81}" type="pres">
      <dgm:prSet presAssocID="{A22A2530-AB91-4D3E-9391-753F914E51E3}" presName="compNode" presStyleCnt="0"/>
      <dgm:spPr/>
    </dgm:pt>
    <dgm:pt modelId="{0A3391A8-99F0-4FF8-88A4-1844794DD40D}" type="pres">
      <dgm:prSet presAssocID="{A22A2530-AB91-4D3E-9391-753F914E51E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A84BF2CD-C091-40DF-8E0B-32DC51122C68}" type="pres">
      <dgm:prSet presAssocID="{A22A2530-AB91-4D3E-9391-753F914E51E3}" presName="spaceRect" presStyleCnt="0"/>
      <dgm:spPr/>
    </dgm:pt>
    <dgm:pt modelId="{A8DF7BC5-A20F-4ED9-956E-53A314E2B156}" type="pres">
      <dgm:prSet presAssocID="{A22A2530-AB91-4D3E-9391-753F914E51E3}" presName="textRect" presStyleLbl="revTx" presStyleIdx="1" presStyleCnt="5">
        <dgm:presLayoutVars>
          <dgm:chMax val="1"/>
          <dgm:chPref val="1"/>
        </dgm:presLayoutVars>
      </dgm:prSet>
      <dgm:spPr/>
    </dgm:pt>
    <dgm:pt modelId="{D87C272F-ADCA-4A0F-BECC-5CF4DEF44081}" type="pres">
      <dgm:prSet presAssocID="{B7B200B6-215B-4B2D-B5A3-1C14DCAFB5BB}" presName="sibTrans" presStyleCnt="0"/>
      <dgm:spPr/>
    </dgm:pt>
    <dgm:pt modelId="{30C31B89-F886-4A06-B634-02C6F95FE867}" type="pres">
      <dgm:prSet presAssocID="{FABED36A-3D90-409B-ACED-01D0B48999FF}" presName="compNode" presStyleCnt="0"/>
      <dgm:spPr/>
    </dgm:pt>
    <dgm:pt modelId="{4A899139-FEC2-4899-B650-9FFD3A6B7AC1}" type="pres">
      <dgm:prSet presAssocID="{FABED36A-3D90-409B-ACED-01D0B48999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5A91271-AE9F-48B8-8F73-BBC73B1C35D8}" type="pres">
      <dgm:prSet presAssocID="{FABED36A-3D90-409B-ACED-01D0B48999FF}" presName="spaceRect" presStyleCnt="0"/>
      <dgm:spPr/>
    </dgm:pt>
    <dgm:pt modelId="{F548E49F-6AF8-48FE-A504-516D398FF4FA}" type="pres">
      <dgm:prSet presAssocID="{FABED36A-3D90-409B-ACED-01D0B48999FF}" presName="textRect" presStyleLbl="revTx" presStyleIdx="2" presStyleCnt="5">
        <dgm:presLayoutVars>
          <dgm:chMax val="1"/>
          <dgm:chPref val="1"/>
        </dgm:presLayoutVars>
      </dgm:prSet>
      <dgm:spPr/>
    </dgm:pt>
    <dgm:pt modelId="{094A547A-F90F-4A79-81C4-2D6493AED1C2}" type="pres">
      <dgm:prSet presAssocID="{D9D22907-4FED-402C-9979-388E4CFBB89D}" presName="sibTrans" presStyleCnt="0"/>
      <dgm:spPr/>
    </dgm:pt>
    <dgm:pt modelId="{D7AB91D3-9982-4080-86DB-160E144BBE2B}" type="pres">
      <dgm:prSet presAssocID="{A96CA8B7-D713-4833-BF75-A350507BEAC0}" presName="compNode" presStyleCnt="0"/>
      <dgm:spPr/>
    </dgm:pt>
    <dgm:pt modelId="{D7768D53-C628-4794-AA34-A0A4034E6265}" type="pres">
      <dgm:prSet presAssocID="{A96CA8B7-D713-4833-BF75-A350507BEAC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ED546F42-9D18-4265-9A8E-823C68884382}" type="pres">
      <dgm:prSet presAssocID="{A96CA8B7-D713-4833-BF75-A350507BEAC0}" presName="spaceRect" presStyleCnt="0"/>
      <dgm:spPr/>
    </dgm:pt>
    <dgm:pt modelId="{FF137E18-09A7-424B-8577-146B26A63FDE}" type="pres">
      <dgm:prSet presAssocID="{A96CA8B7-D713-4833-BF75-A350507BEAC0}" presName="textRect" presStyleLbl="revTx" presStyleIdx="3" presStyleCnt="5">
        <dgm:presLayoutVars>
          <dgm:chMax val="1"/>
          <dgm:chPref val="1"/>
        </dgm:presLayoutVars>
      </dgm:prSet>
      <dgm:spPr/>
    </dgm:pt>
    <dgm:pt modelId="{8D50E3B7-DC80-4481-9DB4-4C7838A96E9F}" type="pres">
      <dgm:prSet presAssocID="{3140F034-176C-432F-9438-3B90FFC41F3D}" presName="sibTrans" presStyleCnt="0"/>
      <dgm:spPr/>
    </dgm:pt>
    <dgm:pt modelId="{E00A1B23-7975-444A-AB5A-9EE3978859D6}" type="pres">
      <dgm:prSet presAssocID="{FC68C136-BA6E-4404-A2BB-44BC6959AFEC}" presName="compNode" presStyleCnt="0"/>
      <dgm:spPr/>
    </dgm:pt>
    <dgm:pt modelId="{78E7AA7D-98DA-41BB-8C6F-59EC993E55A0}" type="pres">
      <dgm:prSet presAssocID="{FC68C136-BA6E-4404-A2BB-44BC6959AFE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0B83188-35D7-4A5C-87BD-5413186B4495}" type="pres">
      <dgm:prSet presAssocID="{FC68C136-BA6E-4404-A2BB-44BC6959AFEC}" presName="spaceRect" presStyleCnt="0"/>
      <dgm:spPr/>
    </dgm:pt>
    <dgm:pt modelId="{C1F866F1-1ECA-4434-A23C-7A935634E358}" type="pres">
      <dgm:prSet presAssocID="{FC68C136-BA6E-4404-A2BB-44BC6959AFEC}" presName="textRect" presStyleLbl="revTx" presStyleIdx="4" presStyleCnt="5">
        <dgm:presLayoutVars>
          <dgm:chMax val="1"/>
          <dgm:chPref val="1"/>
        </dgm:presLayoutVars>
      </dgm:prSet>
      <dgm:spPr/>
    </dgm:pt>
  </dgm:ptLst>
  <dgm:cxnLst>
    <dgm:cxn modelId="{78F20300-43C0-4F32-948E-9DA41DCCAFA8}" srcId="{D389BB57-063E-43A6-BA97-6A3BCEE7BD86}" destId="{A22A2530-AB91-4D3E-9391-753F914E51E3}" srcOrd="1" destOrd="0" parTransId="{8C70422B-4254-44F6-81B8-67ADF5389205}" sibTransId="{B7B200B6-215B-4B2D-B5A3-1C14DCAFB5BB}"/>
    <dgm:cxn modelId="{90186B01-CBFE-43E9-80DB-F782EEAB73A8}" srcId="{D389BB57-063E-43A6-BA97-6A3BCEE7BD86}" destId="{FABED36A-3D90-409B-ACED-01D0B48999FF}" srcOrd="2" destOrd="0" parTransId="{67F12120-80CF-4B06-A2D1-83B6E3EA4F09}" sibTransId="{D9D22907-4FED-402C-9979-388E4CFBB89D}"/>
    <dgm:cxn modelId="{C346BE0A-A438-473F-A00A-BC8494A775A0}" type="presOf" srcId="{A96CA8B7-D713-4833-BF75-A350507BEAC0}" destId="{FF137E18-09A7-424B-8577-146B26A63FDE}" srcOrd="0" destOrd="0" presId="urn:microsoft.com/office/officeart/2018/2/layout/IconLabelList"/>
    <dgm:cxn modelId="{6378292A-1AD9-45C8-B8BF-7694F13DD839}" type="presOf" srcId="{FABED36A-3D90-409B-ACED-01D0B48999FF}" destId="{F548E49F-6AF8-48FE-A504-516D398FF4FA}" srcOrd="0" destOrd="0" presId="urn:microsoft.com/office/officeart/2018/2/layout/IconLabelList"/>
    <dgm:cxn modelId="{17E5B56D-8A4D-4494-A761-4AB7F4DC3DFC}" type="presOf" srcId="{FC68C136-BA6E-4404-A2BB-44BC6959AFEC}" destId="{C1F866F1-1ECA-4434-A23C-7A935634E358}" srcOrd="0" destOrd="0" presId="urn:microsoft.com/office/officeart/2018/2/layout/IconLabelList"/>
    <dgm:cxn modelId="{617A2483-4559-440E-937A-2C14F7C8C2EE}" type="presOf" srcId="{A22A2530-AB91-4D3E-9391-753F914E51E3}" destId="{A8DF7BC5-A20F-4ED9-956E-53A314E2B156}" srcOrd="0" destOrd="0" presId="urn:microsoft.com/office/officeart/2018/2/layout/IconLabelList"/>
    <dgm:cxn modelId="{5688A984-7CBB-41BA-A22D-5AE923F49BEA}" srcId="{D389BB57-063E-43A6-BA97-6A3BCEE7BD86}" destId="{1173B41B-EE21-48AD-AD7A-271749766D07}" srcOrd="0" destOrd="0" parTransId="{C6F2E706-3B73-43E4-A62A-E727CDDB1FA1}" sibTransId="{717B4D86-3AF0-432D-868A-C91C1828BEFA}"/>
    <dgm:cxn modelId="{C397889B-805E-43D8-BC70-471C1A6C4BB0}" srcId="{D389BB57-063E-43A6-BA97-6A3BCEE7BD86}" destId="{A96CA8B7-D713-4833-BF75-A350507BEAC0}" srcOrd="3" destOrd="0" parTransId="{D6ABEEFC-A2BD-488D-8E34-D81AA2B6A08F}" sibTransId="{3140F034-176C-432F-9438-3B90FFC41F3D}"/>
    <dgm:cxn modelId="{FF16DC9E-3F20-4C44-8F5A-39F31F0E47B0}" type="presOf" srcId="{D389BB57-063E-43A6-BA97-6A3BCEE7BD86}" destId="{661040BE-FF2C-4AC9-A1F3-CC1717E26D3A}" srcOrd="0" destOrd="0" presId="urn:microsoft.com/office/officeart/2018/2/layout/IconLabelList"/>
    <dgm:cxn modelId="{8BB7FEB2-E386-42CC-8C89-06AA4119E876}" srcId="{D389BB57-063E-43A6-BA97-6A3BCEE7BD86}" destId="{FC68C136-BA6E-4404-A2BB-44BC6959AFEC}" srcOrd="4" destOrd="0" parTransId="{560FD0A3-712E-4C0E-98EA-9D1A96EF54A5}" sibTransId="{8E81EF37-7C06-40C6-ABD1-6C4F93778E33}"/>
    <dgm:cxn modelId="{FF11E0F6-9D1B-43B5-86BA-BDB3E1A34FC5}" type="presOf" srcId="{1173B41B-EE21-48AD-AD7A-271749766D07}" destId="{06E6BEF6-55F3-48C9-9376-75071394BCD0}" srcOrd="0" destOrd="0" presId="urn:microsoft.com/office/officeart/2018/2/layout/IconLabelList"/>
    <dgm:cxn modelId="{4677F1BA-9ACD-4D7F-8BED-3B9F9ACEC152}" type="presParOf" srcId="{661040BE-FF2C-4AC9-A1F3-CC1717E26D3A}" destId="{16D15D74-0639-44D3-9B0C-7BEC48DCFD1D}" srcOrd="0" destOrd="0" presId="urn:microsoft.com/office/officeart/2018/2/layout/IconLabelList"/>
    <dgm:cxn modelId="{89529951-9DA3-4109-AE33-6147A73E3088}" type="presParOf" srcId="{16D15D74-0639-44D3-9B0C-7BEC48DCFD1D}" destId="{BAB7D288-02C1-4207-A3D7-27179D67CAD9}" srcOrd="0" destOrd="0" presId="urn:microsoft.com/office/officeart/2018/2/layout/IconLabelList"/>
    <dgm:cxn modelId="{53E284DA-643F-4BD1-B9E4-4F36C682BAA2}" type="presParOf" srcId="{16D15D74-0639-44D3-9B0C-7BEC48DCFD1D}" destId="{00839F4C-960B-4A73-A8C4-BF44A99F0D0F}" srcOrd="1" destOrd="0" presId="urn:microsoft.com/office/officeart/2018/2/layout/IconLabelList"/>
    <dgm:cxn modelId="{1A8C51D7-30E8-4939-8492-C616F28ECDE3}" type="presParOf" srcId="{16D15D74-0639-44D3-9B0C-7BEC48DCFD1D}" destId="{06E6BEF6-55F3-48C9-9376-75071394BCD0}" srcOrd="2" destOrd="0" presId="urn:microsoft.com/office/officeart/2018/2/layout/IconLabelList"/>
    <dgm:cxn modelId="{793148CE-39DE-4253-8A69-F9E5BB76DB2E}" type="presParOf" srcId="{661040BE-FF2C-4AC9-A1F3-CC1717E26D3A}" destId="{AFC61DC7-49E4-407B-A89E-50233F7013F2}" srcOrd="1" destOrd="0" presId="urn:microsoft.com/office/officeart/2018/2/layout/IconLabelList"/>
    <dgm:cxn modelId="{F1C72A38-D8ED-457E-9F93-D36FD9887EDF}" type="presParOf" srcId="{661040BE-FF2C-4AC9-A1F3-CC1717E26D3A}" destId="{55096D41-65FB-4878-AD77-554D54BDBA81}" srcOrd="2" destOrd="0" presId="urn:microsoft.com/office/officeart/2018/2/layout/IconLabelList"/>
    <dgm:cxn modelId="{0043BFDE-354D-49F2-8BF1-720C0C2D125F}" type="presParOf" srcId="{55096D41-65FB-4878-AD77-554D54BDBA81}" destId="{0A3391A8-99F0-4FF8-88A4-1844794DD40D}" srcOrd="0" destOrd="0" presId="urn:microsoft.com/office/officeart/2018/2/layout/IconLabelList"/>
    <dgm:cxn modelId="{BD905513-96E6-492D-BB91-2B0D51B090FE}" type="presParOf" srcId="{55096D41-65FB-4878-AD77-554D54BDBA81}" destId="{A84BF2CD-C091-40DF-8E0B-32DC51122C68}" srcOrd="1" destOrd="0" presId="urn:microsoft.com/office/officeart/2018/2/layout/IconLabelList"/>
    <dgm:cxn modelId="{2A87C7FF-DF86-4D4A-BECC-16720CA7DA7F}" type="presParOf" srcId="{55096D41-65FB-4878-AD77-554D54BDBA81}" destId="{A8DF7BC5-A20F-4ED9-956E-53A314E2B156}" srcOrd="2" destOrd="0" presId="urn:microsoft.com/office/officeart/2018/2/layout/IconLabelList"/>
    <dgm:cxn modelId="{9D7AA63E-9614-4A06-A7A4-1AC81CAE1BEC}" type="presParOf" srcId="{661040BE-FF2C-4AC9-A1F3-CC1717E26D3A}" destId="{D87C272F-ADCA-4A0F-BECC-5CF4DEF44081}" srcOrd="3" destOrd="0" presId="urn:microsoft.com/office/officeart/2018/2/layout/IconLabelList"/>
    <dgm:cxn modelId="{16974301-16B7-46A3-9BE8-A08E6EB92CD7}" type="presParOf" srcId="{661040BE-FF2C-4AC9-A1F3-CC1717E26D3A}" destId="{30C31B89-F886-4A06-B634-02C6F95FE867}" srcOrd="4" destOrd="0" presId="urn:microsoft.com/office/officeart/2018/2/layout/IconLabelList"/>
    <dgm:cxn modelId="{EED71E8D-EA93-4D62-859B-0E3E909BFA77}" type="presParOf" srcId="{30C31B89-F886-4A06-B634-02C6F95FE867}" destId="{4A899139-FEC2-4899-B650-9FFD3A6B7AC1}" srcOrd="0" destOrd="0" presId="urn:microsoft.com/office/officeart/2018/2/layout/IconLabelList"/>
    <dgm:cxn modelId="{4DE2BFE3-B079-48E2-867A-61FF2287BEB8}" type="presParOf" srcId="{30C31B89-F886-4A06-B634-02C6F95FE867}" destId="{45A91271-AE9F-48B8-8F73-BBC73B1C35D8}" srcOrd="1" destOrd="0" presId="urn:microsoft.com/office/officeart/2018/2/layout/IconLabelList"/>
    <dgm:cxn modelId="{B364E87D-A663-457C-8D5B-D77D45EE4CFB}" type="presParOf" srcId="{30C31B89-F886-4A06-B634-02C6F95FE867}" destId="{F548E49F-6AF8-48FE-A504-516D398FF4FA}" srcOrd="2" destOrd="0" presId="urn:microsoft.com/office/officeart/2018/2/layout/IconLabelList"/>
    <dgm:cxn modelId="{30D5EE69-3CA8-45EE-A543-7494BF4B779E}" type="presParOf" srcId="{661040BE-FF2C-4AC9-A1F3-CC1717E26D3A}" destId="{094A547A-F90F-4A79-81C4-2D6493AED1C2}" srcOrd="5" destOrd="0" presId="urn:microsoft.com/office/officeart/2018/2/layout/IconLabelList"/>
    <dgm:cxn modelId="{54751B75-8CE0-450D-B40A-069E86D4D7AF}" type="presParOf" srcId="{661040BE-FF2C-4AC9-A1F3-CC1717E26D3A}" destId="{D7AB91D3-9982-4080-86DB-160E144BBE2B}" srcOrd="6" destOrd="0" presId="urn:microsoft.com/office/officeart/2018/2/layout/IconLabelList"/>
    <dgm:cxn modelId="{59B6B677-E190-46DC-ABF3-87D6F322BAA5}" type="presParOf" srcId="{D7AB91D3-9982-4080-86DB-160E144BBE2B}" destId="{D7768D53-C628-4794-AA34-A0A4034E6265}" srcOrd="0" destOrd="0" presId="urn:microsoft.com/office/officeart/2018/2/layout/IconLabelList"/>
    <dgm:cxn modelId="{F0923347-BB82-4DF9-B3CF-61FC68C1409A}" type="presParOf" srcId="{D7AB91D3-9982-4080-86DB-160E144BBE2B}" destId="{ED546F42-9D18-4265-9A8E-823C68884382}" srcOrd="1" destOrd="0" presId="urn:microsoft.com/office/officeart/2018/2/layout/IconLabelList"/>
    <dgm:cxn modelId="{D02B0457-ACDD-4849-AABE-079A0C7FED33}" type="presParOf" srcId="{D7AB91D3-9982-4080-86DB-160E144BBE2B}" destId="{FF137E18-09A7-424B-8577-146B26A63FDE}" srcOrd="2" destOrd="0" presId="urn:microsoft.com/office/officeart/2018/2/layout/IconLabelList"/>
    <dgm:cxn modelId="{2C150222-A2A9-460E-BB25-850462A11843}" type="presParOf" srcId="{661040BE-FF2C-4AC9-A1F3-CC1717E26D3A}" destId="{8D50E3B7-DC80-4481-9DB4-4C7838A96E9F}" srcOrd="7" destOrd="0" presId="urn:microsoft.com/office/officeart/2018/2/layout/IconLabelList"/>
    <dgm:cxn modelId="{8D4CAF58-3062-4B1A-AC66-2755057E1631}" type="presParOf" srcId="{661040BE-FF2C-4AC9-A1F3-CC1717E26D3A}" destId="{E00A1B23-7975-444A-AB5A-9EE3978859D6}" srcOrd="8" destOrd="0" presId="urn:microsoft.com/office/officeart/2018/2/layout/IconLabelList"/>
    <dgm:cxn modelId="{0041DFAC-D764-469E-BC15-24FC1BAC2325}" type="presParOf" srcId="{E00A1B23-7975-444A-AB5A-9EE3978859D6}" destId="{78E7AA7D-98DA-41BB-8C6F-59EC993E55A0}" srcOrd="0" destOrd="0" presId="urn:microsoft.com/office/officeart/2018/2/layout/IconLabelList"/>
    <dgm:cxn modelId="{15C85A6B-7904-47D5-A08B-3C483C930611}" type="presParOf" srcId="{E00A1B23-7975-444A-AB5A-9EE3978859D6}" destId="{A0B83188-35D7-4A5C-87BD-5413186B4495}" srcOrd="1" destOrd="0" presId="urn:microsoft.com/office/officeart/2018/2/layout/IconLabelList"/>
    <dgm:cxn modelId="{152433FC-379F-4AE9-98E7-BE36CFF0EC57}" type="presParOf" srcId="{E00A1B23-7975-444A-AB5A-9EE3978859D6}" destId="{C1F866F1-1ECA-4434-A23C-7A935634E35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7D288-02C1-4207-A3D7-27179D67CAD9}">
      <dsp:nvSpPr>
        <dsp:cNvPr id="0" name=""/>
        <dsp:cNvSpPr/>
      </dsp:nvSpPr>
      <dsp:spPr>
        <a:xfrm>
          <a:off x="828914" y="94470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6BEF6-55F3-48C9-9376-75071394BCD0}">
      <dsp:nvSpPr>
        <dsp:cNvPr id="0" name=""/>
        <dsp:cNvSpPr/>
      </dsp:nvSpPr>
      <dsp:spPr>
        <a:xfrm>
          <a:off x="333914" y="202470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01 Introduction</a:t>
          </a:r>
        </a:p>
      </dsp:txBody>
      <dsp:txXfrm>
        <a:off x="333914" y="2024704"/>
        <a:ext cx="1800000" cy="720000"/>
      </dsp:txXfrm>
    </dsp:sp>
    <dsp:sp modelId="{0A3391A8-99F0-4FF8-88A4-1844794DD40D}">
      <dsp:nvSpPr>
        <dsp:cNvPr id="0" name=""/>
        <dsp:cNvSpPr/>
      </dsp:nvSpPr>
      <dsp:spPr>
        <a:xfrm>
          <a:off x="2943914" y="94470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DF7BC5-A20F-4ED9-956E-53A314E2B156}">
      <dsp:nvSpPr>
        <dsp:cNvPr id="0" name=""/>
        <dsp:cNvSpPr/>
      </dsp:nvSpPr>
      <dsp:spPr>
        <a:xfrm>
          <a:off x="2448914" y="202470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02 Design</a:t>
          </a:r>
        </a:p>
      </dsp:txBody>
      <dsp:txXfrm>
        <a:off x="2448914" y="2024704"/>
        <a:ext cx="1800000" cy="720000"/>
      </dsp:txXfrm>
    </dsp:sp>
    <dsp:sp modelId="{4A899139-FEC2-4899-B650-9FFD3A6B7AC1}">
      <dsp:nvSpPr>
        <dsp:cNvPr id="0" name=""/>
        <dsp:cNvSpPr/>
      </dsp:nvSpPr>
      <dsp:spPr>
        <a:xfrm>
          <a:off x="5058914" y="94470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48E49F-6AF8-48FE-A504-516D398FF4FA}">
      <dsp:nvSpPr>
        <dsp:cNvPr id="0" name=""/>
        <dsp:cNvSpPr/>
      </dsp:nvSpPr>
      <dsp:spPr>
        <a:xfrm>
          <a:off x="4563914" y="202470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03 Implementation</a:t>
          </a:r>
        </a:p>
      </dsp:txBody>
      <dsp:txXfrm>
        <a:off x="4563914" y="2024704"/>
        <a:ext cx="1800000" cy="720000"/>
      </dsp:txXfrm>
    </dsp:sp>
    <dsp:sp modelId="{D7768D53-C628-4794-AA34-A0A4034E6265}">
      <dsp:nvSpPr>
        <dsp:cNvPr id="0" name=""/>
        <dsp:cNvSpPr/>
      </dsp:nvSpPr>
      <dsp:spPr>
        <a:xfrm>
          <a:off x="7173914" y="94470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137E18-09A7-424B-8577-146B26A63FDE}">
      <dsp:nvSpPr>
        <dsp:cNvPr id="0" name=""/>
        <dsp:cNvSpPr/>
      </dsp:nvSpPr>
      <dsp:spPr>
        <a:xfrm>
          <a:off x="6678914" y="202470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04 Future works </a:t>
          </a:r>
        </a:p>
      </dsp:txBody>
      <dsp:txXfrm>
        <a:off x="6678914" y="2024704"/>
        <a:ext cx="1800000" cy="720000"/>
      </dsp:txXfrm>
    </dsp:sp>
    <dsp:sp modelId="{78E7AA7D-98DA-41BB-8C6F-59EC993E55A0}">
      <dsp:nvSpPr>
        <dsp:cNvPr id="0" name=""/>
        <dsp:cNvSpPr/>
      </dsp:nvSpPr>
      <dsp:spPr>
        <a:xfrm>
          <a:off x="9288914" y="94470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F866F1-1ECA-4434-A23C-7A935634E358}">
      <dsp:nvSpPr>
        <dsp:cNvPr id="0" name=""/>
        <dsp:cNvSpPr/>
      </dsp:nvSpPr>
      <dsp:spPr>
        <a:xfrm>
          <a:off x="8793914" y="202470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05 Conclusion</a:t>
          </a:r>
        </a:p>
      </dsp:txBody>
      <dsp:txXfrm>
        <a:off x="8793914" y="2024704"/>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3D35-8849-DBCA-6B85-FC8193FCA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1C6C0E-B814-493C-49D6-9A538C3A6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AC11FF-8A49-5277-EFBC-A6597AA790F5}"/>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5" name="Footer Placeholder 4">
            <a:extLst>
              <a:ext uri="{FF2B5EF4-FFF2-40B4-BE49-F238E27FC236}">
                <a16:creationId xmlns:a16="http://schemas.microsoft.com/office/drawing/2014/main" id="{D4378D42-9F59-91FA-0CC2-E8FCBE32F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42BED-31A6-0816-72C7-9A489DC1C486}"/>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267077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627A-5BF1-4396-1AA8-48184B82FF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B36E1E-02F8-ECA1-4F63-2FE35ECA75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EC0D1-22C2-35E1-00AA-EF015AD55756}"/>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5" name="Footer Placeholder 4">
            <a:extLst>
              <a:ext uri="{FF2B5EF4-FFF2-40B4-BE49-F238E27FC236}">
                <a16:creationId xmlns:a16="http://schemas.microsoft.com/office/drawing/2014/main" id="{60B7859C-A6D1-E9BF-9839-B7588384C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A0B3A-0E43-974A-D705-D13D21B86482}"/>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368498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CE3E0-8009-6089-3957-47FA92ED40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F7939-0354-3E28-FBB7-B76156BBA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93111-276F-AAC2-2AD0-666FF3FC0BCB}"/>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5" name="Footer Placeholder 4">
            <a:extLst>
              <a:ext uri="{FF2B5EF4-FFF2-40B4-BE49-F238E27FC236}">
                <a16:creationId xmlns:a16="http://schemas.microsoft.com/office/drawing/2014/main" id="{85D4FCCC-7CB5-466E-C518-2017B9B69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D0386-479D-E3D0-4F99-21FED3EEC989}"/>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279052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34E9-A3D8-2D1C-7B56-2A354D725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5CAE12-F6BF-B49B-25C1-96685DE2C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1FE89-EC34-A7E3-E391-37CB05663578}"/>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5" name="Footer Placeholder 4">
            <a:extLst>
              <a:ext uri="{FF2B5EF4-FFF2-40B4-BE49-F238E27FC236}">
                <a16:creationId xmlns:a16="http://schemas.microsoft.com/office/drawing/2014/main" id="{D854165A-9FE1-A98B-C070-00F0F51A8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5315-A815-8959-498C-DC77BD6FFDAA}"/>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1970609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99EB-3863-77D2-0123-95BB8C4DF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A53E7-7F29-63EB-FB53-E0B85E945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D3D7F-6456-9A9C-DC3F-DAE634668684}"/>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5" name="Footer Placeholder 4">
            <a:extLst>
              <a:ext uri="{FF2B5EF4-FFF2-40B4-BE49-F238E27FC236}">
                <a16:creationId xmlns:a16="http://schemas.microsoft.com/office/drawing/2014/main" id="{62E1C64C-11D5-377D-45EA-115135324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E8AF3-90D0-CDBE-9C4E-137CFB116E92}"/>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351935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87FE-3551-D458-AE4F-07B92FE9FA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1CF2A-14B9-A479-820A-B5D3D60DB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70765-69F5-BACB-0ED0-9593FF86E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9A9E1-F72A-5A1C-C1EA-2E0E1A733907}"/>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6" name="Footer Placeholder 5">
            <a:extLst>
              <a:ext uri="{FF2B5EF4-FFF2-40B4-BE49-F238E27FC236}">
                <a16:creationId xmlns:a16="http://schemas.microsoft.com/office/drawing/2014/main" id="{48CBF87E-20EE-ED0C-7A37-E99037C71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EECB2-1BEE-B97F-01B3-C9563A90F3F2}"/>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170796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4753-CCE0-6991-8974-B70FF63C04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7D692-5A8C-40BA-EE84-87695723A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A72FE-5A37-531E-8477-061357DD15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825016-EB80-C54C-49A0-578A227D6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2407D-5B1D-E749-FC73-BB24072BF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4C589-58D9-007A-9226-A3DE3B245DC9}"/>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8" name="Footer Placeholder 7">
            <a:extLst>
              <a:ext uri="{FF2B5EF4-FFF2-40B4-BE49-F238E27FC236}">
                <a16:creationId xmlns:a16="http://schemas.microsoft.com/office/drawing/2014/main" id="{9D06AAF3-0642-288D-9A41-F7361668EA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597647-B1F5-2C57-9FE3-3E8D49EA9FDC}"/>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142245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891B-89DD-512A-AA97-38D9A4BFB5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2B070B-B09F-287F-2F9D-767943E7A7F5}"/>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4" name="Footer Placeholder 3">
            <a:extLst>
              <a:ext uri="{FF2B5EF4-FFF2-40B4-BE49-F238E27FC236}">
                <a16:creationId xmlns:a16="http://schemas.microsoft.com/office/drawing/2014/main" id="{D0AC5DD2-8895-D3D9-E3CE-7E887D8C37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F9D52-D54B-AB56-D161-26652B074068}"/>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171021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7C555-F2DD-6007-1680-75ADF272BDA7}"/>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3" name="Footer Placeholder 2">
            <a:extLst>
              <a:ext uri="{FF2B5EF4-FFF2-40B4-BE49-F238E27FC236}">
                <a16:creationId xmlns:a16="http://schemas.microsoft.com/office/drawing/2014/main" id="{195FD299-47F7-6189-624D-C9AFD067D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0E942C-8CA7-BA76-FFDA-A78F422B02D4}"/>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60187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47DC-32A2-B252-7724-1ADC2BF12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5FD7DD-5EC2-82CA-56E7-793BF38A0C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410AF3-153E-BC1B-A4C7-85EF7ADEA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DE113-FC19-6297-958B-D965745B42F4}"/>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6" name="Footer Placeholder 5">
            <a:extLst>
              <a:ext uri="{FF2B5EF4-FFF2-40B4-BE49-F238E27FC236}">
                <a16:creationId xmlns:a16="http://schemas.microsoft.com/office/drawing/2014/main" id="{40362D4A-F526-E2B9-4F6B-66C146588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4A4F8-721C-8F15-48A6-8D0A626DCD7D}"/>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236809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4070-BC50-B74D-DE7F-5575FD254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79FE4F-EDBF-CA56-50C2-F05C21268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C90B36-6D8B-75B9-40AA-E7FD2711B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6AEF2-73AF-B534-A271-2A1E44481CBD}"/>
              </a:ext>
            </a:extLst>
          </p:cNvPr>
          <p:cNvSpPr>
            <a:spLocks noGrp="1"/>
          </p:cNvSpPr>
          <p:nvPr>
            <p:ph type="dt" sz="half" idx="10"/>
          </p:nvPr>
        </p:nvSpPr>
        <p:spPr/>
        <p:txBody>
          <a:bodyPr/>
          <a:lstStyle/>
          <a:p>
            <a:fld id="{F391176B-01DE-4841-83C1-C7C87F24AF09}" type="datetimeFigureOut">
              <a:rPr lang="en-US" smtClean="0"/>
              <a:t>6/23/2024</a:t>
            </a:fld>
            <a:endParaRPr lang="en-US"/>
          </a:p>
        </p:txBody>
      </p:sp>
      <p:sp>
        <p:nvSpPr>
          <p:cNvPr id="6" name="Footer Placeholder 5">
            <a:extLst>
              <a:ext uri="{FF2B5EF4-FFF2-40B4-BE49-F238E27FC236}">
                <a16:creationId xmlns:a16="http://schemas.microsoft.com/office/drawing/2014/main" id="{4271F81A-F3F8-EE01-EDE7-D4F80A7E9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F194F-00DB-CFCA-FD8B-6601E13E18C6}"/>
              </a:ext>
            </a:extLst>
          </p:cNvPr>
          <p:cNvSpPr>
            <a:spLocks noGrp="1"/>
          </p:cNvSpPr>
          <p:nvPr>
            <p:ph type="sldNum" sz="quarter" idx="12"/>
          </p:nvPr>
        </p:nvSpPr>
        <p:spPr/>
        <p:txBody>
          <a:bodyPr/>
          <a:lstStyle/>
          <a:p>
            <a:fld id="{861D5189-1C33-4770-BB0D-B8C4563E59D7}" type="slidenum">
              <a:rPr lang="en-US" smtClean="0"/>
              <a:t>‹#›</a:t>
            </a:fld>
            <a:endParaRPr lang="en-US"/>
          </a:p>
        </p:txBody>
      </p:sp>
    </p:spTree>
    <p:extLst>
      <p:ext uri="{BB962C8B-B14F-4D97-AF65-F5344CB8AC3E}">
        <p14:creationId xmlns:p14="http://schemas.microsoft.com/office/powerpoint/2010/main" val="299037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3898E-81A7-5A92-8ED0-EBDEEB659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C2B613-A8B0-5C3B-FA38-234CBE606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9F200-872F-7CC7-721A-19B504918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91176B-01DE-4841-83C1-C7C87F24AF09}" type="datetimeFigureOut">
              <a:rPr lang="en-US" smtClean="0"/>
              <a:t>6/23/2024</a:t>
            </a:fld>
            <a:endParaRPr lang="en-US"/>
          </a:p>
        </p:txBody>
      </p:sp>
      <p:sp>
        <p:nvSpPr>
          <p:cNvPr id="5" name="Footer Placeholder 4">
            <a:extLst>
              <a:ext uri="{FF2B5EF4-FFF2-40B4-BE49-F238E27FC236}">
                <a16:creationId xmlns:a16="http://schemas.microsoft.com/office/drawing/2014/main" id="{F157968B-E4F9-B123-6DA5-D4A292075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1B8E99B-5E4C-7C57-369F-D7A879552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1D5189-1C33-4770-BB0D-B8C4563E59D7}" type="slidenum">
              <a:rPr lang="en-US" smtClean="0"/>
              <a:t>‹#›</a:t>
            </a:fld>
            <a:endParaRPr lang="en-US"/>
          </a:p>
        </p:txBody>
      </p:sp>
    </p:spTree>
    <p:extLst>
      <p:ext uri="{BB962C8B-B14F-4D97-AF65-F5344CB8AC3E}">
        <p14:creationId xmlns:p14="http://schemas.microsoft.com/office/powerpoint/2010/main" val="35604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1034-817A-FD9D-53A7-1BC91D6E1D2C}"/>
              </a:ext>
            </a:extLst>
          </p:cNvPr>
          <p:cNvSpPr>
            <a:spLocks noGrp="1"/>
          </p:cNvSpPr>
          <p:nvPr>
            <p:ph type="ctrTitle"/>
          </p:nvPr>
        </p:nvSpPr>
        <p:spPr>
          <a:xfrm>
            <a:off x="1136397" y="502020"/>
            <a:ext cx="5323715" cy="1642970"/>
          </a:xfrm>
        </p:spPr>
        <p:txBody>
          <a:bodyPr vert="horz" lIns="91440" tIns="45720" rIns="91440" bIns="45720" rtlCol="0" anchor="b">
            <a:normAutofit/>
          </a:bodyPr>
          <a:lstStyle/>
          <a:p>
            <a:pPr algn="l"/>
            <a:r>
              <a:rPr lang="en-US" sz="4000" b="1" kern="1200" dirty="0">
                <a:solidFill>
                  <a:schemeClr val="tx1"/>
                </a:solidFill>
                <a:latin typeface="+mj-lt"/>
                <a:ea typeface="+mj-ea"/>
                <a:cs typeface="+mj-cs"/>
              </a:rPr>
              <a:t>Electronic prescribing</a:t>
            </a:r>
            <a:br>
              <a:rPr lang="en-US" sz="4000" b="1" kern="1200" dirty="0">
                <a:solidFill>
                  <a:schemeClr val="tx1"/>
                </a:solidFill>
                <a:latin typeface="+mj-lt"/>
                <a:ea typeface="+mj-ea"/>
                <a:cs typeface="+mj-cs"/>
              </a:rPr>
            </a:br>
            <a:r>
              <a:rPr lang="en-US" sz="4000" b="1" kern="1200" dirty="0">
                <a:solidFill>
                  <a:schemeClr val="tx1"/>
                </a:solidFill>
                <a:latin typeface="+mj-lt"/>
                <a:ea typeface="+mj-ea"/>
                <a:cs typeface="+mj-cs"/>
              </a:rPr>
              <a:t>Web Application</a:t>
            </a:r>
          </a:p>
        </p:txBody>
      </p:sp>
      <p:sp>
        <p:nvSpPr>
          <p:cNvPr id="3" name="Subtitle 2">
            <a:extLst>
              <a:ext uri="{FF2B5EF4-FFF2-40B4-BE49-F238E27FC236}">
                <a16:creationId xmlns:a16="http://schemas.microsoft.com/office/drawing/2014/main" id="{6803089D-ADED-3522-0AE9-F3943DD6ACD3}"/>
              </a:ext>
            </a:extLst>
          </p:cNvPr>
          <p:cNvSpPr>
            <a:spLocks noGrp="1"/>
          </p:cNvSpPr>
          <p:nvPr>
            <p:ph type="subTitle" idx="1"/>
          </p:nvPr>
        </p:nvSpPr>
        <p:spPr>
          <a:xfrm>
            <a:off x="1144923" y="2405894"/>
            <a:ext cx="5315189" cy="3535083"/>
          </a:xfrm>
        </p:spPr>
        <p:txBody>
          <a:bodyPr vert="horz" lIns="91440" tIns="45720" rIns="91440" bIns="45720" rtlCol="0" anchor="t">
            <a:normAutofit/>
          </a:bodyPr>
          <a:lstStyle/>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sz="2000" dirty="0"/>
              <a:t>Osama Haddad </a:t>
            </a:r>
            <a:r>
              <a:rPr lang="en-US" sz="2000" u="sng" dirty="0"/>
              <a:t>2019980022</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sz="2000" dirty="0"/>
              <a:t>Supervisor: Dr. Mahmoud masadeh</a:t>
            </a:r>
          </a:p>
        </p:txBody>
      </p:sp>
      <p:sp>
        <p:nvSpPr>
          <p:cNvPr id="91" name="Rectangle 9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Graphic 57" descr="Medicine">
            <a:extLst>
              <a:ext uri="{FF2B5EF4-FFF2-40B4-BE49-F238E27FC236}">
                <a16:creationId xmlns:a16="http://schemas.microsoft.com/office/drawing/2014/main" id="{DBC1B3B5-2079-1466-E086-454D1B93D8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61946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16C00-5724-6FE6-6920-EE372B2A634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Design</a:t>
            </a:r>
          </a:p>
        </p:txBody>
      </p:sp>
      <p:sp>
        <p:nvSpPr>
          <p:cNvPr id="3" name="Content Placeholder 2">
            <a:extLst>
              <a:ext uri="{FF2B5EF4-FFF2-40B4-BE49-F238E27FC236}">
                <a16:creationId xmlns:a16="http://schemas.microsoft.com/office/drawing/2014/main" id="{A778644D-F381-E529-8D7A-42DFDC120442}"/>
              </a:ext>
            </a:extLst>
          </p:cNvPr>
          <p:cNvSpPr>
            <a:spLocks noGrp="1"/>
          </p:cNvSpPr>
          <p:nvPr>
            <p:ph idx="1"/>
          </p:nvPr>
        </p:nvSpPr>
        <p:spPr>
          <a:xfrm>
            <a:off x="459351" y="3008670"/>
            <a:ext cx="2920944" cy="1989994"/>
          </a:xfrm>
        </p:spPr>
        <p:txBody>
          <a:bodyPr anchor="ctr">
            <a:normAutofit fontScale="92500" lnSpcReduction="20000"/>
          </a:bodyPr>
          <a:lstStyle/>
          <a:p>
            <a:pPr marL="0" indent="0">
              <a:buNone/>
            </a:pPr>
            <a:r>
              <a:rPr lang="en-US" sz="2000" b="1" dirty="0"/>
              <a:t>This is the four main pages on the website:</a:t>
            </a:r>
          </a:p>
          <a:p>
            <a:pPr marL="0" indent="0">
              <a:buNone/>
            </a:pPr>
            <a:r>
              <a:rPr lang="en-US" sz="2000" dirty="0"/>
              <a:t>1- Page of patient </a:t>
            </a:r>
          </a:p>
          <a:p>
            <a:pPr marL="0" indent="0">
              <a:buNone/>
            </a:pPr>
            <a:r>
              <a:rPr lang="en-US" sz="2000" dirty="0"/>
              <a:t>2- Page of pharmacist</a:t>
            </a:r>
          </a:p>
          <a:p>
            <a:pPr marL="0" indent="0">
              <a:buNone/>
            </a:pPr>
            <a:r>
              <a:rPr lang="en-US" sz="2000" dirty="0"/>
              <a:t>3- Page of physician</a:t>
            </a:r>
          </a:p>
          <a:p>
            <a:pPr marL="0" indent="0">
              <a:buNone/>
            </a:pPr>
            <a:r>
              <a:rPr lang="en-US" sz="2000" dirty="0"/>
              <a:t>4- Page of Admin</a:t>
            </a:r>
          </a:p>
        </p:txBody>
      </p:sp>
      <p:pic>
        <p:nvPicPr>
          <p:cNvPr id="4" name="Picture 3">
            <a:extLst>
              <a:ext uri="{FF2B5EF4-FFF2-40B4-BE49-F238E27FC236}">
                <a16:creationId xmlns:a16="http://schemas.microsoft.com/office/drawing/2014/main" id="{B3A86A64-7EFD-0164-19CF-CE11F7EDC322}"/>
              </a:ext>
            </a:extLst>
          </p:cNvPr>
          <p:cNvPicPr>
            <a:picLocks noChangeAspect="1"/>
          </p:cNvPicPr>
          <p:nvPr/>
        </p:nvPicPr>
        <p:blipFill rotWithShape="1">
          <a:blip r:embed="rId2"/>
          <a:srcRect b="39529"/>
          <a:stretch/>
        </p:blipFill>
        <p:spPr>
          <a:xfrm>
            <a:off x="3013363" y="1785744"/>
            <a:ext cx="4528109" cy="1643257"/>
          </a:xfrm>
          <a:prstGeom prst="rect">
            <a:avLst/>
          </a:prstGeom>
        </p:spPr>
      </p:pic>
      <p:pic>
        <p:nvPicPr>
          <p:cNvPr id="5" name="Picture 4">
            <a:extLst>
              <a:ext uri="{FF2B5EF4-FFF2-40B4-BE49-F238E27FC236}">
                <a16:creationId xmlns:a16="http://schemas.microsoft.com/office/drawing/2014/main" id="{E333AF0E-226D-EA38-8AA5-CC1367D6D797}"/>
              </a:ext>
            </a:extLst>
          </p:cNvPr>
          <p:cNvPicPr>
            <a:picLocks noChangeAspect="1"/>
          </p:cNvPicPr>
          <p:nvPr/>
        </p:nvPicPr>
        <p:blipFill rotWithShape="1">
          <a:blip r:embed="rId3"/>
          <a:srcRect b="34556"/>
          <a:stretch/>
        </p:blipFill>
        <p:spPr>
          <a:xfrm>
            <a:off x="7702074" y="1762832"/>
            <a:ext cx="4405853" cy="1643256"/>
          </a:xfrm>
          <a:prstGeom prst="rect">
            <a:avLst/>
          </a:prstGeom>
        </p:spPr>
      </p:pic>
      <p:pic>
        <p:nvPicPr>
          <p:cNvPr id="6" name="Picture 5">
            <a:extLst>
              <a:ext uri="{FF2B5EF4-FFF2-40B4-BE49-F238E27FC236}">
                <a16:creationId xmlns:a16="http://schemas.microsoft.com/office/drawing/2014/main" id="{FF943EDA-9B54-C9B7-70A3-37458242FC49}"/>
              </a:ext>
            </a:extLst>
          </p:cNvPr>
          <p:cNvPicPr>
            <a:picLocks noChangeAspect="1"/>
          </p:cNvPicPr>
          <p:nvPr/>
        </p:nvPicPr>
        <p:blipFill rotWithShape="1">
          <a:blip r:embed="rId4"/>
          <a:srcRect t="1" r="4314" b="45875"/>
          <a:stretch/>
        </p:blipFill>
        <p:spPr>
          <a:xfrm>
            <a:off x="3074492" y="4003667"/>
            <a:ext cx="4405853" cy="1643257"/>
          </a:xfrm>
          <a:prstGeom prst="rect">
            <a:avLst/>
          </a:prstGeom>
        </p:spPr>
      </p:pic>
      <p:pic>
        <p:nvPicPr>
          <p:cNvPr id="7" name="Picture 6">
            <a:extLst>
              <a:ext uri="{FF2B5EF4-FFF2-40B4-BE49-F238E27FC236}">
                <a16:creationId xmlns:a16="http://schemas.microsoft.com/office/drawing/2014/main" id="{72FD5FA9-2265-206E-F78F-CE48822DAB5B}"/>
              </a:ext>
            </a:extLst>
          </p:cNvPr>
          <p:cNvPicPr>
            <a:picLocks noChangeAspect="1"/>
          </p:cNvPicPr>
          <p:nvPr/>
        </p:nvPicPr>
        <p:blipFill rotWithShape="1">
          <a:blip r:embed="rId5"/>
          <a:srcRect b="33231"/>
          <a:stretch/>
        </p:blipFill>
        <p:spPr>
          <a:xfrm>
            <a:off x="7618001" y="4003667"/>
            <a:ext cx="4573999" cy="2002727"/>
          </a:xfrm>
          <a:prstGeom prst="rect">
            <a:avLst/>
          </a:prstGeom>
        </p:spPr>
      </p:pic>
    </p:spTree>
    <p:extLst>
      <p:ext uri="{BB962C8B-B14F-4D97-AF65-F5344CB8AC3E}">
        <p14:creationId xmlns:p14="http://schemas.microsoft.com/office/powerpoint/2010/main" val="1637727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7AF74C-8E2D-195F-B6CC-706B5EF75AAD}"/>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03 Implementation </a:t>
            </a:r>
          </a:p>
        </p:txBody>
      </p:sp>
      <p:sp>
        <p:nvSpPr>
          <p:cNvPr id="25" name="Rectangle 2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0261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27135-109B-34E7-D145-8B1BB8417FA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sp>
        <p:nvSpPr>
          <p:cNvPr id="3" name="Content Placeholder 2">
            <a:extLst>
              <a:ext uri="{FF2B5EF4-FFF2-40B4-BE49-F238E27FC236}">
                <a16:creationId xmlns:a16="http://schemas.microsoft.com/office/drawing/2014/main" id="{A5A204A3-6F05-E19B-AB15-702A378C4423}"/>
              </a:ext>
            </a:extLst>
          </p:cNvPr>
          <p:cNvSpPr>
            <a:spLocks noGrp="1"/>
          </p:cNvSpPr>
          <p:nvPr>
            <p:ph idx="1"/>
          </p:nvPr>
        </p:nvSpPr>
        <p:spPr>
          <a:xfrm>
            <a:off x="899651" y="2662083"/>
            <a:ext cx="2354827" cy="2572555"/>
          </a:xfrm>
        </p:spPr>
        <p:txBody>
          <a:bodyPr anchor="ctr">
            <a:normAutofit/>
          </a:bodyPr>
          <a:lstStyle/>
          <a:p>
            <a:pPr>
              <a:buFontTx/>
              <a:buChar char="-"/>
            </a:pPr>
            <a:r>
              <a:rPr lang="en-US" sz="2000" dirty="0"/>
              <a:t>Authentication</a:t>
            </a:r>
          </a:p>
          <a:p>
            <a:pPr marL="0" indent="0">
              <a:buNone/>
            </a:pPr>
            <a:r>
              <a:rPr lang="en-US" sz="2000" dirty="0"/>
              <a:t>    login </a:t>
            </a:r>
          </a:p>
        </p:txBody>
      </p:sp>
      <p:pic>
        <p:nvPicPr>
          <p:cNvPr id="5" name="Picture 4" descr="A screenshot of a computer&#10;&#10;Description automatically generated">
            <a:extLst>
              <a:ext uri="{FF2B5EF4-FFF2-40B4-BE49-F238E27FC236}">
                <a16:creationId xmlns:a16="http://schemas.microsoft.com/office/drawing/2014/main" id="{CDAC262D-13C5-7533-B0C9-867E48DAB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478" y="1812978"/>
            <a:ext cx="7865808" cy="4816094"/>
          </a:xfrm>
          <a:prstGeom prst="rect">
            <a:avLst/>
          </a:prstGeom>
        </p:spPr>
      </p:pic>
    </p:spTree>
    <p:extLst>
      <p:ext uri="{BB962C8B-B14F-4D97-AF65-F5344CB8AC3E}">
        <p14:creationId xmlns:p14="http://schemas.microsoft.com/office/powerpoint/2010/main" val="30842173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B1DB6-4645-79B3-1AEC-6156F8F8579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sp>
        <p:nvSpPr>
          <p:cNvPr id="30" name="Content Placeholder 2">
            <a:extLst>
              <a:ext uri="{FF2B5EF4-FFF2-40B4-BE49-F238E27FC236}">
                <a16:creationId xmlns:a16="http://schemas.microsoft.com/office/drawing/2014/main" id="{571CF846-0CB6-E63B-AD92-65A3DD69ED26}"/>
              </a:ext>
            </a:extLst>
          </p:cNvPr>
          <p:cNvSpPr>
            <a:spLocks noGrp="1"/>
          </p:cNvSpPr>
          <p:nvPr>
            <p:ph idx="1"/>
          </p:nvPr>
        </p:nvSpPr>
        <p:spPr>
          <a:xfrm>
            <a:off x="1371599" y="2318197"/>
            <a:ext cx="9724031" cy="3683358"/>
          </a:xfrm>
        </p:spPr>
        <p:txBody>
          <a:bodyPr anchor="ctr">
            <a:normAutofit/>
          </a:bodyPr>
          <a:lstStyle/>
          <a:p>
            <a:r>
              <a:rPr lang="en-US" sz="2000" u="sng" dirty="0"/>
              <a:t>Services </a:t>
            </a:r>
          </a:p>
          <a:p>
            <a:pPr marL="0" indent="0">
              <a:buNone/>
            </a:pPr>
            <a:r>
              <a:rPr lang="en-US" sz="2000" dirty="0"/>
              <a:t>    For Admin ( as show in the figures, slides (14-19)) :</a:t>
            </a:r>
          </a:p>
          <a:p>
            <a:pPr>
              <a:buFontTx/>
              <a:buChar char="-"/>
            </a:pPr>
            <a:r>
              <a:rPr lang="en-US" sz="2000" dirty="0"/>
              <a:t>Login , Logout.</a:t>
            </a:r>
          </a:p>
          <a:p>
            <a:pPr>
              <a:buFontTx/>
              <a:buChar char="-"/>
            </a:pPr>
            <a:r>
              <a:rPr lang="en-US" sz="2000" dirty="0"/>
              <a:t>Add , Edit , Delete patient description.</a:t>
            </a:r>
          </a:p>
          <a:p>
            <a:pPr>
              <a:buFontTx/>
              <a:buChar char="-"/>
            </a:pPr>
            <a:r>
              <a:rPr lang="en-US" sz="2000" dirty="0"/>
              <a:t>Manage Users ( Add , Edit , Delete).</a:t>
            </a:r>
          </a:p>
          <a:p>
            <a:pPr>
              <a:buFontTx/>
              <a:buChar char="-"/>
            </a:pPr>
            <a:r>
              <a:rPr lang="en-US" sz="2000" dirty="0"/>
              <a:t>Add , Edit , Delete pharmacies. </a:t>
            </a:r>
          </a:p>
          <a:p>
            <a:pPr>
              <a:buFontTx/>
              <a:buChar char="-"/>
            </a:pPr>
            <a:r>
              <a:rPr lang="en-US" sz="2000" dirty="0"/>
              <a:t>Add , Edit , Delete pharmacies branches .</a:t>
            </a:r>
          </a:p>
          <a:p>
            <a:pPr>
              <a:buFontTx/>
              <a:buChar char="-"/>
            </a:pPr>
            <a:r>
              <a:rPr lang="en-US" sz="2000" dirty="0"/>
              <a:t>Add , Edit , Delete medicines from Pharmacies .</a:t>
            </a:r>
          </a:p>
          <a:p>
            <a:pPr>
              <a:buFontTx/>
              <a:buChar char="-"/>
            </a:pPr>
            <a:r>
              <a:rPr lang="en-US" sz="2000" dirty="0"/>
              <a:t>Add , Edit , Delete Pharmacy medicines from Pharmacies .</a:t>
            </a:r>
          </a:p>
          <a:p>
            <a:pPr>
              <a:buFontTx/>
              <a:buChar char="-"/>
            </a:pPr>
            <a:endParaRPr lang="en-US" sz="2000" dirty="0"/>
          </a:p>
        </p:txBody>
      </p:sp>
      <p:sp>
        <p:nvSpPr>
          <p:cNvPr id="4" name="Arrow: Right 3">
            <a:extLst>
              <a:ext uri="{FF2B5EF4-FFF2-40B4-BE49-F238E27FC236}">
                <a16:creationId xmlns:a16="http://schemas.microsoft.com/office/drawing/2014/main" id="{E385C92D-372B-8C91-2DBD-82F4157A54A2}"/>
              </a:ext>
            </a:extLst>
          </p:cNvPr>
          <p:cNvSpPr/>
          <p:nvPr/>
        </p:nvSpPr>
        <p:spPr>
          <a:xfrm>
            <a:off x="963561" y="2605546"/>
            <a:ext cx="565354" cy="3244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79077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E9847-C3BE-68FB-76CF-9E82CF6E097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Implementation</a:t>
            </a:r>
            <a:endParaRPr lang="en-US" sz="4000" dirty="0">
              <a:solidFill>
                <a:srgbClr val="FFFFFF"/>
              </a:solidFill>
            </a:endParaRPr>
          </a:p>
        </p:txBody>
      </p:sp>
      <p:pic>
        <p:nvPicPr>
          <p:cNvPr id="5" name="Picture 4" descr="A screenshot of a computer&#10;&#10;Description automatically generated">
            <a:extLst>
              <a:ext uri="{FF2B5EF4-FFF2-40B4-BE49-F238E27FC236}">
                <a16:creationId xmlns:a16="http://schemas.microsoft.com/office/drawing/2014/main" id="{9F1F2061-057D-FDCE-4B5D-8BC70BF98F77}"/>
              </a:ext>
            </a:extLst>
          </p:cNvPr>
          <p:cNvPicPr>
            <a:picLocks noChangeAspect="1"/>
          </p:cNvPicPr>
          <p:nvPr/>
        </p:nvPicPr>
        <p:blipFill rotWithShape="1">
          <a:blip r:embed="rId2">
            <a:extLst>
              <a:ext uri="{28A0092B-C50C-407E-A947-70E740481C1C}">
                <a14:useLocalDpi xmlns:a14="http://schemas.microsoft.com/office/drawing/2010/main" val="0"/>
              </a:ext>
            </a:extLst>
          </a:blip>
          <a:srcRect r="5579" b="38285"/>
          <a:stretch/>
        </p:blipFill>
        <p:spPr>
          <a:xfrm>
            <a:off x="0" y="1597432"/>
            <a:ext cx="5614203" cy="215393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C79E1FD-0479-4434-53DE-8B54221A659B}"/>
              </a:ext>
            </a:extLst>
          </p:cNvPr>
          <p:cNvPicPr>
            <a:picLocks noChangeAspect="1"/>
          </p:cNvPicPr>
          <p:nvPr/>
        </p:nvPicPr>
        <p:blipFill rotWithShape="1">
          <a:blip r:embed="rId3">
            <a:extLst>
              <a:ext uri="{28A0092B-C50C-407E-A947-70E740481C1C}">
                <a14:useLocalDpi xmlns:a14="http://schemas.microsoft.com/office/drawing/2010/main" val="0"/>
              </a:ext>
            </a:extLst>
          </a:blip>
          <a:srcRect b="6045"/>
          <a:stretch/>
        </p:blipFill>
        <p:spPr>
          <a:xfrm>
            <a:off x="5614200" y="1575829"/>
            <a:ext cx="6577800" cy="482497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2B82D48-3855-9B9F-A477-9BEAEA6D8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 y="3521964"/>
            <a:ext cx="5614203" cy="3266768"/>
          </a:xfrm>
          <a:prstGeom prst="rect">
            <a:avLst/>
          </a:prstGeom>
        </p:spPr>
      </p:pic>
    </p:spTree>
    <p:extLst>
      <p:ext uri="{BB962C8B-B14F-4D97-AF65-F5344CB8AC3E}">
        <p14:creationId xmlns:p14="http://schemas.microsoft.com/office/powerpoint/2010/main" val="313491665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1ED1F-6065-CA35-1F67-A46A2BBAF39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D6488475-1749-488D-37C2-3C4C19664514}"/>
              </a:ext>
            </a:extLst>
          </p:cNvPr>
          <p:cNvPicPr>
            <a:picLocks noChangeAspect="1"/>
          </p:cNvPicPr>
          <p:nvPr/>
        </p:nvPicPr>
        <p:blipFill rotWithShape="1">
          <a:blip r:embed="rId2">
            <a:extLst>
              <a:ext uri="{28A0092B-C50C-407E-A947-70E740481C1C}">
                <a14:useLocalDpi xmlns:a14="http://schemas.microsoft.com/office/drawing/2010/main" val="0"/>
              </a:ext>
            </a:extLst>
          </a:blip>
          <a:srcRect r="12921" b="27109"/>
          <a:stretch/>
        </p:blipFill>
        <p:spPr>
          <a:xfrm>
            <a:off x="0" y="1590741"/>
            <a:ext cx="6361471" cy="267645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90F269A-44CC-E8A3-3376-368CB97D47EA}"/>
              </a:ext>
            </a:extLst>
          </p:cNvPr>
          <p:cNvPicPr>
            <a:picLocks noChangeAspect="1"/>
          </p:cNvPicPr>
          <p:nvPr/>
        </p:nvPicPr>
        <p:blipFill rotWithShape="1">
          <a:blip r:embed="rId3">
            <a:extLst>
              <a:ext uri="{28A0092B-C50C-407E-A947-70E740481C1C}">
                <a14:useLocalDpi xmlns:a14="http://schemas.microsoft.com/office/drawing/2010/main" val="0"/>
              </a:ext>
            </a:extLst>
          </a:blip>
          <a:srcRect t="1064" b="21077"/>
          <a:stretch/>
        </p:blipFill>
        <p:spPr>
          <a:xfrm>
            <a:off x="6361471" y="1597432"/>
            <a:ext cx="5830529" cy="266976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254751EC-F8D3-ECD9-54B3-F885750E67BD}"/>
              </a:ext>
            </a:extLst>
          </p:cNvPr>
          <p:cNvPicPr>
            <a:picLocks noChangeAspect="1"/>
          </p:cNvPicPr>
          <p:nvPr/>
        </p:nvPicPr>
        <p:blipFill rotWithShape="1">
          <a:blip r:embed="rId4">
            <a:extLst>
              <a:ext uri="{28A0092B-C50C-407E-A947-70E740481C1C}">
                <a14:useLocalDpi xmlns:a14="http://schemas.microsoft.com/office/drawing/2010/main" val="0"/>
              </a:ext>
            </a:extLst>
          </a:blip>
          <a:srcRect r="14622" b="24986"/>
          <a:stretch/>
        </p:blipFill>
        <p:spPr>
          <a:xfrm>
            <a:off x="2772698" y="3920613"/>
            <a:ext cx="6361470" cy="2821858"/>
          </a:xfrm>
          <a:prstGeom prst="rect">
            <a:avLst/>
          </a:prstGeom>
        </p:spPr>
      </p:pic>
    </p:spTree>
    <p:extLst>
      <p:ext uri="{BB962C8B-B14F-4D97-AF65-F5344CB8AC3E}">
        <p14:creationId xmlns:p14="http://schemas.microsoft.com/office/powerpoint/2010/main" val="12337869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769C8-5B84-465C-56C1-29F7EB9A04B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7" name="Picture 6" descr="A screenshot of a computer&#10;&#10;Description automatically generated">
            <a:extLst>
              <a:ext uri="{FF2B5EF4-FFF2-40B4-BE49-F238E27FC236}">
                <a16:creationId xmlns:a16="http://schemas.microsoft.com/office/drawing/2014/main" id="{4AA8843A-5003-67CE-CB03-AD75E37DFDCF}"/>
              </a:ext>
            </a:extLst>
          </p:cNvPr>
          <p:cNvPicPr>
            <a:picLocks noChangeAspect="1"/>
          </p:cNvPicPr>
          <p:nvPr/>
        </p:nvPicPr>
        <p:blipFill rotWithShape="1">
          <a:blip r:embed="rId2">
            <a:extLst>
              <a:ext uri="{28A0092B-C50C-407E-A947-70E740481C1C}">
                <a14:useLocalDpi xmlns:a14="http://schemas.microsoft.com/office/drawing/2010/main" val="0"/>
              </a:ext>
            </a:extLst>
          </a:blip>
          <a:srcRect l="-1475" r="8689" b="24959"/>
          <a:stretch/>
        </p:blipFill>
        <p:spPr>
          <a:xfrm>
            <a:off x="-98477" y="1590741"/>
            <a:ext cx="6194477" cy="245031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ED0135E-2300-082C-22D8-FEEEB312FBE1}"/>
              </a:ext>
            </a:extLst>
          </p:cNvPr>
          <p:cNvPicPr>
            <a:picLocks noChangeAspect="1"/>
          </p:cNvPicPr>
          <p:nvPr/>
        </p:nvPicPr>
        <p:blipFill rotWithShape="1">
          <a:blip r:embed="rId3">
            <a:extLst>
              <a:ext uri="{28A0092B-C50C-407E-A947-70E740481C1C}">
                <a14:useLocalDpi xmlns:a14="http://schemas.microsoft.com/office/drawing/2010/main" val="0"/>
              </a:ext>
            </a:extLst>
          </a:blip>
          <a:srcRect r="8373" b="27661"/>
          <a:stretch/>
        </p:blipFill>
        <p:spPr>
          <a:xfrm>
            <a:off x="5735887" y="1597433"/>
            <a:ext cx="6456109" cy="2443626"/>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3D2C9304-44B1-F5AA-1D90-92AC655CB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8454" y="3595376"/>
            <a:ext cx="6735097" cy="3114063"/>
          </a:xfrm>
          <a:prstGeom prst="rect">
            <a:avLst/>
          </a:prstGeom>
        </p:spPr>
      </p:pic>
    </p:spTree>
    <p:extLst>
      <p:ext uri="{BB962C8B-B14F-4D97-AF65-F5344CB8AC3E}">
        <p14:creationId xmlns:p14="http://schemas.microsoft.com/office/powerpoint/2010/main" val="72912619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EDFD0-2B79-0252-5C9C-0F97413BEF4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2384A7D6-A3E9-84E9-7E91-1A9F4FD86EF8}"/>
              </a:ext>
            </a:extLst>
          </p:cNvPr>
          <p:cNvPicPr>
            <a:picLocks noChangeAspect="1"/>
          </p:cNvPicPr>
          <p:nvPr/>
        </p:nvPicPr>
        <p:blipFill rotWithShape="1">
          <a:blip r:embed="rId2">
            <a:extLst>
              <a:ext uri="{28A0092B-C50C-407E-A947-70E740481C1C}">
                <a14:useLocalDpi xmlns:a14="http://schemas.microsoft.com/office/drawing/2010/main" val="0"/>
              </a:ext>
            </a:extLst>
          </a:blip>
          <a:srcRect r="14079" b="36900"/>
          <a:stretch/>
        </p:blipFill>
        <p:spPr>
          <a:xfrm>
            <a:off x="1" y="1590741"/>
            <a:ext cx="6095995" cy="253880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2C6DE4F-33F4-4378-DFD1-8F8FDD4383B1}"/>
              </a:ext>
            </a:extLst>
          </p:cNvPr>
          <p:cNvPicPr>
            <a:picLocks noChangeAspect="1"/>
          </p:cNvPicPr>
          <p:nvPr/>
        </p:nvPicPr>
        <p:blipFill rotWithShape="1">
          <a:blip r:embed="rId3">
            <a:extLst>
              <a:ext uri="{28A0092B-C50C-407E-A947-70E740481C1C}">
                <a14:useLocalDpi xmlns:a14="http://schemas.microsoft.com/office/drawing/2010/main" val="0"/>
              </a:ext>
            </a:extLst>
          </a:blip>
          <a:srcRect r="7007" b="34605"/>
          <a:stretch/>
        </p:blipFill>
        <p:spPr>
          <a:xfrm>
            <a:off x="6096000" y="1587396"/>
            <a:ext cx="6096000" cy="2538807"/>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7AF68304-E86F-7813-D952-093A1C53375C}"/>
              </a:ext>
            </a:extLst>
          </p:cNvPr>
          <p:cNvPicPr>
            <a:picLocks noChangeAspect="1"/>
          </p:cNvPicPr>
          <p:nvPr/>
        </p:nvPicPr>
        <p:blipFill rotWithShape="1">
          <a:blip r:embed="rId4">
            <a:extLst>
              <a:ext uri="{28A0092B-C50C-407E-A947-70E740481C1C}">
                <a14:useLocalDpi xmlns:a14="http://schemas.microsoft.com/office/drawing/2010/main" val="0"/>
              </a:ext>
            </a:extLst>
          </a:blip>
          <a:srcRect l="138" t="-358" r="11446" b="46916"/>
          <a:stretch/>
        </p:blipFill>
        <p:spPr>
          <a:xfrm>
            <a:off x="2644105" y="3520533"/>
            <a:ext cx="7158656" cy="3134462"/>
          </a:xfrm>
          <a:prstGeom prst="rect">
            <a:avLst/>
          </a:prstGeom>
        </p:spPr>
      </p:pic>
    </p:spTree>
    <p:extLst>
      <p:ext uri="{BB962C8B-B14F-4D97-AF65-F5344CB8AC3E}">
        <p14:creationId xmlns:p14="http://schemas.microsoft.com/office/powerpoint/2010/main" val="386841180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DD919-AEF7-D020-52DF-F33192F133E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896CA31A-4447-8F72-547B-622B2847C8AC}"/>
              </a:ext>
            </a:extLst>
          </p:cNvPr>
          <p:cNvPicPr>
            <a:picLocks noChangeAspect="1"/>
          </p:cNvPicPr>
          <p:nvPr/>
        </p:nvPicPr>
        <p:blipFill rotWithShape="1">
          <a:blip r:embed="rId2">
            <a:extLst>
              <a:ext uri="{28A0092B-C50C-407E-A947-70E740481C1C}">
                <a14:useLocalDpi xmlns:a14="http://schemas.microsoft.com/office/drawing/2010/main" val="0"/>
              </a:ext>
            </a:extLst>
          </a:blip>
          <a:srcRect r="7657" b="41214"/>
          <a:stretch/>
        </p:blipFill>
        <p:spPr>
          <a:xfrm>
            <a:off x="-2" y="1590741"/>
            <a:ext cx="6095998" cy="281889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B5DB424-BB86-7B68-7571-10E3692ABA6C}"/>
              </a:ext>
            </a:extLst>
          </p:cNvPr>
          <p:cNvPicPr>
            <a:picLocks noChangeAspect="1"/>
          </p:cNvPicPr>
          <p:nvPr/>
        </p:nvPicPr>
        <p:blipFill rotWithShape="1">
          <a:blip r:embed="rId3">
            <a:extLst>
              <a:ext uri="{28A0092B-C50C-407E-A947-70E740481C1C}">
                <a14:useLocalDpi xmlns:a14="http://schemas.microsoft.com/office/drawing/2010/main" val="0"/>
              </a:ext>
            </a:extLst>
          </a:blip>
          <a:srcRect r="15677" b="31473"/>
          <a:stretch/>
        </p:blipFill>
        <p:spPr>
          <a:xfrm>
            <a:off x="6095999" y="1590741"/>
            <a:ext cx="6095998" cy="281889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86C23299-B26B-BB2D-5FD7-5008867C62E6}"/>
              </a:ext>
            </a:extLst>
          </p:cNvPr>
          <p:cNvPicPr>
            <a:picLocks noChangeAspect="1"/>
          </p:cNvPicPr>
          <p:nvPr/>
        </p:nvPicPr>
        <p:blipFill rotWithShape="1">
          <a:blip r:embed="rId4">
            <a:extLst>
              <a:ext uri="{28A0092B-C50C-407E-A947-70E740481C1C}">
                <a14:useLocalDpi xmlns:a14="http://schemas.microsoft.com/office/drawing/2010/main" val="0"/>
              </a:ext>
            </a:extLst>
          </a:blip>
          <a:srcRect r="15315" b="49097"/>
          <a:stretch/>
        </p:blipFill>
        <p:spPr>
          <a:xfrm>
            <a:off x="2630940" y="3902847"/>
            <a:ext cx="7377268" cy="2728824"/>
          </a:xfrm>
          <a:prstGeom prst="rect">
            <a:avLst/>
          </a:prstGeom>
        </p:spPr>
      </p:pic>
    </p:spTree>
    <p:extLst>
      <p:ext uri="{BB962C8B-B14F-4D97-AF65-F5344CB8AC3E}">
        <p14:creationId xmlns:p14="http://schemas.microsoft.com/office/powerpoint/2010/main" val="423253221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3C806-DFCA-D2FC-19ED-13C453F68650}"/>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dirty="0">
                <a:solidFill>
                  <a:srgbClr val="FFFFFF"/>
                </a:solidFill>
              </a:rPr>
              <a:t>Implementation</a:t>
            </a:r>
          </a:p>
        </p:txBody>
      </p:sp>
      <p:pic>
        <p:nvPicPr>
          <p:cNvPr id="7" name="Picture 6" descr="A screenshot of a computer&#10;&#10;Description automatically generated">
            <a:extLst>
              <a:ext uri="{FF2B5EF4-FFF2-40B4-BE49-F238E27FC236}">
                <a16:creationId xmlns:a16="http://schemas.microsoft.com/office/drawing/2014/main" id="{DBA76431-C916-0F44-0C1E-FF2FB39DCB0F}"/>
              </a:ext>
            </a:extLst>
          </p:cNvPr>
          <p:cNvPicPr>
            <a:picLocks noChangeAspect="1"/>
          </p:cNvPicPr>
          <p:nvPr/>
        </p:nvPicPr>
        <p:blipFill rotWithShape="1">
          <a:blip r:embed="rId2">
            <a:extLst>
              <a:ext uri="{28A0092B-C50C-407E-A947-70E740481C1C}">
                <a14:useLocalDpi xmlns:a14="http://schemas.microsoft.com/office/drawing/2010/main" val="0"/>
              </a:ext>
            </a:extLst>
          </a:blip>
          <a:srcRect t="2078" r="15472" b="45788"/>
          <a:stretch/>
        </p:blipFill>
        <p:spPr>
          <a:xfrm>
            <a:off x="-1" y="1554251"/>
            <a:ext cx="5682499" cy="2693284"/>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72636C3F-4172-E484-17B9-F963C3F7C42F}"/>
              </a:ext>
            </a:extLst>
          </p:cNvPr>
          <p:cNvPicPr>
            <a:picLocks noChangeAspect="1"/>
          </p:cNvPicPr>
          <p:nvPr/>
        </p:nvPicPr>
        <p:blipFill rotWithShape="1">
          <a:blip r:embed="rId3">
            <a:extLst>
              <a:ext uri="{28A0092B-C50C-407E-A947-70E740481C1C}">
                <a14:useLocalDpi xmlns:a14="http://schemas.microsoft.com/office/drawing/2010/main" val="0"/>
              </a:ext>
            </a:extLst>
          </a:blip>
          <a:srcRect r="12537" b="6212"/>
          <a:stretch/>
        </p:blipFill>
        <p:spPr>
          <a:xfrm>
            <a:off x="5682498" y="1575461"/>
            <a:ext cx="6244031" cy="267207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8C1A182-C230-851A-A239-77BB8BEF9843}"/>
              </a:ext>
            </a:extLst>
          </p:cNvPr>
          <p:cNvPicPr>
            <a:picLocks noChangeAspect="1"/>
          </p:cNvPicPr>
          <p:nvPr/>
        </p:nvPicPr>
        <p:blipFill rotWithShape="1">
          <a:blip r:embed="rId4">
            <a:extLst>
              <a:ext uri="{28A0092B-C50C-407E-A947-70E740481C1C}">
                <a14:useLocalDpi xmlns:a14="http://schemas.microsoft.com/office/drawing/2010/main" val="0"/>
              </a:ext>
            </a:extLst>
          </a:blip>
          <a:srcRect b="14029"/>
          <a:stretch/>
        </p:blipFill>
        <p:spPr>
          <a:xfrm>
            <a:off x="2969342" y="4247535"/>
            <a:ext cx="5987845" cy="2536723"/>
          </a:xfrm>
          <a:prstGeom prst="rect">
            <a:avLst/>
          </a:prstGeom>
        </p:spPr>
      </p:pic>
    </p:spTree>
    <p:extLst>
      <p:ext uri="{BB962C8B-B14F-4D97-AF65-F5344CB8AC3E}">
        <p14:creationId xmlns:p14="http://schemas.microsoft.com/office/powerpoint/2010/main" val="293181995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B45D93-990E-5AB4-6420-1F6E811D82E5}"/>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Road Map</a:t>
            </a:r>
          </a:p>
        </p:txBody>
      </p:sp>
      <p:graphicFrame>
        <p:nvGraphicFramePr>
          <p:cNvPr id="5" name="Content Placeholder 2">
            <a:extLst>
              <a:ext uri="{FF2B5EF4-FFF2-40B4-BE49-F238E27FC236}">
                <a16:creationId xmlns:a16="http://schemas.microsoft.com/office/drawing/2014/main" id="{49576328-3767-869E-000A-5B21D1CC6764}"/>
              </a:ext>
            </a:extLst>
          </p:cNvPr>
          <p:cNvGraphicFramePr>
            <a:graphicFrameLocks noGrp="1"/>
          </p:cNvGraphicFramePr>
          <p:nvPr>
            <p:ph idx="1"/>
            <p:extLst>
              <p:ext uri="{D42A27DB-BD31-4B8C-83A1-F6EECF244321}">
                <p14:modId xmlns:p14="http://schemas.microsoft.com/office/powerpoint/2010/main" val="221238348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6265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AACB2-5B86-4979-0748-928985220AB1}"/>
              </a:ext>
            </a:extLst>
          </p:cNvPr>
          <p:cNvSpPr>
            <a:spLocks noGrp="1"/>
          </p:cNvSpPr>
          <p:nvPr>
            <p:ph type="title"/>
          </p:nvPr>
        </p:nvSpPr>
        <p:spPr>
          <a:xfrm>
            <a:off x="1136397" y="502020"/>
            <a:ext cx="5323715" cy="1642970"/>
          </a:xfrm>
        </p:spPr>
        <p:txBody>
          <a:bodyPr anchor="b">
            <a:normAutofit/>
          </a:bodyPr>
          <a:lstStyle/>
          <a:p>
            <a:r>
              <a:rPr lang="en-US" sz="4000"/>
              <a:t>Implementation</a:t>
            </a:r>
          </a:p>
        </p:txBody>
      </p:sp>
      <p:sp>
        <p:nvSpPr>
          <p:cNvPr id="3" name="Content Placeholder 2">
            <a:extLst>
              <a:ext uri="{FF2B5EF4-FFF2-40B4-BE49-F238E27FC236}">
                <a16:creationId xmlns:a16="http://schemas.microsoft.com/office/drawing/2014/main" id="{2676C91B-F1F5-36E7-750E-E2F0B5842435}"/>
              </a:ext>
            </a:extLst>
          </p:cNvPr>
          <p:cNvSpPr>
            <a:spLocks noGrp="1"/>
          </p:cNvSpPr>
          <p:nvPr>
            <p:ph idx="1"/>
          </p:nvPr>
        </p:nvSpPr>
        <p:spPr>
          <a:xfrm>
            <a:off x="1144923" y="2405894"/>
            <a:ext cx="6199774" cy="3535083"/>
          </a:xfrm>
        </p:spPr>
        <p:txBody>
          <a:bodyPr anchor="t">
            <a:normAutofit/>
          </a:bodyPr>
          <a:lstStyle/>
          <a:p>
            <a:r>
              <a:rPr lang="en-US" sz="2000" u="sng" dirty="0"/>
              <a:t>Services </a:t>
            </a:r>
          </a:p>
          <a:p>
            <a:pPr marL="0" indent="0">
              <a:buNone/>
            </a:pPr>
            <a:r>
              <a:rPr lang="en-US" sz="2000" dirty="0"/>
              <a:t>    For Physician ( as show in the figures, slides (21-22)) :</a:t>
            </a:r>
          </a:p>
          <a:p>
            <a:pPr>
              <a:buFontTx/>
              <a:buChar char="-"/>
            </a:pPr>
            <a:r>
              <a:rPr lang="en-US" sz="2000" dirty="0"/>
              <a:t>Login , Logout.</a:t>
            </a:r>
          </a:p>
          <a:p>
            <a:pPr>
              <a:buFontTx/>
              <a:buChar char="-"/>
            </a:pPr>
            <a:r>
              <a:rPr lang="en-US" sz="2000" dirty="0"/>
              <a:t>Add , Edit , Delete patient description.</a:t>
            </a:r>
          </a:p>
          <a:p>
            <a:pPr>
              <a:buFontTx/>
              <a:buChar char="-"/>
            </a:pPr>
            <a:r>
              <a:rPr lang="en-US" sz="2000" dirty="0"/>
              <a:t>Add users. </a:t>
            </a:r>
          </a:p>
          <a:p>
            <a:endParaRPr lang="en-US" sz="2000" dirty="0"/>
          </a:p>
        </p:txBody>
      </p:sp>
      <p:sp>
        <p:nvSpPr>
          <p:cNvPr id="51" name="Rectangle 5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descr="Doctor">
            <a:extLst>
              <a:ext uri="{FF2B5EF4-FFF2-40B4-BE49-F238E27FC236}">
                <a16:creationId xmlns:a16="http://schemas.microsoft.com/office/drawing/2014/main" id="{9B4013A2-AF12-0498-6511-5DE7722649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pic>
        <p:nvPicPr>
          <p:cNvPr id="5" name="Picture 4">
            <a:extLst>
              <a:ext uri="{FF2B5EF4-FFF2-40B4-BE49-F238E27FC236}">
                <a16:creationId xmlns:a16="http://schemas.microsoft.com/office/drawing/2014/main" id="{060EE935-F251-B5DD-F6EA-B1F25E992BBF}"/>
              </a:ext>
            </a:extLst>
          </p:cNvPr>
          <p:cNvPicPr>
            <a:picLocks noChangeAspect="1"/>
          </p:cNvPicPr>
          <p:nvPr/>
        </p:nvPicPr>
        <p:blipFill>
          <a:blip r:embed="rId4"/>
          <a:stretch>
            <a:fillRect/>
          </a:stretch>
        </p:blipFill>
        <p:spPr>
          <a:xfrm>
            <a:off x="828435" y="2813218"/>
            <a:ext cx="585267" cy="377985"/>
          </a:xfrm>
          <a:prstGeom prst="rect">
            <a:avLst/>
          </a:prstGeom>
        </p:spPr>
      </p:pic>
    </p:spTree>
    <p:extLst>
      <p:ext uri="{BB962C8B-B14F-4D97-AF65-F5344CB8AC3E}">
        <p14:creationId xmlns:p14="http://schemas.microsoft.com/office/powerpoint/2010/main" val="18815945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F2D06-93E8-6A0E-F491-9EBBEAE50B3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854ED550-FC2E-75E1-3B27-A3429BE49CB1}"/>
              </a:ext>
            </a:extLst>
          </p:cNvPr>
          <p:cNvPicPr>
            <a:picLocks noChangeAspect="1"/>
          </p:cNvPicPr>
          <p:nvPr/>
        </p:nvPicPr>
        <p:blipFill rotWithShape="1">
          <a:blip r:embed="rId2">
            <a:extLst>
              <a:ext uri="{28A0092B-C50C-407E-A947-70E740481C1C}">
                <a14:useLocalDpi xmlns:a14="http://schemas.microsoft.com/office/drawing/2010/main" val="0"/>
              </a:ext>
            </a:extLst>
          </a:blip>
          <a:srcRect r="9732" b="45308"/>
          <a:stretch/>
        </p:blipFill>
        <p:spPr>
          <a:xfrm>
            <a:off x="-1" y="1576447"/>
            <a:ext cx="5774403" cy="275439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1FE2297-2768-5B4F-4AD1-253100461964}"/>
              </a:ext>
            </a:extLst>
          </p:cNvPr>
          <p:cNvPicPr>
            <a:picLocks noChangeAspect="1"/>
          </p:cNvPicPr>
          <p:nvPr/>
        </p:nvPicPr>
        <p:blipFill rotWithShape="1">
          <a:blip r:embed="rId3">
            <a:extLst>
              <a:ext uri="{28A0092B-C50C-407E-A947-70E740481C1C}">
                <a14:useLocalDpi xmlns:a14="http://schemas.microsoft.com/office/drawing/2010/main" val="0"/>
              </a:ext>
            </a:extLst>
          </a:blip>
          <a:srcRect b="12618"/>
          <a:stretch/>
        </p:blipFill>
        <p:spPr>
          <a:xfrm>
            <a:off x="5774405" y="1576447"/>
            <a:ext cx="6364226" cy="410659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549E5EC-47C3-9801-4427-91341BDFC8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89454"/>
            <a:ext cx="5978013" cy="3267560"/>
          </a:xfrm>
          <a:prstGeom prst="rect">
            <a:avLst/>
          </a:prstGeom>
        </p:spPr>
      </p:pic>
    </p:spTree>
    <p:extLst>
      <p:ext uri="{BB962C8B-B14F-4D97-AF65-F5344CB8AC3E}">
        <p14:creationId xmlns:p14="http://schemas.microsoft.com/office/powerpoint/2010/main" val="15274591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F3660-F2D6-AB2B-9CF3-66EF4196A8B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C0D5D8FD-6737-42BC-9182-E4AE7BE76CE9}"/>
              </a:ext>
            </a:extLst>
          </p:cNvPr>
          <p:cNvPicPr>
            <a:picLocks noChangeAspect="1"/>
          </p:cNvPicPr>
          <p:nvPr/>
        </p:nvPicPr>
        <p:blipFill rotWithShape="1">
          <a:blip r:embed="rId2">
            <a:extLst>
              <a:ext uri="{28A0092B-C50C-407E-A947-70E740481C1C}">
                <a14:useLocalDpi xmlns:a14="http://schemas.microsoft.com/office/drawing/2010/main" val="0"/>
              </a:ext>
            </a:extLst>
          </a:blip>
          <a:srcRect r="20000"/>
          <a:stretch/>
        </p:blipFill>
        <p:spPr>
          <a:xfrm>
            <a:off x="-7" y="1590741"/>
            <a:ext cx="6096007" cy="471173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5C34FCF-847F-7001-7C6A-0B7EE92CF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3" y="1590740"/>
            <a:ext cx="6096007" cy="4475763"/>
          </a:xfrm>
          <a:prstGeom prst="rect">
            <a:avLst/>
          </a:prstGeom>
        </p:spPr>
      </p:pic>
    </p:spTree>
    <p:extLst>
      <p:ext uri="{BB962C8B-B14F-4D97-AF65-F5344CB8AC3E}">
        <p14:creationId xmlns:p14="http://schemas.microsoft.com/office/powerpoint/2010/main" val="73386992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7B2A9-5069-45A1-5C36-4F7D55EB912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sp>
        <p:nvSpPr>
          <p:cNvPr id="43" name="Content Placeholder 2">
            <a:extLst>
              <a:ext uri="{FF2B5EF4-FFF2-40B4-BE49-F238E27FC236}">
                <a16:creationId xmlns:a16="http://schemas.microsoft.com/office/drawing/2014/main" id="{8F70AD98-C0A6-36BD-7DB9-AC25BA264ADA}"/>
              </a:ext>
            </a:extLst>
          </p:cNvPr>
          <p:cNvSpPr>
            <a:spLocks noGrp="1"/>
          </p:cNvSpPr>
          <p:nvPr>
            <p:ph idx="1"/>
          </p:nvPr>
        </p:nvSpPr>
        <p:spPr>
          <a:xfrm>
            <a:off x="1371599" y="2318197"/>
            <a:ext cx="9724031" cy="3683358"/>
          </a:xfrm>
        </p:spPr>
        <p:txBody>
          <a:bodyPr anchor="ctr">
            <a:normAutofit/>
          </a:bodyPr>
          <a:lstStyle/>
          <a:p>
            <a:r>
              <a:rPr lang="en-US" sz="2000" u="sng" dirty="0"/>
              <a:t>Services </a:t>
            </a:r>
          </a:p>
          <a:p>
            <a:pPr marL="0" indent="0">
              <a:buNone/>
            </a:pPr>
            <a:r>
              <a:rPr lang="en-US" sz="2000" dirty="0"/>
              <a:t>    For Pharmacist ( as show in the figures, slides (24-28)) :</a:t>
            </a:r>
          </a:p>
          <a:p>
            <a:pPr>
              <a:buFontTx/>
              <a:buChar char="-"/>
            </a:pPr>
            <a:r>
              <a:rPr lang="en-US" sz="2000" dirty="0"/>
              <a:t>Login , Logout.</a:t>
            </a:r>
          </a:p>
          <a:p>
            <a:pPr>
              <a:buFontTx/>
              <a:buChar char="-"/>
            </a:pPr>
            <a:r>
              <a:rPr lang="en-US" sz="2000" dirty="0"/>
              <a:t>Edit  patient description.</a:t>
            </a:r>
          </a:p>
          <a:p>
            <a:pPr>
              <a:buFontTx/>
              <a:buChar char="-"/>
            </a:pPr>
            <a:r>
              <a:rPr lang="en-US" sz="2000" dirty="0"/>
              <a:t>Add , Edit , Delete pharmacies. </a:t>
            </a:r>
          </a:p>
          <a:p>
            <a:pPr>
              <a:buFontTx/>
              <a:buChar char="-"/>
            </a:pPr>
            <a:r>
              <a:rPr lang="en-US" sz="2000" dirty="0"/>
              <a:t>Add , Edit , Delete pharmacies branches .</a:t>
            </a:r>
          </a:p>
          <a:p>
            <a:pPr>
              <a:buFontTx/>
              <a:buChar char="-"/>
            </a:pPr>
            <a:r>
              <a:rPr lang="en-US" sz="2000" dirty="0"/>
              <a:t>Add , Edit , Delete medicines from Pharmacies .</a:t>
            </a:r>
          </a:p>
          <a:p>
            <a:pPr>
              <a:buFontTx/>
              <a:buChar char="-"/>
            </a:pPr>
            <a:r>
              <a:rPr lang="en-US" sz="2000" dirty="0"/>
              <a:t>Add , Edit , Delete Pharmacy medicines from Pharmacies .</a:t>
            </a:r>
          </a:p>
          <a:p>
            <a:endParaRPr lang="en-US" sz="2000" dirty="0"/>
          </a:p>
        </p:txBody>
      </p:sp>
      <p:pic>
        <p:nvPicPr>
          <p:cNvPr id="4" name="Picture 3">
            <a:extLst>
              <a:ext uri="{FF2B5EF4-FFF2-40B4-BE49-F238E27FC236}">
                <a16:creationId xmlns:a16="http://schemas.microsoft.com/office/drawing/2014/main" id="{DE95592F-8205-DD60-3739-28C89CFE228E}"/>
              </a:ext>
            </a:extLst>
          </p:cNvPr>
          <p:cNvPicPr>
            <a:picLocks noChangeAspect="1"/>
          </p:cNvPicPr>
          <p:nvPr/>
        </p:nvPicPr>
        <p:blipFill>
          <a:blip r:embed="rId2"/>
          <a:stretch>
            <a:fillRect/>
          </a:stretch>
        </p:blipFill>
        <p:spPr>
          <a:xfrm>
            <a:off x="995392" y="2748394"/>
            <a:ext cx="585267" cy="377985"/>
          </a:xfrm>
          <a:prstGeom prst="rect">
            <a:avLst/>
          </a:prstGeom>
        </p:spPr>
      </p:pic>
    </p:spTree>
    <p:extLst>
      <p:ext uri="{BB962C8B-B14F-4D97-AF65-F5344CB8AC3E}">
        <p14:creationId xmlns:p14="http://schemas.microsoft.com/office/powerpoint/2010/main" val="1581296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073805-9F0F-0FDD-12D4-DDD1035D29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2A0CA0F5-FADC-7400-A0AC-D26DE15D0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78" y="1590741"/>
            <a:ext cx="11533239" cy="5089969"/>
          </a:xfrm>
          <a:prstGeom prst="rect">
            <a:avLst/>
          </a:prstGeom>
        </p:spPr>
      </p:pic>
    </p:spTree>
    <p:extLst>
      <p:ext uri="{BB962C8B-B14F-4D97-AF65-F5344CB8AC3E}">
        <p14:creationId xmlns:p14="http://schemas.microsoft.com/office/powerpoint/2010/main" val="410772104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4CFF2-5DFA-0EAE-17A6-B2648D28BD2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344AB8F9-6F02-F55C-73D3-C5225C8C1653}"/>
              </a:ext>
            </a:extLst>
          </p:cNvPr>
          <p:cNvPicPr>
            <a:picLocks noChangeAspect="1"/>
          </p:cNvPicPr>
          <p:nvPr/>
        </p:nvPicPr>
        <p:blipFill rotWithShape="1">
          <a:blip r:embed="rId2">
            <a:extLst>
              <a:ext uri="{28A0092B-C50C-407E-A947-70E740481C1C}">
                <a14:useLocalDpi xmlns:a14="http://schemas.microsoft.com/office/drawing/2010/main" val="0"/>
              </a:ext>
            </a:extLst>
          </a:blip>
          <a:srcRect r="14355" b="54439"/>
          <a:stretch/>
        </p:blipFill>
        <p:spPr>
          <a:xfrm>
            <a:off x="1" y="1597433"/>
            <a:ext cx="6528618" cy="271892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73DB315-5A3B-2021-DCB3-B8D65F254E10}"/>
              </a:ext>
            </a:extLst>
          </p:cNvPr>
          <p:cNvPicPr>
            <a:picLocks noChangeAspect="1"/>
          </p:cNvPicPr>
          <p:nvPr/>
        </p:nvPicPr>
        <p:blipFill rotWithShape="1">
          <a:blip r:embed="rId3">
            <a:extLst>
              <a:ext uri="{28A0092B-C50C-407E-A947-70E740481C1C}">
                <a14:useLocalDpi xmlns:a14="http://schemas.microsoft.com/office/drawing/2010/main" val="0"/>
              </a:ext>
            </a:extLst>
          </a:blip>
          <a:srcRect b="42982"/>
          <a:stretch/>
        </p:blipFill>
        <p:spPr>
          <a:xfrm>
            <a:off x="6528618" y="1590742"/>
            <a:ext cx="5663377" cy="272562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06D69A8-9608-A700-42DB-82EC3FB65DD7}"/>
              </a:ext>
            </a:extLst>
          </p:cNvPr>
          <p:cNvPicPr>
            <a:picLocks noChangeAspect="1"/>
          </p:cNvPicPr>
          <p:nvPr/>
        </p:nvPicPr>
        <p:blipFill rotWithShape="1">
          <a:blip r:embed="rId4">
            <a:extLst>
              <a:ext uri="{28A0092B-C50C-407E-A947-70E740481C1C}">
                <a14:useLocalDpi xmlns:a14="http://schemas.microsoft.com/office/drawing/2010/main" val="0"/>
              </a:ext>
            </a:extLst>
          </a:blip>
          <a:srcRect r="24096" b="23078"/>
          <a:stretch/>
        </p:blipFill>
        <p:spPr>
          <a:xfrm>
            <a:off x="3480618" y="4316361"/>
            <a:ext cx="5663377" cy="2541639"/>
          </a:xfrm>
          <a:prstGeom prst="rect">
            <a:avLst/>
          </a:prstGeom>
        </p:spPr>
      </p:pic>
    </p:spTree>
    <p:extLst>
      <p:ext uri="{BB962C8B-B14F-4D97-AF65-F5344CB8AC3E}">
        <p14:creationId xmlns:p14="http://schemas.microsoft.com/office/powerpoint/2010/main" val="139479928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DB979-1BFE-006D-3778-22BE72F4239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CCF833BF-F9B3-8D5E-B89B-8B9181A762E1}"/>
              </a:ext>
            </a:extLst>
          </p:cNvPr>
          <p:cNvPicPr>
            <a:picLocks noChangeAspect="1"/>
          </p:cNvPicPr>
          <p:nvPr/>
        </p:nvPicPr>
        <p:blipFill rotWithShape="1">
          <a:blip r:embed="rId2">
            <a:extLst>
              <a:ext uri="{28A0092B-C50C-407E-A947-70E740481C1C}">
                <a14:useLocalDpi xmlns:a14="http://schemas.microsoft.com/office/drawing/2010/main" val="0"/>
              </a:ext>
            </a:extLst>
          </a:blip>
          <a:srcRect r="13568" b="24828"/>
          <a:stretch/>
        </p:blipFill>
        <p:spPr>
          <a:xfrm>
            <a:off x="0" y="1590741"/>
            <a:ext cx="6096000" cy="277478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A79CF3B-BD16-24C9-E60A-DE1CCE1D9C2A}"/>
              </a:ext>
            </a:extLst>
          </p:cNvPr>
          <p:cNvPicPr>
            <a:picLocks noChangeAspect="1"/>
          </p:cNvPicPr>
          <p:nvPr/>
        </p:nvPicPr>
        <p:blipFill rotWithShape="1">
          <a:blip r:embed="rId3">
            <a:extLst>
              <a:ext uri="{28A0092B-C50C-407E-A947-70E740481C1C}">
                <a14:useLocalDpi xmlns:a14="http://schemas.microsoft.com/office/drawing/2010/main" val="0"/>
              </a:ext>
            </a:extLst>
          </a:blip>
          <a:srcRect b="12414"/>
          <a:stretch/>
        </p:blipFill>
        <p:spPr>
          <a:xfrm>
            <a:off x="6095998" y="1590741"/>
            <a:ext cx="6096001" cy="277478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ACC1207-FF85-ACA2-89CB-9EDD316DA7EF}"/>
              </a:ext>
            </a:extLst>
          </p:cNvPr>
          <p:cNvPicPr>
            <a:picLocks noChangeAspect="1"/>
          </p:cNvPicPr>
          <p:nvPr/>
        </p:nvPicPr>
        <p:blipFill rotWithShape="1">
          <a:blip r:embed="rId4">
            <a:extLst>
              <a:ext uri="{28A0092B-C50C-407E-A947-70E740481C1C}">
                <a14:useLocalDpi xmlns:a14="http://schemas.microsoft.com/office/drawing/2010/main" val="0"/>
              </a:ext>
            </a:extLst>
          </a:blip>
          <a:srcRect r="23561" b="22146"/>
          <a:stretch/>
        </p:blipFill>
        <p:spPr>
          <a:xfrm>
            <a:off x="3185652" y="3675083"/>
            <a:ext cx="5968179" cy="2991187"/>
          </a:xfrm>
          <a:prstGeom prst="rect">
            <a:avLst/>
          </a:prstGeom>
        </p:spPr>
      </p:pic>
    </p:spTree>
    <p:extLst>
      <p:ext uri="{BB962C8B-B14F-4D97-AF65-F5344CB8AC3E}">
        <p14:creationId xmlns:p14="http://schemas.microsoft.com/office/powerpoint/2010/main" val="396007274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F6AD8-3BE5-9AB4-1B7D-F7D3B1FDD61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4FFDCCB0-73D2-76B5-C6DB-A7C135729650}"/>
              </a:ext>
            </a:extLst>
          </p:cNvPr>
          <p:cNvPicPr>
            <a:picLocks noChangeAspect="1"/>
          </p:cNvPicPr>
          <p:nvPr/>
        </p:nvPicPr>
        <p:blipFill rotWithShape="1">
          <a:blip r:embed="rId2">
            <a:extLst>
              <a:ext uri="{28A0092B-C50C-407E-A947-70E740481C1C}">
                <a14:useLocalDpi xmlns:a14="http://schemas.microsoft.com/office/drawing/2010/main" val="0"/>
              </a:ext>
            </a:extLst>
          </a:blip>
          <a:srcRect t="1" r="14080" b="18717"/>
          <a:stretch/>
        </p:blipFill>
        <p:spPr>
          <a:xfrm>
            <a:off x="0" y="1590741"/>
            <a:ext cx="6096000" cy="28337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ADF91D6-3244-2037-F99C-64C31BC7645F}"/>
              </a:ext>
            </a:extLst>
          </p:cNvPr>
          <p:cNvPicPr>
            <a:picLocks noChangeAspect="1"/>
          </p:cNvPicPr>
          <p:nvPr/>
        </p:nvPicPr>
        <p:blipFill rotWithShape="1">
          <a:blip r:embed="rId3">
            <a:extLst>
              <a:ext uri="{28A0092B-C50C-407E-A947-70E740481C1C}">
                <a14:useLocalDpi xmlns:a14="http://schemas.microsoft.com/office/drawing/2010/main" val="0"/>
              </a:ext>
            </a:extLst>
          </a:blip>
          <a:srcRect b="41018"/>
          <a:stretch/>
        </p:blipFill>
        <p:spPr>
          <a:xfrm>
            <a:off x="6096000" y="1590741"/>
            <a:ext cx="6096000" cy="28337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79910A9-E5CE-74A0-B569-36DDCC22DA35}"/>
              </a:ext>
            </a:extLst>
          </p:cNvPr>
          <p:cNvPicPr>
            <a:picLocks noChangeAspect="1"/>
          </p:cNvPicPr>
          <p:nvPr/>
        </p:nvPicPr>
        <p:blipFill rotWithShape="1">
          <a:blip r:embed="rId4">
            <a:extLst>
              <a:ext uri="{28A0092B-C50C-407E-A947-70E740481C1C}">
                <a14:useLocalDpi xmlns:a14="http://schemas.microsoft.com/office/drawing/2010/main" val="0"/>
              </a:ext>
            </a:extLst>
          </a:blip>
          <a:srcRect r="15729" b="19107"/>
          <a:stretch/>
        </p:blipFill>
        <p:spPr>
          <a:xfrm>
            <a:off x="2566218" y="3687097"/>
            <a:ext cx="6567949" cy="3048000"/>
          </a:xfrm>
          <a:prstGeom prst="rect">
            <a:avLst/>
          </a:prstGeom>
        </p:spPr>
      </p:pic>
    </p:spTree>
    <p:extLst>
      <p:ext uri="{BB962C8B-B14F-4D97-AF65-F5344CB8AC3E}">
        <p14:creationId xmlns:p14="http://schemas.microsoft.com/office/powerpoint/2010/main" val="177880970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93336-4610-644C-BF84-EC4E19F95DA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D3A2EB4E-E0D5-F9EB-E87B-015057B9A4D8}"/>
              </a:ext>
            </a:extLst>
          </p:cNvPr>
          <p:cNvPicPr>
            <a:picLocks noChangeAspect="1"/>
          </p:cNvPicPr>
          <p:nvPr/>
        </p:nvPicPr>
        <p:blipFill rotWithShape="1">
          <a:blip r:embed="rId2">
            <a:extLst>
              <a:ext uri="{28A0092B-C50C-407E-A947-70E740481C1C}">
                <a14:useLocalDpi xmlns:a14="http://schemas.microsoft.com/office/drawing/2010/main" val="0"/>
              </a:ext>
            </a:extLst>
          </a:blip>
          <a:srcRect r="13037" b="29675"/>
          <a:stretch/>
        </p:blipFill>
        <p:spPr>
          <a:xfrm>
            <a:off x="0" y="1590741"/>
            <a:ext cx="6017342" cy="304025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8AD0639-22FE-C417-AB59-A0B53C332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338" y="1590741"/>
            <a:ext cx="6174658" cy="303356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BAA2E9C-FC46-1082-31DA-B08D6D379DE6}"/>
              </a:ext>
            </a:extLst>
          </p:cNvPr>
          <p:cNvPicPr>
            <a:picLocks noChangeAspect="1"/>
          </p:cNvPicPr>
          <p:nvPr/>
        </p:nvPicPr>
        <p:blipFill rotWithShape="1">
          <a:blip r:embed="rId4">
            <a:extLst>
              <a:ext uri="{28A0092B-C50C-407E-A947-70E740481C1C}">
                <a14:useLocalDpi xmlns:a14="http://schemas.microsoft.com/office/drawing/2010/main" val="0"/>
              </a:ext>
            </a:extLst>
          </a:blip>
          <a:srcRect r="16161" b="34751"/>
          <a:stretch/>
        </p:blipFill>
        <p:spPr>
          <a:xfrm>
            <a:off x="2822713" y="4009072"/>
            <a:ext cx="6174658" cy="2848928"/>
          </a:xfrm>
          <a:prstGeom prst="rect">
            <a:avLst/>
          </a:prstGeom>
        </p:spPr>
      </p:pic>
    </p:spTree>
    <p:extLst>
      <p:ext uri="{BB962C8B-B14F-4D97-AF65-F5344CB8AC3E}">
        <p14:creationId xmlns:p14="http://schemas.microsoft.com/office/powerpoint/2010/main" val="3580629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9A33A-531B-C27C-8DE5-959C7FEFF22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sp>
        <p:nvSpPr>
          <p:cNvPr id="3" name="Content Placeholder 2">
            <a:extLst>
              <a:ext uri="{FF2B5EF4-FFF2-40B4-BE49-F238E27FC236}">
                <a16:creationId xmlns:a16="http://schemas.microsoft.com/office/drawing/2014/main" id="{D3F377DE-38EF-5BF6-8FD2-3E7FDEEDE8C4}"/>
              </a:ext>
            </a:extLst>
          </p:cNvPr>
          <p:cNvSpPr>
            <a:spLocks noGrp="1"/>
          </p:cNvSpPr>
          <p:nvPr>
            <p:ph idx="1"/>
          </p:nvPr>
        </p:nvSpPr>
        <p:spPr>
          <a:xfrm>
            <a:off x="1371599" y="2318197"/>
            <a:ext cx="9724031" cy="3683358"/>
          </a:xfrm>
        </p:spPr>
        <p:txBody>
          <a:bodyPr anchor="ctr">
            <a:normAutofit/>
          </a:bodyPr>
          <a:lstStyle/>
          <a:p>
            <a:r>
              <a:rPr lang="en-US" sz="2000" u="sng" dirty="0"/>
              <a:t>Services </a:t>
            </a:r>
          </a:p>
          <a:p>
            <a:pPr marL="0" indent="0">
              <a:buNone/>
            </a:pPr>
            <a:r>
              <a:rPr lang="en-US" sz="2000" dirty="0"/>
              <a:t>    For Patient ( as show in the figures, slide (30)) :</a:t>
            </a:r>
          </a:p>
          <a:p>
            <a:pPr>
              <a:buFontTx/>
              <a:buChar char="-"/>
            </a:pPr>
            <a:r>
              <a:rPr lang="en-US" sz="2000" dirty="0"/>
              <a:t>Login , Logout.</a:t>
            </a:r>
          </a:p>
          <a:p>
            <a:pPr>
              <a:buFontTx/>
              <a:buChar char="-"/>
            </a:pPr>
            <a:r>
              <a:rPr lang="en-US" sz="2000" dirty="0"/>
              <a:t>View Patient description.</a:t>
            </a:r>
          </a:p>
        </p:txBody>
      </p:sp>
      <p:pic>
        <p:nvPicPr>
          <p:cNvPr id="4" name="Picture 3">
            <a:extLst>
              <a:ext uri="{FF2B5EF4-FFF2-40B4-BE49-F238E27FC236}">
                <a16:creationId xmlns:a16="http://schemas.microsoft.com/office/drawing/2014/main" id="{3E1F9A7F-A5E2-5106-5067-33E86F305C99}"/>
              </a:ext>
            </a:extLst>
          </p:cNvPr>
          <p:cNvPicPr>
            <a:picLocks noChangeAspect="1"/>
          </p:cNvPicPr>
          <p:nvPr/>
        </p:nvPicPr>
        <p:blipFill>
          <a:blip r:embed="rId2"/>
          <a:stretch>
            <a:fillRect/>
          </a:stretch>
        </p:blipFill>
        <p:spPr>
          <a:xfrm>
            <a:off x="1039635" y="3781891"/>
            <a:ext cx="585267" cy="377985"/>
          </a:xfrm>
          <a:prstGeom prst="rect">
            <a:avLst/>
          </a:prstGeom>
        </p:spPr>
      </p:pic>
    </p:spTree>
    <p:extLst>
      <p:ext uri="{BB962C8B-B14F-4D97-AF65-F5344CB8AC3E}">
        <p14:creationId xmlns:p14="http://schemas.microsoft.com/office/powerpoint/2010/main" val="1143575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20FEF-90FF-418D-3AA7-1F88A8B14335}"/>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01 Introduction</a:t>
            </a:r>
          </a:p>
        </p:txBody>
      </p:sp>
      <p:sp>
        <p:nvSpPr>
          <p:cNvPr id="3" name="Content Placeholder 2">
            <a:extLst>
              <a:ext uri="{FF2B5EF4-FFF2-40B4-BE49-F238E27FC236}">
                <a16:creationId xmlns:a16="http://schemas.microsoft.com/office/drawing/2014/main" id="{23364896-1D27-A2D5-1DE6-9D315226365F}"/>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         What is Electronic Prescribing?</a:t>
            </a:r>
          </a:p>
          <a:p>
            <a:pPr marL="0" indent="0">
              <a:buNone/>
            </a:pPr>
            <a:r>
              <a:rPr lang="en-US" sz="2000" dirty="0"/>
              <a:t>         Why Electronic Prescribing?</a:t>
            </a:r>
          </a:p>
          <a:p>
            <a:pPr marL="0" indent="0">
              <a:buNone/>
            </a:pPr>
            <a:endParaRPr lang="en-US" sz="2000" dirty="0"/>
          </a:p>
        </p:txBody>
      </p:sp>
      <p:sp>
        <p:nvSpPr>
          <p:cNvPr id="4" name="Arrow: Right 3">
            <a:extLst>
              <a:ext uri="{FF2B5EF4-FFF2-40B4-BE49-F238E27FC236}">
                <a16:creationId xmlns:a16="http://schemas.microsoft.com/office/drawing/2014/main" id="{74E92590-29ED-BE3B-C5F0-CC5BEE7642AD}"/>
              </a:ext>
            </a:extLst>
          </p:cNvPr>
          <p:cNvSpPr/>
          <p:nvPr/>
        </p:nvSpPr>
        <p:spPr>
          <a:xfrm>
            <a:off x="4905054" y="2905344"/>
            <a:ext cx="404364" cy="2016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A70F3AC-6515-FE92-72D7-C7874063CFBE}"/>
              </a:ext>
            </a:extLst>
          </p:cNvPr>
          <p:cNvSpPr/>
          <p:nvPr/>
        </p:nvSpPr>
        <p:spPr>
          <a:xfrm>
            <a:off x="4905054" y="3328174"/>
            <a:ext cx="404364" cy="2016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77942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52F3C-853E-D5EC-4B15-870CFF5045E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pic>
        <p:nvPicPr>
          <p:cNvPr id="5" name="Picture 4" descr="A screenshot of a computer&#10;&#10;Description automatically generated">
            <a:extLst>
              <a:ext uri="{FF2B5EF4-FFF2-40B4-BE49-F238E27FC236}">
                <a16:creationId xmlns:a16="http://schemas.microsoft.com/office/drawing/2014/main" id="{456F51B2-A056-AF06-EB83-66C131BF6BF3}"/>
              </a:ext>
            </a:extLst>
          </p:cNvPr>
          <p:cNvPicPr>
            <a:picLocks noChangeAspect="1"/>
          </p:cNvPicPr>
          <p:nvPr/>
        </p:nvPicPr>
        <p:blipFill rotWithShape="1">
          <a:blip r:embed="rId2">
            <a:extLst>
              <a:ext uri="{28A0092B-C50C-407E-A947-70E740481C1C}">
                <a14:useLocalDpi xmlns:a14="http://schemas.microsoft.com/office/drawing/2010/main" val="0"/>
              </a:ext>
            </a:extLst>
          </a:blip>
          <a:srcRect r="17229" b="24398"/>
          <a:stretch/>
        </p:blipFill>
        <p:spPr>
          <a:xfrm>
            <a:off x="-3" y="1604121"/>
            <a:ext cx="6096000" cy="318998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939F18E-C338-EB8E-6DD5-7C5073408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861" y="1597432"/>
            <a:ext cx="6944140" cy="4966030"/>
          </a:xfrm>
          <a:prstGeom prst="rect">
            <a:avLst/>
          </a:prstGeom>
        </p:spPr>
      </p:pic>
    </p:spTree>
    <p:extLst>
      <p:ext uri="{BB962C8B-B14F-4D97-AF65-F5344CB8AC3E}">
        <p14:creationId xmlns:p14="http://schemas.microsoft.com/office/powerpoint/2010/main" val="111809600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01F25B-D1A6-BEE0-34EF-8BBD7F286785}"/>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04 Future Works </a:t>
            </a:r>
          </a:p>
        </p:txBody>
      </p:sp>
      <p:sp>
        <p:nvSpPr>
          <p:cNvPr id="46" name="Rectangle 4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97896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9F863-3473-0428-0329-815402189F3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Future Works</a:t>
            </a:r>
          </a:p>
        </p:txBody>
      </p:sp>
      <p:sp>
        <p:nvSpPr>
          <p:cNvPr id="44" name="Content Placeholder 2">
            <a:extLst>
              <a:ext uri="{FF2B5EF4-FFF2-40B4-BE49-F238E27FC236}">
                <a16:creationId xmlns:a16="http://schemas.microsoft.com/office/drawing/2014/main" id="{9A26A9ED-0D60-0008-9645-9C8C379DD6EB}"/>
              </a:ext>
            </a:extLst>
          </p:cNvPr>
          <p:cNvSpPr>
            <a:spLocks noGrp="1"/>
          </p:cNvSpPr>
          <p:nvPr>
            <p:ph idx="1"/>
          </p:nvPr>
        </p:nvSpPr>
        <p:spPr>
          <a:xfrm>
            <a:off x="1371599" y="2318197"/>
            <a:ext cx="9724031" cy="3683358"/>
          </a:xfrm>
        </p:spPr>
        <p:txBody>
          <a:bodyPr anchor="ctr">
            <a:normAutofit/>
          </a:bodyPr>
          <a:lstStyle/>
          <a:p>
            <a:pPr marL="270510" marR="0" indent="0">
              <a:spcBef>
                <a:spcPts val="0"/>
              </a:spcBef>
              <a:spcAft>
                <a:spcPts val="0"/>
              </a:spcAft>
            </a:pP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rPr>
              <a:t> Mobile Application Development:</a:t>
            </a:r>
          </a:p>
          <a:p>
            <a:pPr marL="270510" marR="0" indent="0">
              <a:spcBef>
                <a:spcPts val="0"/>
              </a:spcBef>
              <a:spcAft>
                <a:spcPts val="0"/>
              </a:spcAft>
              <a:buNone/>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Create a mobile app to supplement the web-based system, enabling medical professionals to view and control prescriptions while on the go. Flexibility and accessibility would rise as a result.</a:t>
            </a:r>
          </a:p>
          <a:p>
            <a:pPr marL="270510" marR="0" indent="0">
              <a:spcBef>
                <a:spcPts val="0"/>
              </a:spcBef>
              <a:spcAft>
                <a:spcPts val="0"/>
              </a:spcAft>
              <a:buNone/>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marR="0" indent="0">
              <a:spcBef>
                <a:spcPts val="0"/>
              </a:spcBef>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and Machine Learning:</a:t>
            </a:r>
          </a:p>
          <a:p>
            <a:pPr marL="270510" marR="0" indent="0">
              <a:spcBef>
                <a:spcPts val="0"/>
              </a:spcBef>
              <a:spcAft>
                <a:spcPts val="0"/>
              </a:spcAft>
              <a:buNone/>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Use AI and machine learning algorithms to offer early detection of probable drug interactions or contraindications, individualized medicine recommendations, and predictive analytics.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084134760"/>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6B2A8-2BE6-CFA7-900D-81EA71356467}"/>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05 Conclusion</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00384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AB14-D823-7F1A-529E-BC833BBEABC7}"/>
              </a:ext>
            </a:extLst>
          </p:cNvPr>
          <p:cNvSpPr>
            <a:spLocks noGrp="1"/>
          </p:cNvSpPr>
          <p:nvPr>
            <p:ph type="title"/>
          </p:nvPr>
        </p:nvSpPr>
        <p:spPr>
          <a:xfrm>
            <a:off x="5868557" y="1138036"/>
            <a:ext cx="5444382" cy="1402470"/>
          </a:xfrm>
        </p:spPr>
        <p:txBody>
          <a:bodyPr anchor="t">
            <a:normAutofit/>
          </a:bodyPr>
          <a:lstStyle/>
          <a:p>
            <a:r>
              <a:rPr lang="en-US" sz="3200"/>
              <a:t>Conclusion</a:t>
            </a:r>
          </a:p>
        </p:txBody>
      </p:sp>
      <p:pic>
        <p:nvPicPr>
          <p:cNvPr id="41" name="Picture 40" descr="Desk with stethoscope and computer keyboard">
            <a:extLst>
              <a:ext uri="{FF2B5EF4-FFF2-40B4-BE49-F238E27FC236}">
                <a16:creationId xmlns:a16="http://schemas.microsoft.com/office/drawing/2014/main" id="{889B8E96-A71D-9B5B-0E9E-1C65BB366F57}"/>
              </a:ext>
            </a:extLst>
          </p:cNvPr>
          <p:cNvPicPr>
            <a:picLocks noChangeAspect="1"/>
          </p:cNvPicPr>
          <p:nvPr/>
        </p:nvPicPr>
        <p:blipFill rotWithShape="1">
          <a:blip r:embed="rId2"/>
          <a:srcRect l="49863" r="-1" b="-1"/>
          <a:stretch/>
        </p:blipFill>
        <p:spPr>
          <a:xfrm>
            <a:off x="-1" y="10"/>
            <a:ext cx="5151179" cy="6857990"/>
          </a:xfrm>
          <a:prstGeom prst="rect">
            <a:avLst/>
          </a:prstGeom>
        </p:spPr>
      </p:pic>
      <p:cxnSp>
        <p:nvCxnSpPr>
          <p:cNvPr id="42" name="Straight Connector 41">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EBF41B-7B89-5658-E9C5-F2BDD3FF59F3}"/>
              </a:ext>
            </a:extLst>
          </p:cNvPr>
          <p:cNvSpPr>
            <a:spLocks noGrp="1"/>
          </p:cNvSpPr>
          <p:nvPr>
            <p:ph idx="1"/>
          </p:nvPr>
        </p:nvSpPr>
        <p:spPr>
          <a:xfrm>
            <a:off x="5868557" y="2551176"/>
            <a:ext cx="5444382" cy="3591207"/>
          </a:xfrm>
        </p:spPr>
        <p:txBody>
          <a:bodyPr>
            <a:normAutofit/>
          </a:bodyPr>
          <a:lstStyle/>
          <a:p>
            <a:pPr marL="0" indent="0">
              <a:buNone/>
            </a:pPr>
            <a:r>
              <a:rPr lang="en-US" sz="2000" dirty="0"/>
              <a:t>The electronic prescribing web app improves medication prescribing by enhancing accuracy, efficiency, and patient safety. It reduces errors, simplifies workflows, and supports healthcare providers in delivering quality care. This project highlights the crucial role of digital tools in modernizing healthcare and optimizing services.</a:t>
            </a:r>
          </a:p>
        </p:txBody>
      </p:sp>
    </p:spTree>
    <p:extLst>
      <p:ext uri="{BB962C8B-B14F-4D97-AF65-F5344CB8AC3E}">
        <p14:creationId xmlns:p14="http://schemas.microsoft.com/office/powerpoint/2010/main" val="1216425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586AF-C799-86CC-BEF8-0DB74271E6A9}"/>
              </a:ext>
            </a:extLst>
          </p:cNvPr>
          <p:cNvSpPr>
            <a:spLocks noGrp="1"/>
          </p:cNvSpPr>
          <p:nvPr>
            <p:ph type="title"/>
          </p:nvPr>
        </p:nvSpPr>
        <p:spPr>
          <a:xfrm>
            <a:off x="1136397" y="502020"/>
            <a:ext cx="5323715" cy="1642970"/>
          </a:xfrm>
        </p:spPr>
        <p:txBody>
          <a:bodyPr anchor="b">
            <a:normAutofit/>
          </a:bodyPr>
          <a:lstStyle/>
          <a:p>
            <a:r>
              <a:rPr lang="en-US" sz="4000"/>
              <a:t>What is E-prescribing?</a:t>
            </a:r>
          </a:p>
        </p:txBody>
      </p:sp>
      <p:sp>
        <p:nvSpPr>
          <p:cNvPr id="3" name="Content Placeholder 2">
            <a:extLst>
              <a:ext uri="{FF2B5EF4-FFF2-40B4-BE49-F238E27FC236}">
                <a16:creationId xmlns:a16="http://schemas.microsoft.com/office/drawing/2014/main" id="{7546D99F-9557-C9F9-158C-D4B4E42F3158}"/>
              </a:ext>
            </a:extLst>
          </p:cNvPr>
          <p:cNvSpPr>
            <a:spLocks noGrp="1"/>
          </p:cNvSpPr>
          <p:nvPr>
            <p:ph idx="1"/>
          </p:nvPr>
        </p:nvSpPr>
        <p:spPr>
          <a:xfrm>
            <a:off x="1144923" y="2405894"/>
            <a:ext cx="5315189" cy="3535083"/>
          </a:xfrm>
        </p:spPr>
        <p:txBody>
          <a:bodyPr anchor="t">
            <a:normAutofit/>
          </a:bodyPr>
          <a:lstStyle/>
          <a:p>
            <a:pPr marL="0" indent="0">
              <a:buNone/>
            </a:pPr>
            <a:r>
              <a:rPr lang="en-US" sz="2000" dirty="0"/>
              <a:t>E-prescribing is a website system enables a prescriber(physician) to electronically send an accurate, error-free and understandable prescription directly to a pharmacy from the point-of-care and is an important element in improving the quality of patient care.</a:t>
            </a:r>
          </a:p>
        </p:txBody>
      </p:sp>
      <p:sp>
        <p:nvSpPr>
          <p:cNvPr id="27"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rescription bottle and prescription paper on a phone&#10;&#10;Description automatically generated">
            <a:extLst>
              <a:ext uri="{FF2B5EF4-FFF2-40B4-BE49-F238E27FC236}">
                <a16:creationId xmlns:a16="http://schemas.microsoft.com/office/drawing/2014/main" id="{990D6B36-7ABF-7E23-1B3F-00622F0287A7}"/>
              </a:ext>
            </a:extLst>
          </p:cNvPr>
          <p:cNvPicPr>
            <a:picLocks noChangeAspect="1"/>
          </p:cNvPicPr>
          <p:nvPr/>
        </p:nvPicPr>
        <p:blipFill rotWithShape="1">
          <a:blip r:embed="rId2">
            <a:extLst>
              <a:ext uri="{28A0092B-C50C-407E-A947-70E740481C1C}">
                <a14:useLocalDpi xmlns:a14="http://schemas.microsoft.com/office/drawing/2010/main" val="0"/>
              </a:ext>
            </a:extLst>
          </a:blip>
          <a:srcRect l="4739" r="-1" b="-1"/>
          <a:stretch/>
        </p:blipFill>
        <p:spPr>
          <a:xfrm>
            <a:off x="7075967" y="1846976"/>
            <a:ext cx="4170530" cy="3195941"/>
          </a:xfrm>
          <a:prstGeom prst="rect">
            <a:avLst/>
          </a:prstGeom>
        </p:spPr>
      </p:pic>
    </p:spTree>
    <p:extLst>
      <p:ext uri="{BB962C8B-B14F-4D97-AF65-F5344CB8AC3E}">
        <p14:creationId xmlns:p14="http://schemas.microsoft.com/office/powerpoint/2010/main" val="80485012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1BD3F4AC-C3F3-87EF-01AF-13A02EA72F70}"/>
              </a:ext>
            </a:extLst>
          </p:cNvPr>
          <p:cNvPicPr>
            <a:picLocks noChangeAspect="1"/>
          </p:cNvPicPr>
          <p:nvPr/>
        </p:nvPicPr>
        <p:blipFill rotWithShape="1">
          <a:blip r:embed="rId2"/>
          <a:srcRect l="27092" r="21039"/>
          <a:stretch/>
        </p:blipFill>
        <p:spPr>
          <a:xfrm>
            <a:off x="-1" y="-2"/>
            <a:ext cx="5410198" cy="6858002"/>
          </a:xfrm>
          <a:prstGeom prst="rect">
            <a:avLst/>
          </a:prstGeom>
        </p:spPr>
      </p:pic>
      <p:sp useBgFill="1">
        <p:nvSpPr>
          <p:cNvPr id="16" name="Rectangle 1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E746D-6BCF-0573-8AB8-41C80D89FA15}"/>
              </a:ext>
            </a:extLst>
          </p:cNvPr>
          <p:cNvSpPr>
            <a:spLocks noGrp="1"/>
          </p:cNvSpPr>
          <p:nvPr>
            <p:ph type="title"/>
          </p:nvPr>
        </p:nvSpPr>
        <p:spPr>
          <a:xfrm>
            <a:off x="6115317" y="405685"/>
            <a:ext cx="5464968" cy="1559301"/>
          </a:xfrm>
        </p:spPr>
        <p:txBody>
          <a:bodyPr>
            <a:normAutofit/>
          </a:bodyPr>
          <a:lstStyle/>
          <a:p>
            <a:r>
              <a:rPr lang="en-US" sz="4000"/>
              <a:t>Why E-Prescribing?</a:t>
            </a:r>
          </a:p>
        </p:txBody>
      </p:sp>
      <p:sp>
        <p:nvSpPr>
          <p:cNvPr id="3" name="Content Placeholder 2">
            <a:extLst>
              <a:ext uri="{FF2B5EF4-FFF2-40B4-BE49-F238E27FC236}">
                <a16:creationId xmlns:a16="http://schemas.microsoft.com/office/drawing/2014/main" id="{2DA54F56-7961-18FE-96BA-FB04FDD9578D}"/>
              </a:ext>
            </a:extLst>
          </p:cNvPr>
          <p:cNvSpPr>
            <a:spLocks noGrp="1"/>
          </p:cNvSpPr>
          <p:nvPr>
            <p:ph idx="1"/>
          </p:nvPr>
        </p:nvSpPr>
        <p:spPr>
          <a:xfrm>
            <a:off x="6115317" y="2743200"/>
            <a:ext cx="5247340" cy="3496878"/>
          </a:xfrm>
        </p:spPr>
        <p:txBody>
          <a:bodyPr anchor="ctr">
            <a:normAutofit/>
          </a:bodyPr>
          <a:lstStyle/>
          <a:p>
            <a:pPr marL="0" indent="0">
              <a:buNone/>
            </a:pPr>
            <a:r>
              <a:rPr lang="en-US" sz="2000" dirty="0"/>
              <a:t>- Reduce medical errors, decrease pharmacy costs, improve both prescriber and refill requests pharmacy efficiency.</a:t>
            </a:r>
          </a:p>
          <a:p>
            <a:pPr marL="0" indent="0">
              <a:buNone/>
            </a:pPr>
            <a:endParaRPr lang="en-US" sz="2000" dirty="0"/>
          </a:p>
          <a:p>
            <a:pPr marL="0" indent="0">
              <a:buNone/>
            </a:pPr>
            <a:r>
              <a:rPr lang="en-US" sz="2000" dirty="0"/>
              <a:t>- Eliminate handwriting interpretation errors, reduce phone calls between pharmacists and physicians, reduce data entry, and expedite prescription.</a:t>
            </a:r>
          </a:p>
        </p:txBody>
      </p:sp>
    </p:spTree>
    <p:extLst>
      <p:ext uri="{BB962C8B-B14F-4D97-AF65-F5344CB8AC3E}">
        <p14:creationId xmlns:p14="http://schemas.microsoft.com/office/powerpoint/2010/main" val="278318088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187706-15F2-E185-E1FC-597FA518C2AD}"/>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02 Design</a:t>
            </a:r>
          </a:p>
        </p:txBody>
      </p:sp>
      <p:sp>
        <p:nvSpPr>
          <p:cNvPr id="36" name="Rectangle 3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8588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BBAA-5E38-CEC9-683E-96A064173C2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Design</a:t>
            </a:r>
          </a:p>
        </p:txBody>
      </p:sp>
      <p:sp>
        <p:nvSpPr>
          <p:cNvPr id="3" name="Content Placeholder 2">
            <a:extLst>
              <a:ext uri="{FF2B5EF4-FFF2-40B4-BE49-F238E27FC236}">
                <a16:creationId xmlns:a16="http://schemas.microsoft.com/office/drawing/2014/main" id="{24B8CA07-8603-6AAF-65AE-26F976519319}"/>
              </a:ext>
            </a:extLst>
          </p:cNvPr>
          <p:cNvSpPr>
            <a:spLocks noGrp="1"/>
          </p:cNvSpPr>
          <p:nvPr>
            <p:ph idx="1"/>
          </p:nvPr>
        </p:nvSpPr>
        <p:spPr>
          <a:xfrm>
            <a:off x="1371599" y="2318197"/>
            <a:ext cx="4104969" cy="3683358"/>
          </a:xfrm>
        </p:spPr>
        <p:txBody>
          <a:bodyPr anchor="ctr">
            <a:normAutofit/>
          </a:bodyPr>
          <a:lstStyle/>
          <a:p>
            <a:pPr marL="0" indent="0">
              <a:buNone/>
            </a:pPr>
            <a:r>
              <a:rPr lang="en-US" sz="2000" b="1" dirty="0"/>
              <a:t>I use:</a:t>
            </a:r>
          </a:p>
          <a:p>
            <a:pPr>
              <a:buFontTx/>
              <a:buChar char="-"/>
            </a:pPr>
            <a:r>
              <a:rPr lang="en-US" sz="2000" dirty="0"/>
              <a:t>HTML , CSS , TypeScript to program back-end.</a:t>
            </a:r>
          </a:p>
          <a:p>
            <a:pPr>
              <a:buFontTx/>
              <a:buChar char="-"/>
            </a:pPr>
            <a:r>
              <a:rPr lang="en-US" sz="2000" dirty="0"/>
              <a:t>NodeJS and Angular to program front-end.</a:t>
            </a:r>
          </a:p>
          <a:p>
            <a:pPr>
              <a:buFontTx/>
              <a:buChar char="-"/>
            </a:pPr>
            <a:r>
              <a:rPr lang="en-US" sz="2000" dirty="0"/>
              <a:t>MySQL Workbench to store all data for website users and information’s.  </a:t>
            </a:r>
          </a:p>
        </p:txBody>
      </p:sp>
      <p:pic>
        <p:nvPicPr>
          <p:cNvPr id="4" name="Picture 3">
            <a:extLst>
              <a:ext uri="{FF2B5EF4-FFF2-40B4-BE49-F238E27FC236}">
                <a16:creationId xmlns:a16="http://schemas.microsoft.com/office/drawing/2014/main" id="{08ABE20D-73B0-68A2-3153-9AB5EBBA6287}"/>
              </a:ext>
            </a:extLst>
          </p:cNvPr>
          <p:cNvPicPr>
            <a:picLocks noChangeAspect="1"/>
          </p:cNvPicPr>
          <p:nvPr/>
        </p:nvPicPr>
        <p:blipFill>
          <a:blip r:embed="rId2"/>
          <a:stretch>
            <a:fillRect/>
          </a:stretch>
        </p:blipFill>
        <p:spPr>
          <a:xfrm>
            <a:off x="7041218" y="2039880"/>
            <a:ext cx="1113829" cy="1194933"/>
          </a:xfrm>
          <a:prstGeom prst="rect">
            <a:avLst/>
          </a:prstGeom>
        </p:spPr>
      </p:pic>
      <p:pic>
        <p:nvPicPr>
          <p:cNvPr id="5" name="Picture 4">
            <a:extLst>
              <a:ext uri="{FF2B5EF4-FFF2-40B4-BE49-F238E27FC236}">
                <a16:creationId xmlns:a16="http://schemas.microsoft.com/office/drawing/2014/main" id="{A9A89B6F-4472-BC5A-ACC7-5B1C0C6AE537}"/>
              </a:ext>
            </a:extLst>
          </p:cNvPr>
          <p:cNvPicPr>
            <a:picLocks noChangeAspect="1"/>
          </p:cNvPicPr>
          <p:nvPr/>
        </p:nvPicPr>
        <p:blipFill>
          <a:blip r:embed="rId3"/>
          <a:stretch>
            <a:fillRect/>
          </a:stretch>
        </p:blipFill>
        <p:spPr>
          <a:xfrm>
            <a:off x="7598132" y="2998207"/>
            <a:ext cx="2284446" cy="1222818"/>
          </a:xfrm>
          <a:prstGeom prst="rect">
            <a:avLst/>
          </a:prstGeom>
        </p:spPr>
      </p:pic>
      <p:pic>
        <p:nvPicPr>
          <p:cNvPr id="9" name="Picture 8" descr="A blue and white logo&#10;&#10;Description automatically generated">
            <a:extLst>
              <a:ext uri="{FF2B5EF4-FFF2-40B4-BE49-F238E27FC236}">
                <a16:creationId xmlns:a16="http://schemas.microsoft.com/office/drawing/2014/main" id="{B21F02FD-2742-DA11-7A7A-D1520E47E0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601" y="4122811"/>
            <a:ext cx="1927122" cy="1204451"/>
          </a:xfrm>
          <a:prstGeom prst="rect">
            <a:avLst/>
          </a:prstGeom>
        </p:spPr>
      </p:pic>
      <p:pic>
        <p:nvPicPr>
          <p:cNvPr id="13" name="Picture 12" descr="A red and white logo&#10;&#10;Description automatically generated">
            <a:extLst>
              <a:ext uri="{FF2B5EF4-FFF2-40B4-BE49-F238E27FC236}">
                <a16:creationId xmlns:a16="http://schemas.microsoft.com/office/drawing/2014/main" id="{D5670536-D1B6-F049-85BE-3D3AE38E9C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2578" y="1891970"/>
            <a:ext cx="1850668" cy="1389069"/>
          </a:xfrm>
          <a:prstGeom prst="rect">
            <a:avLst/>
          </a:prstGeom>
        </p:spPr>
      </p:pic>
      <p:pic>
        <p:nvPicPr>
          <p:cNvPr id="17" name="Picture 16" descr="A logo with a dolphin&#10;&#10;Description automatically generated">
            <a:extLst>
              <a:ext uri="{FF2B5EF4-FFF2-40B4-BE49-F238E27FC236}">
                <a16:creationId xmlns:a16="http://schemas.microsoft.com/office/drawing/2014/main" id="{0899724E-CFE2-FCFA-8266-86DD30AD8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4505" y="4018673"/>
            <a:ext cx="2577491" cy="1494071"/>
          </a:xfrm>
          <a:prstGeom prst="rect">
            <a:avLst/>
          </a:prstGeom>
        </p:spPr>
      </p:pic>
    </p:spTree>
    <p:extLst>
      <p:ext uri="{BB962C8B-B14F-4D97-AF65-F5344CB8AC3E}">
        <p14:creationId xmlns:p14="http://schemas.microsoft.com/office/powerpoint/2010/main" val="3688740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1AEDD-0312-61D2-603F-C97D3060AF1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Design</a:t>
            </a:r>
          </a:p>
        </p:txBody>
      </p:sp>
      <p:sp>
        <p:nvSpPr>
          <p:cNvPr id="3" name="Content Placeholder 2">
            <a:extLst>
              <a:ext uri="{FF2B5EF4-FFF2-40B4-BE49-F238E27FC236}">
                <a16:creationId xmlns:a16="http://schemas.microsoft.com/office/drawing/2014/main" id="{5AE634C0-BA4C-4101-1563-E543D13E3461}"/>
              </a:ext>
            </a:extLst>
          </p:cNvPr>
          <p:cNvSpPr>
            <a:spLocks noGrp="1"/>
          </p:cNvSpPr>
          <p:nvPr>
            <p:ph idx="1"/>
          </p:nvPr>
        </p:nvSpPr>
        <p:spPr>
          <a:xfrm>
            <a:off x="862670" y="1620660"/>
            <a:ext cx="10913807" cy="992636"/>
          </a:xfrm>
        </p:spPr>
        <p:txBody>
          <a:bodyPr anchor="ctr">
            <a:normAutofit/>
          </a:bodyPr>
          <a:lstStyle/>
          <a:p>
            <a:pPr marL="0" indent="0">
              <a:buNone/>
            </a:pPr>
            <a:r>
              <a:rPr lang="en-US" sz="2000" dirty="0"/>
              <a:t>The illustration of the design will be explained throughout the database, which contain tables.</a:t>
            </a:r>
          </a:p>
          <a:p>
            <a:pPr marL="0" indent="0">
              <a:buNone/>
            </a:pPr>
            <a:endParaRPr lang="en-US" sz="2000" dirty="0"/>
          </a:p>
        </p:txBody>
      </p:sp>
      <p:pic>
        <p:nvPicPr>
          <p:cNvPr id="5" name="Picture 4" descr="A computer screen shot of a computer&#10;&#10;Description automatically generated">
            <a:extLst>
              <a:ext uri="{FF2B5EF4-FFF2-40B4-BE49-F238E27FC236}">
                <a16:creationId xmlns:a16="http://schemas.microsoft.com/office/drawing/2014/main" id="{97AF2A44-AB4C-9357-DE4F-28714F1CB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94" y="2074605"/>
            <a:ext cx="10146889" cy="4670323"/>
          </a:xfrm>
          <a:prstGeom prst="rect">
            <a:avLst/>
          </a:prstGeom>
        </p:spPr>
      </p:pic>
    </p:spTree>
    <p:extLst>
      <p:ext uri="{BB962C8B-B14F-4D97-AF65-F5344CB8AC3E}">
        <p14:creationId xmlns:p14="http://schemas.microsoft.com/office/powerpoint/2010/main" val="4998705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B0ADC-21DF-4E27-F844-8202639A450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Design</a:t>
            </a:r>
          </a:p>
        </p:txBody>
      </p:sp>
      <p:sp>
        <p:nvSpPr>
          <p:cNvPr id="3" name="Content Placeholder 2">
            <a:extLst>
              <a:ext uri="{FF2B5EF4-FFF2-40B4-BE49-F238E27FC236}">
                <a16:creationId xmlns:a16="http://schemas.microsoft.com/office/drawing/2014/main" id="{B886A7DE-FC14-F216-DDAC-71EB37CB7427}"/>
              </a:ext>
            </a:extLst>
          </p:cNvPr>
          <p:cNvSpPr>
            <a:spLocks noGrp="1"/>
          </p:cNvSpPr>
          <p:nvPr>
            <p:ph idx="1"/>
          </p:nvPr>
        </p:nvSpPr>
        <p:spPr>
          <a:xfrm>
            <a:off x="157316" y="1865882"/>
            <a:ext cx="3824749" cy="3126236"/>
          </a:xfrm>
        </p:spPr>
        <p:txBody>
          <a:bodyPr anchor="ctr">
            <a:normAutofit/>
          </a:bodyPr>
          <a:lstStyle/>
          <a:p>
            <a:pPr marL="0" indent="0" algn="justLow">
              <a:buNone/>
            </a:pPr>
            <a:r>
              <a:rPr lang="en-US" sz="2000" dirty="0"/>
              <a:t>This is the login interface page to allow the users to login to the website, and if it’s the first time to visit the website the user choose register bottom to registration on the system. </a:t>
            </a:r>
          </a:p>
        </p:txBody>
      </p:sp>
      <p:pic>
        <p:nvPicPr>
          <p:cNvPr id="5" name="Picture 4" descr="A screenshot of a computer&#10;&#10;Description automatically generated">
            <a:extLst>
              <a:ext uri="{FF2B5EF4-FFF2-40B4-BE49-F238E27FC236}">
                <a16:creationId xmlns:a16="http://schemas.microsoft.com/office/drawing/2014/main" id="{C81B5736-E163-5548-CFC9-C60665D36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922" y="2429307"/>
            <a:ext cx="4847303" cy="346053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48885D6-30C5-C241-B999-7F3E9BD42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634" y="1885280"/>
            <a:ext cx="4074299" cy="3876424"/>
          </a:xfrm>
          <a:prstGeom prst="rect">
            <a:avLst/>
          </a:prstGeom>
        </p:spPr>
      </p:pic>
    </p:spTree>
    <p:extLst>
      <p:ext uri="{BB962C8B-B14F-4D97-AF65-F5344CB8AC3E}">
        <p14:creationId xmlns:p14="http://schemas.microsoft.com/office/powerpoint/2010/main" val="198960787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TotalTime>
  <Words>579</Words>
  <Application>Microsoft Office PowerPoint</Application>
  <PresentationFormat>Widescreen</PresentationFormat>
  <Paragraphs>96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Aptos Display</vt:lpstr>
      <vt:lpstr>Arial</vt:lpstr>
      <vt:lpstr>Calibri</vt:lpstr>
      <vt:lpstr>Times New Roman</vt:lpstr>
      <vt:lpstr>Office Theme</vt:lpstr>
      <vt:lpstr>Electronic prescribing Web Application</vt:lpstr>
      <vt:lpstr>Road Map</vt:lpstr>
      <vt:lpstr>01 Introduction</vt:lpstr>
      <vt:lpstr>What is E-prescribing?</vt:lpstr>
      <vt:lpstr>Why E-Prescribing?</vt:lpstr>
      <vt:lpstr>02 Design</vt:lpstr>
      <vt:lpstr>Design</vt:lpstr>
      <vt:lpstr>Design</vt:lpstr>
      <vt:lpstr>Design</vt:lpstr>
      <vt:lpstr>Design</vt:lpstr>
      <vt:lpstr>03 Implementation </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04 Future Works </vt:lpstr>
      <vt:lpstr>Future Works</vt:lpstr>
      <vt:lpstr>05 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haddad</dc:creator>
  <cp:lastModifiedBy>osama haddad</cp:lastModifiedBy>
  <cp:revision>14</cp:revision>
  <dcterms:created xsi:type="dcterms:W3CDTF">2024-06-17T13:22:45Z</dcterms:created>
  <dcterms:modified xsi:type="dcterms:W3CDTF">2024-06-23T07:36:58Z</dcterms:modified>
</cp:coreProperties>
</file>