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77" r:id="rId14"/>
  </p:sldIdLst>
  <p:sldSz cx="12192000" cy="6858000"/>
  <p:notesSz cx="6858000" cy="9144000"/>
  <p:embeddedFontLst>
    <p:embeddedFont>
      <p:font typeface="Roboto Mono" charset="0"/>
      <p:regular r:id="rId16"/>
      <p:bold r:id="rId17"/>
      <p:italic r:id="rId18"/>
      <p:boldItalic r:id="rId19"/>
    </p:embeddedFont>
    <p:embeddedFont>
      <p:font typeface="Roboto" charset="0"/>
      <p:regular r:id="rId20"/>
      <p:bold r:id="rId21"/>
      <p:italic r:id="rId22"/>
      <p:boldItalic r:id="rId23"/>
    </p:embeddedFont>
    <p:embeddedFont>
      <p:font typeface="Aldrich" charset="0"/>
      <p:regular r:id="rId24"/>
    </p:embeddedFont>
    <p:embeddedFont>
      <p:font typeface="Cairo" charset="-78"/>
      <p:regular r:id="rId25"/>
      <p:bold r:id="rId26"/>
    </p:embeddedFont>
    <p:embeddedFont>
      <p:font typeface="Abril Fatface" charset="0"/>
      <p:regular r:id="rId27"/>
    </p:embeddedFont>
    <p:embeddedFont>
      <p:font typeface="Calibri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5CF"/>
    <a:srgbClr val="666666"/>
    <a:srgbClr val="F8E81C"/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67" d="100"/>
          <a:sy n="67" d="100"/>
        </p:scale>
        <p:origin x="-79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365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3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62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82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87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19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34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55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67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2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6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9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018 Custom Layout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9655786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github.com/salehalgab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Software Engineering</a:t>
            </a:r>
            <a:br>
              <a:rPr lang="en-GB" sz="5000" dirty="0"/>
            </a:br>
            <a:r>
              <a:rPr lang="en" sz="6000" dirty="0"/>
              <a:t/>
            </a:r>
            <a:br>
              <a:rPr lang="en" sz="6000" dirty="0"/>
            </a:br>
            <a:r>
              <a:rPr lang="en" dirty="0">
                <a:solidFill>
                  <a:schemeClr val="accent1"/>
                </a:solidFill>
              </a:rPr>
              <a:t>Assignment 00 </a:t>
            </a:r>
            <a:endParaRPr lang="en-US"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About Git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clean </a:t>
              </a:r>
              <a:r>
                <a:rPr lang="en-GB" b="1" kern="100" spc="300" dirty="0">
                  <a:solidFill>
                    <a:srgbClr val="FF0000"/>
                  </a:solidFill>
                  <a:latin typeface="Cairo" pitchFamily="2" charset="-78"/>
                  <a:cs typeface="Cairo" pitchFamily="2" charset="-78"/>
                </a:rPr>
                <a:t>-dn</a:t>
              </a:r>
              <a:endParaRPr lang="ar-EG" b="1" kern="100" spc="300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clean </a:t>
              </a:r>
              <a:r>
                <a:rPr lang="en-GB" b="1" kern="100" spc="300" dirty="0">
                  <a:solidFill>
                    <a:srgbClr val="FF0000"/>
                  </a:solidFill>
                  <a:latin typeface="Cairo" pitchFamily="2" charset="-78"/>
                  <a:cs typeface="Cairo" pitchFamily="2" charset="-78"/>
                </a:rPr>
                <a:t>-df</a:t>
              </a:r>
              <a:endParaRPr lang="ar-EG" b="1" kern="100" spc="300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8" y="1700213"/>
            <a:ext cx="98738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26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04887" y="4609269"/>
            <a:ext cx="5652585" cy="1723245"/>
            <a:chOff x="6539415" y="3752243"/>
            <a:chExt cx="5652585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39415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restore </a:t>
              </a:r>
              <a:r>
                <a:rPr lang="en-GB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first.txt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restore </a:t>
              </a:r>
              <a:r>
                <a:rPr lang="en-GB" b="1" kern="100" spc="300" dirty="0">
                  <a:solidFill>
                    <a:srgbClr val="FF0000"/>
                  </a:solidFill>
                  <a:latin typeface="Cairo" pitchFamily="2" charset="-78"/>
                  <a:cs typeface="Cairo" pitchFamily="2" charset="-78"/>
                </a:rPr>
                <a:t>.</a:t>
              </a:r>
              <a:endParaRPr lang="ar-EG" b="1" kern="100" spc="300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2" y="1671638"/>
            <a:ext cx="9346404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22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838763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 err="1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rm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GB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first.txt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reset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GB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first.txt</a:t>
              </a:r>
              <a:endParaRPr lang="ar-EG" b="1" kern="100" spc="300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3" y="1324011"/>
            <a:ext cx="9252321" cy="335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6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25989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</a:rPr>
              <a:t>The End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/>
              <a:t>B</a:t>
            </a:r>
            <a:r>
              <a:rPr lang="en" dirty="0" smtClean="0"/>
              <a:t>y:Osama Hashed</a:t>
            </a:r>
            <a:endParaRPr dirty="0"/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749539" y="2836764"/>
            <a:ext cx="3337561" cy="59190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az-Latn-AZ" dirty="0" smtClean="0"/>
              <a:t>asamtg70@gmail.com</a:t>
            </a:r>
            <a:r>
              <a:rPr lang="az-Latn-AZ" dirty="0"/>
              <a:t/>
            </a:r>
            <a:br>
              <a:rPr lang="az-Latn-AZ" dirty="0"/>
            </a:br>
            <a:endParaRPr lang="en-GB" dirty="0"/>
          </a:p>
        </p:txBody>
      </p:sp>
      <p:sp>
        <p:nvSpPr>
          <p:cNvPr id="13" name="Google Shape;895;p45">
            <a:hlinkClick r:id="rId3"/>
            <a:extLst>
              <a:ext uri="{FF2B5EF4-FFF2-40B4-BE49-F238E27FC236}">
                <a16:creationId xmlns:a16="http://schemas.microsoft.com/office/drawing/2014/main" xmlns="" id="{B84168B2-41CB-42C0-B76F-8BA19AD2A654}"/>
              </a:ext>
            </a:extLst>
          </p:cNvPr>
          <p:cNvSpPr/>
          <p:nvPr/>
        </p:nvSpPr>
        <p:spPr>
          <a:xfrm>
            <a:off x="7160638" y="2836764"/>
            <a:ext cx="588901" cy="425186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55B5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6" name="رسم 5">
            <a:hlinkClick r:id="rId4"/>
            <a:extLst>
              <a:ext uri="{FF2B5EF4-FFF2-40B4-BE49-F238E27FC236}">
                <a16:creationId xmlns:a16="http://schemas.microsoft.com/office/drawing/2014/main" xmlns="" id="{7A1A8125-0608-4FF4-AEAC-8FFDC11E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160638" y="3917511"/>
            <a:ext cx="588901" cy="607898"/>
          </a:xfrm>
          <a:prstGeom prst="rect">
            <a:avLst/>
          </a:prstGeom>
        </p:spPr>
      </p:pic>
      <p:sp>
        <p:nvSpPr>
          <p:cNvPr id="21" name="Google Shape;861;p43">
            <a:extLst>
              <a:ext uri="{FF2B5EF4-FFF2-40B4-BE49-F238E27FC236}">
                <a16:creationId xmlns:a16="http://schemas.microsoft.com/office/drawing/2014/main" xmlns="" id="{6C815D33-8344-4E50-AC0F-198E9C7A29C6}"/>
              </a:ext>
            </a:extLst>
          </p:cNvPr>
          <p:cNvSpPr txBox="1">
            <a:spLocks/>
          </p:cNvSpPr>
          <p:nvPr/>
        </p:nvSpPr>
        <p:spPr>
          <a:xfrm>
            <a:off x="7749540" y="3968152"/>
            <a:ext cx="3251836" cy="50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GB" sz="1100" dirty="0"/>
              <a:t>https://github.com/osamaali777/SoftwareEngineering</a:t>
            </a:r>
            <a:endParaRPr lang="en-GB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مجموعة 41">
            <a:extLst>
              <a:ext uri="{FF2B5EF4-FFF2-40B4-BE49-F238E27FC236}">
                <a16:creationId xmlns:a16="http://schemas.microsoft.com/office/drawing/2014/main" xmlns="" id="{A553D138-F496-4083-BC22-AF18EDC6276E}"/>
              </a:ext>
            </a:extLst>
          </p:cNvPr>
          <p:cNvGrpSpPr/>
          <p:nvPr/>
        </p:nvGrpSpPr>
        <p:grpSpPr>
          <a:xfrm>
            <a:off x="5511645" y="4300631"/>
            <a:ext cx="6808173" cy="2024744"/>
            <a:chOff x="7202794" y="3598316"/>
            <a:chExt cx="6808173" cy="2024744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7202796" y="3598316"/>
              <a:ext cx="6611527" cy="2024744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7315970" y="3708396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7202794" y="4132859"/>
              <a:ext cx="680817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spc="300" dirty="0" err="1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git</a:t>
              </a:r>
              <a:r>
                <a:rPr lang="en-US" b="1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US" b="1" spc="300" dirty="0" err="1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config</a:t>
              </a:r>
              <a:r>
                <a:rPr lang="en-US" b="1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--global </a:t>
              </a:r>
              <a:r>
                <a:rPr lang="en-US" b="1" spc="300" dirty="0" err="1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user.email</a:t>
              </a:r>
              <a:r>
                <a:rPr lang="en-US" b="1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"asamtg70@gmail.com"</a:t>
              </a:r>
              <a:endParaRPr lang="ar-EG" b="1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7202794" y="4659157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pt-BR" b="1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git config --global user.name "osamaali777"</a:t>
              </a:r>
              <a:endParaRPr lang="ar-EG" b="1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49" y="1743075"/>
            <a:ext cx="6784976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20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5865929" y="4485250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init</a:t>
              </a:r>
              <a:endParaRPr lang="ar-EG" b="1" kern="100" spc="300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status</a:t>
              </a:r>
              <a:r>
                <a:rPr lang="ar-EG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6" y="1476374"/>
            <a:ext cx="6665912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79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add </a:t>
              </a:r>
              <a:r>
                <a:rPr lang="en-GB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first.txt 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commit </a:t>
              </a:r>
              <a:r>
                <a:rPr lang="en-GB" b="1" kern="100" spc="300" dirty="0">
                  <a:solidFill>
                    <a:srgbClr val="FF0000"/>
                  </a:solidFill>
                  <a:latin typeface="Cairo" pitchFamily="2" charset="-78"/>
                  <a:cs typeface="Cairo" pitchFamily="2" charset="-78"/>
                </a:rPr>
                <a:t>–m</a:t>
              </a:r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US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“ Add First”</a:t>
              </a:r>
              <a:r>
                <a:rPr lang="ar-EG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2" y="1397916"/>
            <a:ext cx="8842709" cy="327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60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4827306" y="4909472"/>
            <a:ext cx="7360665" cy="1723245"/>
            <a:chOff x="6553701" y="3752243"/>
            <a:chExt cx="7360665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3" y="3752243"/>
              <a:ext cx="6977205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log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1" y="4827372"/>
              <a:ext cx="736066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 err="1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git</a:t>
              </a:r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US" b="1" kern="100" spc="300" dirty="0">
                  <a:solidFill>
                    <a:srgbClr val="FFFF00"/>
                  </a:solidFill>
                  <a:latin typeface="Cairo" pitchFamily="2" charset="-78"/>
                  <a:cs typeface="Cairo" pitchFamily="2" charset="-78"/>
                </a:rPr>
                <a:t>checkout</a:t>
              </a:r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"13a7d185d112ba286b42b287ffce392c070b20cc"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8" y="1380643"/>
            <a:ext cx="8804837" cy="355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7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branch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branch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9" y="1962149"/>
            <a:ext cx="9540434" cy="213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63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checkout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switch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1" y="1657351"/>
            <a:ext cx="90522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0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 smtClean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checkout –d 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switch </a:t>
              </a:r>
              <a:r>
                <a:rPr lang="en-GB" b="1" kern="100" spc="300" dirty="0" smtClean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–c </a:t>
              </a:r>
              <a:r>
                <a:rPr lang="en-GB" b="1" kern="100" spc="300" dirty="0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9" y="1781174"/>
            <a:ext cx="9126096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57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مجموعة 35">
            <a:extLst>
              <a:ext uri="{FF2B5EF4-FFF2-40B4-BE49-F238E27FC236}">
                <a16:creationId xmlns:a16="http://schemas.microsoft.com/office/drawing/2014/main" xmlns="" id="{ABFFDFC3-FA68-4A66-89F5-FDCBAAF1E402}"/>
              </a:ext>
            </a:extLst>
          </p:cNvPr>
          <p:cNvGrpSpPr/>
          <p:nvPr/>
        </p:nvGrpSpPr>
        <p:grpSpPr>
          <a:xfrm>
            <a:off x="464091" y="974645"/>
            <a:ext cx="10803677" cy="4908710"/>
            <a:chOff x="464091" y="974645"/>
            <a:chExt cx="10803677" cy="4908710"/>
          </a:xfrm>
        </p:grpSpPr>
        <p:sp>
          <p:nvSpPr>
            <p:cNvPr id="15" name="Google Shape;480;p33">
              <a:extLst>
                <a:ext uri="{FF2B5EF4-FFF2-40B4-BE49-F238E27FC236}">
                  <a16:creationId xmlns:a16="http://schemas.microsoft.com/office/drawing/2014/main" xmlns="" id="{6F43F670-5795-476A-B8F1-32BDC3B9ED5D}"/>
                </a:ext>
              </a:extLst>
            </p:cNvPr>
            <p:cNvSpPr/>
            <p:nvPr/>
          </p:nvSpPr>
          <p:spPr>
            <a:xfrm>
              <a:off x="464091" y="974645"/>
              <a:ext cx="10803677" cy="490871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484;p33">
              <a:extLst>
                <a:ext uri="{FF2B5EF4-FFF2-40B4-BE49-F238E27FC236}">
                  <a16:creationId xmlns:a16="http://schemas.microsoft.com/office/drawing/2014/main" xmlns="" id="{A579A75A-0206-49E7-8153-4A20B48C8C16}"/>
                </a:ext>
              </a:extLst>
            </p:cNvPr>
            <p:cNvGrpSpPr/>
            <p:nvPr/>
          </p:nvGrpSpPr>
          <p:grpSpPr>
            <a:xfrm>
              <a:off x="601329" y="1193164"/>
              <a:ext cx="635280" cy="147600"/>
              <a:chOff x="2147366" y="4139382"/>
              <a:chExt cx="635280" cy="147600"/>
            </a:xfrm>
          </p:grpSpPr>
          <p:sp>
            <p:nvSpPr>
              <p:cNvPr id="22" name="Google Shape;485;p33">
                <a:extLst>
                  <a:ext uri="{FF2B5EF4-FFF2-40B4-BE49-F238E27FC236}">
                    <a16:creationId xmlns:a16="http://schemas.microsoft.com/office/drawing/2014/main" xmlns="" id="{DEFB86BA-CE77-485D-8527-740630893299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486;p33">
                <a:extLst>
                  <a:ext uri="{FF2B5EF4-FFF2-40B4-BE49-F238E27FC236}">
                    <a16:creationId xmlns:a16="http://schemas.microsoft.com/office/drawing/2014/main" xmlns="" id="{D559F1A4-FC7C-47CB-AD38-FCDF9C9E8BF9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487;p33">
                <a:extLst>
                  <a:ext uri="{FF2B5EF4-FFF2-40B4-BE49-F238E27FC236}">
                    <a16:creationId xmlns:a16="http://schemas.microsoft.com/office/drawing/2014/main" xmlns="" id="{CD519045-89FA-4296-905A-40B5C30EAC65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xmlns="" id="{913058E3-56D4-4FD7-96E8-DC74E3D9464F}"/>
              </a:ext>
            </a:extLst>
          </p:cNvPr>
          <p:cNvGrpSpPr/>
          <p:nvPr/>
        </p:nvGrpSpPr>
        <p:grpSpPr>
          <a:xfrm>
            <a:off x="6819174" y="4609269"/>
            <a:ext cx="5638299" cy="1723245"/>
            <a:chOff x="6553702" y="3752243"/>
            <a:chExt cx="5638299" cy="1723245"/>
          </a:xfrm>
        </p:grpSpPr>
        <p:sp>
          <p:nvSpPr>
            <p:cNvPr id="27" name="Google Shape;480;p33">
              <a:extLst>
                <a:ext uri="{FF2B5EF4-FFF2-40B4-BE49-F238E27FC236}">
                  <a16:creationId xmlns:a16="http://schemas.microsoft.com/office/drawing/2014/main" xmlns="" id="{C36F93B6-7CD3-47E6-AA67-F6DE71028E12}"/>
                </a:ext>
              </a:extLst>
            </p:cNvPr>
            <p:cNvSpPr/>
            <p:nvPr/>
          </p:nvSpPr>
          <p:spPr>
            <a:xfrm>
              <a:off x="6553704" y="3752243"/>
              <a:ext cx="4864936" cy="1723245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kern="100" cap="none" spc="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84;p33">
              <a:extLst>
                <a:ext uri="{FF2B5EF4-FFF2-40B4-BE49-F238E27FC236}">
                  <a16:creationId xmlns:a16="http://schemas.microsoft.com/office/drawing/2014/main" xmlns="" id="{A7A8D1D7-65EE-4E44-BE9E-CD9616E5D3D5}"/>
                </a:ext>
              </a:extLst>
            </p:cNvPr>
            <p:cNvGrpSpPr/>
            <p:nvPr/>
          </p:nvGrpSpPr>
          <p:grpSpPr>
            <a:xfrm>
              <a:off x="6666878" y="3876611"/>
              <a:ext cx="607707" cy="147600"/>
              <a:chOff x="2147366" y="4139382"/>
              <a:chExt cx="635280" cy="147600"/>
            </a:xfrm>
          </p:grpSpPr>
          <p:sp>
            <p:nvSpPr>
              <p:cNvPr id="29" name="Google Shape;485;p33">
                <a:extLst>
                  <a:ext uri="{FF2B5EF4-FFF2-40B4-BE49-F238E27FC236}">
                    <a16:creationId xmlns:a16="http://schemas.microsoft.com/office/drawing/2014/main" xmlns="" id="{5DFFF699-4E28-46B3-B998-35EC1792525F}"/>
                  </a:ext>
                </a:extLst>
              </p:cNvPr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6;p33">
                <a:extLst>
                  <a:ext uri="{FF2B5EF4-FFF2-40B4-BE49-F238E27FC236}">
                    <a16:creationId xmlns:a16="http://schemas.microsoft.com/office/drawing/2014/main" xmlns="" id="{DA008BD6-551F-44CA-9E88-D6453FFDB3B0}"/>
                  </a:ext>
                </a:extLst>
              </p:cNvPr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7;p33">
                <a:extLst>
                  <a:ext uri="{FF2B5EF4-FFF2-40B4-BE49-F238E27FC236}">
                    <a16:creationId xmlns:a16="http://schemas.microsoft.com/office/drawing/2014/main" xmlns="" id="{545E4A51-8BB5-4F72-B160-835DED0E2E90}"/>
                  </a:ext>
                </a:extLst>
              </p:cNvPr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kern="100" cap="none" spc="3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مربع نص 24">
              <a:extLst>
                <a:ext uri="{FF2B5EF4-FFF2-40B4-BE49-F238E27FC236}">
                  <a16:creationId xmlns:a16="http://schemas.microsoft.com/office/drawing/2014/main" xmlns="" id="{B3BDA555-0F8B-4144-8A2F-AC8AD365C338}"/>
                </a:ext>
              </a:extLst>
            </p:cNvPr>
            <p:cNvSpPr txBox="1"/>
            <p:nvPr/>
          </p:nvSpPr>
          <p:spPr>
            <a:xfrm>
              <a:off x="6553703" y="4301074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merge </a:t>
              </a:r>
              <a:r>
                <a:rPr lang="en-GB" b="1" kern="100" spc="300" dirty="0" err="1" smtClean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osama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xmlns="" id="{298C9400-7B9C-4250-8D6E-E3AF70ED0469}"/>
                </a:ext>
              </a:extLst>
            </p:cNvPr>
            <p:cNvSpPr txBox="1"/>
            <p:nvPr/>
          </p:nvSpPr>
          <p:spPr>
            <a:xfrm>
              <a:off x="6553702" y="4827372"/>
              <a:ext cx="56382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g</a:t>
              </a:r>
              <a:r>
                <a:rPr lang="en-GB" b="1" kern="100" spc="300" dirty="0">
                  <a:solidFill>
                    <a:srgbClr val="55B5CF"/>
                  </a:solidFill>
                  <a:latin typeface="Cairo" pitchFamily="2" charset="-78"/>
                  <a:cs typeface="Cairo" pitchFamily="2" charset="-78"/>
                </a:rPr>
                <a:t>it </a:t>
              </a:r>
              <a:r>
                <a:rPr lang="en-GB" b="1" kern="100" spc="300" dirty="0">
                  <a:solidFill>
                    <a:srgbClr val="F8E81C"/>
                  </a:solidFill>
                  <a:latin typeface="Cairo" pitchFamily="2" charset="-78"/>
                  <a:cs typeface="Cairo" pitchFamily="2" charset="-78"/>
                </a:rPr>
                <a:t>ls-files</a:t>
              </a:r>
              <a:endParaRPr lang="ar-EG" b="1" kern="100" spc="300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9" y="1505742"/>
            <a:ext cx="9626159" cy="269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90315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123</Words>
  <Application>Microsoft Office PowerPoint</Application>
  <PresentationFormat>مخصص</PresentationFormat>
  <Paragraphs>29</Paragraphs>
  <Slides>13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1" baseType="lpstr">
      <vt:lpstr>Arial</vt:lpstr>
      <vt:lpstr>Roboto Mono</vt:lpstr>
      <vt:lpstr>Roboto</vt:lpstr>
      <vt:lpstr>Aldrich</vt:lpstr>
      <vt:lpstr>Cairo</vt:lpstr>
      <vt:lpstr>Abril Fatface</vt:lpstr>
      <vt:lpstr>Calibri</vt:lpstr>
      <vt:lpstr>SlidesMania</vt:lpstr>
      <vt:lpstr>Software Engineering  Assignment 00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LAB 01 .</dc:title>
  <dc:creator>madrid</dc:creator>
  <cp:lastModifiedBy>madrid</cp:lastModifiedBy>
  <cp:revision>26</cp:revision>
  <dcterms:modified xsi:type="dcterms:W3CDTF">2025-07-24T22:54:00Z</dcterms:modified>
</cp:coreProperties>
</file>