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9" r:id="rId3"/>
    <p:sldId id="257" r:id="rId4"/>
    <p:sldId id="304" r:id="rId5"/>
    <p:sldId id="258" r:id="rId6"/>
    <p:sldId id="305" r:id="rId7"/>
    <p:sldId id="306" r:id="rId8"/>
    <p:sldId id="308" r:id="rId9"/>
    <p:sldId id="309" r:id="rId10"/>
    <p:sldId id="310" r:id="rId11"/>
    <p:sldId id="311" r:id="rId12"/>
    <p:sldId id="307" r:id="rId13"/>
    <p:sldId id="312" r:id="rId14"/>
    <p:sldId id="313" r:id="rId15"/>
    <p:sldId id="260" r:id="rId16"/>
    <p:sldId id="270" r:id="rId17"/>
    <p:sldId id="276" r:id="rId18"/>
    <p:sldId id="263" r:id="rId19"/>
    <p:sldId id="281" r:id="rId20"/>
    <p:sldId id="31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ivvic" pitchFamily="2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Poppins Medium" panose="000006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CED81D-21FB-4BD4-8497-BD8F16CA7C7F}">
  <a:tblStyle styleId="{ADCED81D-21FB-4BD4-8497-BD8F16CA7C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8fb84f71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8fb84f71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819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8fb84f71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8fb84f71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44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fb84f71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fb84f71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9768e0bc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9768e0bc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8fb84f719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8fb84f719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8fb84f719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8fb84f719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g8fb84f719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3" name="Google Shape;4843;g8fb84f719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fb84f719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fb84f719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8fb84f719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8fb84f719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8fb84f71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8fb84f71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8fb84f71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8fb84f71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8fb84f71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8fb84f71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79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8fb84f71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8fb84f71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83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8fb84f71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8fb84f71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2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654" cy="5143519"/>
            <a:chOff x="0" y="0"/>
            <a:chExt cx="7124000" cy="4749325"/>
          </a:xfrm>
        </p:grpSpPr>
        <p:sp>
          <p:nvSpPr>
            <p:cNvPr id="10" name="Google Shape;10;p2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900356" y="896975"/>
            <a:ext cx="534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00350" y="2986525"/>
            <a:ext cx="534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6">
    <p:bg>
      <p:bgPr>
        <a:solidFill>
          <a:schemeClr val="accent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7"/>
          <p:cNvGrpSpPr/>
          <p:nvPr/>
        </p:nvGrpSpPr>
        <p:grpSpPr>
          <a:xfrm>
            <a:off x="0" y="0"/>
            <a:ext cx="9143654" cy="5143519"/>
            <a:chOff x="0" y="0"/>
            <a:chExt cx="7124000" cy="4749325"/>
          </a:xfrm>
        </p:grpSpPr>
        <p:sp>
          <p:nvSpPr>
            <p:cNvPr id="176" name="Google Shape;176;p17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1"/>
          </p:nvPr>
        </p:nvSpPr>
        <p:spPr>
          <a:xfrm>
            <a:off x="866925" y="2516425"/>
            <a:ext cx="196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2"/>
          </p:nvPr>
        </p:nvSpPr>
        <p:spPr>
          <a:xfrm>
            <a:off x="3586875" y="2516425"/>
            <a:ext cx="196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3"/>
          </p:nvPr>
        </p:nvSpPr>
        <p:spPr>
          <a:xfrm>
            <a:off x="6306824" y="2516425"/>
            <a:ext cx="196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8"/>
          <p:cNvGrpSpPr/>
          <p:nvPr/>
        </p:nvGrpSpPr>
        <p:grpSpPr>
          <a:xfrm rot="10800000">
            <a:off x="0" y="0"/>
            <a:ext cx="9143654" cy="5143519"/>
            <a:chOff x="0" y="0"/>
            <a:chExt cx="7124000" cy="4749325"/>
          </a:xfrm>
        </p:grpSpPr>
        <p:sp>
          <p:nvSpPr>
            <p:cNvPr id="191" name="Google Shape;191;p18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ubTitle" idx="1"/>
          </p:nvPr>
        </p:nvSpPr>
        <p:spPr>
          <a:xfrm>
            <a:off x="1168600" y="2992275"/>
            <a:ext cx="1921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2"/>
          </p:nvPr>
        </p:nvSpPr>
        <p:spPr>
          <a:xfrm>
            <a:off x="3611366" y="2992275"/>
            <a:ext cx="1921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3"/>
          </p:nvPr>
        </p:nvSpPr>
        <p:spPr>
          <a:xfrm>
            <a:off x="6054165" y="2992275"/>
            <a:ext cx="1921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4"/>
          </p:nvPr>
        </p:nvSpPr>
        <p:spPr>
          <a:xfrm>
            <a:off x="1168538" y="3521950"/>
            <a:ext cx="19212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5"/>
          </p:nvPr>
        </p:nvSpPr>
        <p:spPr>
          <a:xfrm>
            <a:off x="3611304" y="3521325"/>
            <a:ext cx="19212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6"/>
          </p:nvPr>
        </p:nvSpPr>
        <p:spPr>
          <a:xfrm>
            <a:off x="6054102" y="3523725"/>
            <a:ext cx="19212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5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1"/>
          <p:cNvGrpSpPr/>
          <p:nvPr/>
        </p:nvGrpSpPr>
        <p:grpSpPr>
          <a:xfrm flipH="1">
            <a:off x="0" y="0"/>
            <a:ext cx="9143654" cy="5143519"/>
            <a:chOff x="0" y="0"/>
            <a:chExt cx="7124000" cy="4749325"/>
          </a:xfrm>
        </p:grpSpPr>
        <p:sp>
          <p:nvSpPr>
            <p:cNvPr id="244" name="Google Shape;244;p21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subTitle" idx="1"/>
          </p:nvPr>
        </p:nvSpPr>
        <p:spPr>
          <a:xfrm>
            <a:off x="713225" y="1142483"/>
            <a:ext cx="48588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oppins Medium"/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ubTitle" idx="2"/>
          </p:nvPr>
        </p:nvSpPr>
        <p:spPr>
          <a:xfrm>
            <a:off x="713225" y="3110775"/>
            <a:ext cx="17856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ubTitle" idx="3"/>
          </p:nvPr>
        </p:nvSpPr>
        <p:spPr>
          <a:xfrm>
            <a:off x="2690548" y="3110775"/>
            <a:ext cx="17856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4"/>
          </p:nvPr>
        </p:nvSpPr>
        <p:spPr>
          <a:xfrm>
            <a:off x="4667871" y="3110775"/>
            <a:ext cx="17856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5"/>
          </p:nvPr>
        </p:nvSpPr>
        <p:spPr>
          <a:xfrm>
            <a:off x="6645194" y="3110775"/>
            <a:ext cx="17856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14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3"/>
          <p:cNvGrpSpPr/>
          <p:nvPr/>
        </p:nvGrpSpPr>
        <p:grpSpPr>
          <a:xfrm>
            <a:off x="0" y="0"/>
            <a:ext cx="9143654" cy="5143519"/>
            <a:chOff x="0" y="0"/>
            <a:chExt cx="7124000" cy="4749325"/>
          </a:xfrm>
        </p:grpSpPr>
        <p:sp>
          <p:nvSpPr>
            <p:cNvPr id="285" name="Google Shape;285;p23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 rot="10800000">
            <a:off x="0" y="0"/>
            <a:ext cx="9143654" cy="5143519"/>
            <a:chOff x="0" y="0"/>
            <a:chExt cx="7124000" cy="4749325"/>
          </a:xfrm>
        </p:grpSpPr>
        <p:sp>
          <p:nvSpPr>
            <p:cNvPr id="21" name="Google Shape;21;p3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2209950" y="2127038"/>
            <a:ext cx="622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713250" y="2174663"/>
            <a:ext cx="149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flipH="1">
            <a:off x="0" y="0"/>
            <a:ext cx="9143654" cy="5143519"/>
            <a:chOff x="0" y="0"/>
            <a:chExt cx="7124000" cy="4749325"/>
          </a:xfrm>
        </p:grpSpPr>
        <p:sp>
          <p:nvSpPr>
            <p:cNvPr id="34" name="Google Shape;34;p4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13225" y="1174767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0" y="0"/>
            <a:ext cx="9143654" cy="5143519"/>
            <a:chOff x="0" y="0"/>
            <a:chExt cx="7124000" cy="4749325"/>
          </a:xfrm>
        </p:grpSpPr>
        <p:sp>
          <p:nvSpPr>
            <p:cNvPr id="63" name="Google Shape;63;p7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352525"/>
            <a:ext cx="3327300" cy="6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13225" y="2069000"/>
            <a:ext cx="30336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713225" y="39943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3">
  <p:cSld name="CUSTOM_12_1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 rot="10800000">
            <a:off x="0" y="0"/>
            <a:ext cx="9143654" cy="5143519"/>
            <a:chOff x="0" y="0"/>
            <a:chExt cx="7124000" cy="47493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713225" y="1697516"/>
            <a:ext cx="3623100" cy="13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713225" y="2967784"/>
            <a:ext cx="3623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accent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>
            <a:off x="2285100" y="2224350"/>
            <a:ext cx="14298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2285109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3856965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5428864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 idx="6" hasCustomPrompt="1"/>
          </p:nvPr>
        </p:nvSpPr>
        <p:spPr>
          <a:xfrm>
            <a:off x="7000734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7"/>
          </p:nvPr>
        </p:nvSpPr>
        <p:spPr>
          <a:xfrm>
            <a:off x="713225" y="2223900"/>
            <a:ext cx="1429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8"/>
          </p:nvPr>
        </p:nvSpPr>
        <p:spPr>
          <a:xfrm>
            <a:off x="3856954" y="2224350"/>
            <a:ext cx="14298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9"/>
          </p:nvPr>
        </p:nvSpPr>
        <p:spPr>
          <a:xfrm>
            <a:off x="5428850" y="2224350"/>
            <a:ext cx="14298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13"/>
          </p:nvPr>
        </p:nvSpPr>
        <p:spPr>
          <a:xfrm>
            <a:off x="7000727" y="2223900"/>
            <a:ext cx="1429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4"/>
          </p:nvPr>
        </p:nvSpPr>
        <p:spPr>
          <a:xfrm>
            <a:off x="713225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5"/>
          </p:nvPr>
        </p:nvSpPr>
        <p:spPr>
          <a:xfrm>
            <a:off x="2285108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6"/>
          </p:nvPr>
        </p:nvSpPr>
        <p:spPr>
          <a:xfrm>
            <a:off x="3856962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7"/>
          </p:nvPr>
        </p:nvSpPr>
        <p:spPr>
          <a:xfrm>
            <a:off x="5428858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8"/>
          </p:nvPr>
        </p:nvSpPr>
        <p:spPr>
          <a:xfrm>
            <a:off x="7000727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8" r:id="rId7"/>
    <p:sldLayoutId id="2147483660" r:id="rId8"/>
    <p:sldLayoutId id="2147483661" r:id="rId9"/>
    <p:sldLayoutId id="2147483663" r:id="rId10"/>
    <p:sldLayoutId id="2147483664" r:id="rId11"/>
    <p:sldLayoutId id="2147483667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8"/>
          <p:cNvSpPr txBox="1">
            <a:spLocks noGrp="1"/>
          </p:cNvSpPr>
          <p:nvPr>
            <p:ph type="ctrTitle"/>
          </p:nvPr>
        </p:nvSpPr>
        <p:spPr>
          <a:xfrm>
            <a:off x="2271417" y="870471"/>
            <a:ext cx="534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SARS-Cov-2 Omicron variant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variant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164958" y="2364650"/>
            <a:ext cx="50646" cy="24104"/>
          </a:xfrm>
          <a:custGeom>
            <a:avLst/>
            <a:gdLst/>
            <a:ahLst/>
            <a:cxnLst/>
            <a:rect l="l" t="t" r="r" b="b"/>
            <a:pathLst>
              <a:path w="2036" h="969" extrusionOk="0">
                <a:moveTo>
                  <a:pt x="2035" y="1"/>
                </a:moveTo>
                <a:lnTo>
                  <a:pt x="0" y="968"/>
                </a:lnTo>
                <a:cubicBezTo>
                  <a:pt x="0" y="968"/>
                  <a:pt x="1401" y="635"/>
                  <a:pt x="203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48" name="Google Shape;2248;p39"/>
          <p:cNvSpPr txBox="1">
            <a:spLocks noGrp="1"/>
          </p:cNvSpPr>
          <p:nvPr>
            <p:ph type="subTitle" idx="4294967295"/>
          </p:nvPr>
        </p:nvSpPr>
        <p:spPr>
          <a:xfrm>
            <a:off x="7383186" y="2740225"/>
            <a:ext cx="1467375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Poppins Medium"/>
                <a:ea typeface="Poppins Medium"/>
                <a:cs typeface="Poppins Medium"/>
                <a:sym typeface="Poppins Medium"/>
              </a:rPr>
              <a:t>Consensus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49" name="Google Shape;2249;p39"/>
          <p:cNvSpPr/>
          <p:nvPr/>
        </p:nvSpPr>
        <p:spPr>
          <a:xfrm>
            <a:off x="6877022" y="2271234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3C6E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9"/>
          <p:cNvSpPr txBox="1">
            <a:spLocks noGrp="1"/>
          </p:cNvSpPr>
          <p:nvPr>
            <p:ph type="subTitle" idx="4294967295"/>
          </p:nvPr>
        </p:nvSpPr>
        <p:spPr>
          <a:xfrm>
            <a:off x="7340461" y="2194964"/>
            <a:ext cx="1362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Poppins Medium"/>
                <a:ea typeface="Poppins Medium"/>
                <a:cs typeface="Poppins Medium"/>
                <a:sym typeface="Poppins Medium"/>
              </a:rPr>
              <a:t>Case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252" name="Google Shape;2252;p39"/>
          <p:cNvGrpSpPr/>
          <p:nvPr/>
        </p:nvGrpSpPr>
        <p:grpSpPr>
          <a:xfrm>
            <a:off x="7498236" y="-44741"/>
            <a:ext cx="1363757" cy="2033291"/>
            <a:chOff x="7022349" y="592283"/>
            <a:chExt cx="1363757" cy="2033291"/>
          </a:xfrm>
        </p:grpSpPr>
        <p:grpSp>
          <p:nvGrpSpPr>
            <p:cNvPr id="2253" name="Google Shape;2253;p39"/>
            <p:cNvGrpSpPr/>
            <p:nvPr/>
          </p:nvGrpSpPr>
          <p:grpSpPr>
            <a:xfrm rot="5137762">
              <a:off x="7621379" y="1883053"/>
              <a:ext cx="737369" cy="736021"/>
              <a:chOff x="4916000" y="349025"/>
              <a:chExt cx="1121625" cy="1159250"/>
            </a:xfrm>
          </p:grpSpPr>
          <p:sp>
            <p:nvSpPr>
              <p:cNvPr id="2254" name="Google Shape;2254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5" name="Google Shape;2255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256" name="Google Shape;2256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63" name="Google Shape;2263;p39"/>
            <p:cNvSpPr/>
            <p:nvPr/>
          </p:nvSpPr>
          <p:spPr>
            <a:xfrm rot="1806824">
              <a:off x="7102263" y="852618"/>
              <a:ext cx="447009" cy="43880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 rot="1806824">
              <a:off x="7199953" y="948949"/>
              <a:ext cx="249366" cy="245066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 rot="1806824">
              <a:off x="7950172" y="1602724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134"/>
                    <a:pt x="401" y="234"/>
                    <a:pt x="634" y="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 rot="1806824">
              <a:off x="7884383" y="1555739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634" y="1"/>
                  </a:moveTo>
                  <a:lnTo>
                    <a:pt x="1" y="234"/>
                  </a:lnTo>
                  <a:cubicBezTo>
                    <a:pt x="201" y="201"/>
                    <a:pt x="434" y="134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 rot="1806824">
              <a:off x="7808007" y="1563720"/>
              <a:ext cx="7525" cy="15049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300" y="1"/>
                  </a:moveTo>
                  <a:lnTo>
                    <a:pt x="0" y="601"/>
                  </a:lnTo>
                  <a:cubicBezTo>
                    <a:pt x="134" y="435"/>
                    <a:pt x="234" y="20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 rot="1806824">
              <a:off x="7761045" y="1628690"/>
              <a:ext cx="5850" cy="16699"/>
            </a:xfrm>
            <a:custGeom>
              <a:avLst/>
              <a:gdLst/>
              <a:ahLst/>
              <a:cxnLst/>
              <a:rect l="l" t="t" r="r" b="b"/>
              <a:pathLst>
                <a:path w="234" h="668" extrusionOk="0">
                  <a:moveTo>
                    <a:pt x="0" y="0"/>
                  </a:moveTo>
                  <a:lnTo>
                    <a:pt x="234" y="667"/>
                  </a:lnTo>
                  <a:cubicBezTo>
                    <a:pt x="200" y="434"/>
                    <a:pt x="133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 rot="1806824">
              <a:off x="7768819" y="1714185"/>
              <a:ext cx="15024" cy="7525"/>
            </a:xfrm>
            <a:custGeom>
              <a:avLst/>
              <a:gdLst/>
              <a:ahLst/>
              <a:cxnLst/>
              <a:rect l="l" t="t" r="r" b="b"/>
              <a:pathLst>
                <a:path w="601" h="301" extrusionOk="0">
                  <a:moveTo>
                    <a:pt x="0" y="1"/>
                  </a:moveTo>
                  <a:lnTo>
                    <a:pt x="600" y="301"/>
                  </a:lnTo>
                  <a:cubicBezTo>
                    <a:pt x="434" y="1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 rot="1806824">
              <a:off x="7833767" y="1762815"/>
              <a:ext cx="16699" cy="5850"/>
            </a:xfrm>
            <a:custGeom>
              <a:avLst/>
              <a:gdLst/>
              <a:ahLst/>
              <a:cxnLst/>
              <a:rect l="l" t="t" r="r" b="b"/>
              <a:pathLst>
                <a:path w="668" h="23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434" y="34"/>
                    <a:pt x="200" y="101"/>
                    <a:pt x="0" y="2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 rot="1806824">
              <a:off x="7919468" y="1745097"/>
              <a:ext cx="7525" cy="15849"/>
            </a:xfrm>
            <a:custGeom>
              <a:avLst/>
              <a:gdLst/>
              <a:ahLst/>
              <a:cxnLst/>
              <a:rect l="l" t="t" r="r" b="b"/>
              <a:pathLst>
                <a:path w="301" h="634" extrusionOk="0">
                  <a:moveTo>
                    <a:pt x="301" y="0"/>
                  </a:moveTo>
                  <a:lnTo>
                    <a:pt x="301" y="0"/>
                  </a:lnTo>
                  <a:cubicBezTo>
                    <a:pt x="134" y="200"/>
                    <a:pt x="34" y="400"/>
                    <a:pt x="1" y="6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 rot="1806824">
              <a:off x="7968097" y="1679306"/>
              <a:ext cx="5875" cy="15874"/>
            </a:xfrm>
            <a:custGeom>
              <a:avLst/>
              <a:gdLst/>
              <a:ahLst/>
              <a:cxnLst/>
              <a:rect l="l" t="t" r="r" b="b"/>
              <a:pathLst>
                <a:path w="235" h="6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01"/>
                    <a:pt x="101" y="434"/>
                    <a:pt x="234" y="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 rot="1806824">
              <a:off x="7921742" y="1573570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796" y="0"/>
                  </a:moveTo>
                  <a:cubicBezTo>
                    <a:pt x="765" y="0"/>
                    <a:pt x="743" y="5"/>
                    <a:pt x="734" y="14"/>
                  </a:cubicBezTo>
                  <a:cubicBezTo>
                    <a:pt x="701" y="80"/>
                    <a:pt x="901" y="381"/>
                    <a:pt x="901" y="447"/>
                  </a:cubicBezTo>
                  <a:lnTo>
                    <a:pt x="0" y="2148"/>
                  </a:lnTo>
                  <a:lnTo>
                    <a:pt x="634" y="2415"/>
                  </a:lnTo>
                  <a:cubicBezTo>
                    <a:pt x="634" y="2415"/>
                    <a:pt x="1201" y="547"/>
                    <a:pt x="1201" y="514"/>
                  </a:cubicBezTo>
                  <a:cubicBezTo>
                    <a:pt x="1235" y="481"/>
                    <a:pt x="1468" y="481"/>
                    <a:pt x="1535" y="314"/>
                  </a:cubicBezTo>
                  <a:cubicBezTo>
                    <a:pt x="1564" y="170"/>
                    <a:pt x="994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 rot="1806824">
              <a:off x="7954859" y="1582165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4"/>
                    <a:pt x="401" y="201"/>
                    <a:pt x="634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 rot="1806824">
              <a:off x="7855723" y="1537973"/>
              <a:ext cx="40749" cy="61023"/>
            </a:xfrm>
            <a:custGeom>
              <a:avLst/>
              <a:gdLst/>
              <a:ahLst/>
              <a:cxnLst/>
              <a:rect l="l" t="t" r="r" b="b"/>
              <a:pathLst>
                <a:path w="1630" h="2441" extrusionOk="0">
                  <a:moveTo>
                    <a:pt x="719" y="1"/>
                  </a:moveTo>
                  <a:cubicBezTo>
                    <a:pt x="515" y="1"/>
                    <a:pt x="1" y="316"/>
                    <a:pt x="29" y="372"/>
                  </a:cubicBezTo>
                  <a:cubicBezTo>
                    <a:pt x="62" y="472"/>
                    <a:pt x="429" y="539"/>
                    <a:pt x="462" y="572"/>
                  </a:cubicBezTo>
                  <a:cubicBezTo>
                    <a:pt x="462" y="639"/>
                    <a:pt x="1063" y="2440"/>
                    <a:pt x="1063" y="2440"/>
                  </a:cubicBezTo>
                  <a:lnTo>
                    <a:pt x="1630" y="2174"/>
                  </a:lnTo>
                  <a:cubicBezTo>
                    <a:pt x="1630" y="2174"/>
                    <a:pt x="729" y="439"/>
                    <a:pt x="729" y="406"/>
                  </a:cubicBezTo>
                  <a:cubicBezTo>
                    <a:pt x="696" y="372"/>
                    <a:pt x="863" y="139"/>
                    <a:pt x="796" y="39"/>
                  </a:cubicBezTo>
                  <a:cubicBezTo>
                    <a:pt x="785" y="12"/>
                    <a:pt x="758" y="1"/>
                    <a:pt x="71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 rot="1806824">
              <a:off x="7873113" y="1537771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635" y="1"/>
                  </a:moveTo>
                  <a:lnTo>
                    <a:pt x="1" y="301"/>
                  </a:lnTo>
                  <a:cubicBezTo>
                    <a:pt x="201" y="234"/>
                    <a:pt x="434" y="134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 rot="1806824">
              <a:off x="7779312" y="1570950"/>
              <a:ext cx="60848" cy="37649"/>
            </a:xfrm>
            <a:custGeom>
              <a:avLst/>
              <a:gdLst/>
              <a:ahLst/>
              <a:cxnLst/>
              <a:rect l="l" t="t" r="r" b="b"/>
              <a:pathLst>
                <a:path w="2434" h="1506" extrusionOk="0">
                  <a:moveTo>
                    <a:pt x="345" y="1"/>
                  </a:moveTo>
                  <a:cubicBezTo>
                    <a:pt x="183" y="1"/>
                    <a:pt x="1" y="740"/>
                    <a:pt x="65" y="772"/>
                  </a:cubicBezTo>
                  <a:cubicBezTo>
                    <a:pt x="69" y="780"/>
                    <a:pt x="77" y="784"/>
                    <a:pt x="89" y="784"/>
                  </a:cubicBezTo>
                  <a:cubicBezTo>
                    <a:pt x="164" y="784"/>
                    <a:pt x="371" y="635"/>
                    <a:pt x="449" y="635"/>
                  </a:cubicBezTo>
                  <a:cubicBezTo>
                    <a:pt x="455" y="635"/>
                    <a:pt x="461" y="636"/>
                    <a:pt x="465" y="638"/>
                  </a:cubicBezTo>
                  <a:lnTo>
                    <a:pt x="2200" y="1506"/>
                  </a:lnTo>
                  <a:lnTo>
                    <a:pt x="2433" y="905"/>
                  </a:lnTo>
                  <a:cubicBezTo>
                    <a:pt x="2433" y="905"/>
                    <a:pt x="598" y="338"/>
                    <a:pt x="532" y="305"/>
                  </a:cubicBezTo>
                  <a:cubicBezTo>
                    <a:pt x="498" y="305"/>
                    <a:pt x="465" y="38"/>
                    <a:pt x="365" y="4"/>
                  </a:cubicBezTo>
                  <a:cubicBezTo>
                    <a:pt x="358" y="2"/>
                    <a:pt x="352" y="1"/>
                    <a:pt x="34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 rot="1806824">
              <a:off x="7789197" y="1560176"/>
              <a:ext cx="5875" cy="16699"/>
            </a:xfrm>
            <a:custGeom>
              <a:avLst/>
              <a:gdLst/>
              <a:ahLst/>
              <a:cxnLst/>
              <a:rect l="l" t="t" r="r" b="b"/>
              <a:pathLst>
                <a:path w="235" h="668" extrusionOk="0">
                  <a:moveTo>
                    <a:pt x="234" y="1"/>
                  </a:moveTo>
                  <a:lnTo>
                    <a:pt x="1" y="668"/>
                  </a:lnTo>
                  <a:cubicBezTo>
                    <a:pt x="101" y="468"/>
                    <a:pt x="201" y="2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 rot="1806824">
              <a:off x="7742316" y="1633493"/>
              <a:ext cx="63323" cy="40899"/>
            </a:xfrm>
            <a:custGeom>
              <a:avLst/>
              <a:gdLst/>
              <a:ahLst/>
              <a:cxnLst/>
              <a:rect l="l" t="t" r="r" b="b"/>
              <a:pathLst>
                <a:path w="2533" h="1636" extrusionOk="0">
                  <a:moveTo>
                    <a:pt x="2265" y="0"/>
                  </a:moveTo>
                  <a:cubicBezTo>
                    <a:pt x="2265" y="0"/>
                    <a:pt x="564" y="934"/>
                    <a:pt x="497" y="934"/>
                  </a:cubicBezTo>
                  <a:cubicBezTo>
                    <a:pt x="468" y="934"/>
                    <a:pt x="280" y="829"/>
                    <a:pt x="192" y="829"/>
                  </a:cubicBezTo>
                  <a:cubicBezTo>
                    <a:pt x="181" y="829"/>
                    <a:pt x="171" y="830"/>
                    <a:pt x="164" y="834"/>
                  </a:cubicBezTo>
                  <a:cubicBezTo>
                    <a:pt x="1" y="932"/>
                    <a:pt x="380" y="1636"/>
                    <a:pt x="490" y="1636"/>
                  </a:cubicBezTo>
                  <a:cubicBezTo>
                    <a:pt x="493" y="1636"/>
                    <a:pt x="495" y="1635"/>
                    <a:pt x="497" y="1635"/>
                  </a:cubicBezTo>
                  <a:cubicBezTo>
                    <a:pt x="597" y="1568"/>
                    <a:pt x="631" y="1201"/>
                    <a:pt x="698" y="1201"/>
                  </a:cubicBezTo>
                  <a:lnTo>
                    <a:pt x="2532" y="601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 rot="1806824">
              <a:off x="7744594" y="1642697"/>
              <a:ext cx="7550" cy="15874"/>
            </a:xfrm>
            <a:custGeom>
              <a:avLst/>
              <a:gdLst/>
              <a:ahLst/>
              <a:cxnLst/>
              <a:rect l="l" t="t" r="r" b="b"/>
              <a:pathLst>
                <a:path w="302" h="635" extrusionOk="0">
                  <a:moveTo>
                    <a:pt x="1" y="1"/>
                  </a:moveTo>
                  <a:lnTo>
                    <a:pt x="301" y="635"/>
                  </a:lnTo>
                  <a:cubicBezTo>
                    <a:pt x="234" y="401"/>
                    <a:pt x="134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 rot="1806824">
              <a:off x="7776950" y="1690472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930" y="1"/>
                  </a:moveTo>
                  <a:cubicBezTo>
                    <a:pt x="930" y="1"/>
                    <a:pt x="363" y="1869"/>
                    <a:pt x="363" y="1902"/>
                  </a:cubicBezTo>
                  <a:cubicBezTo>
                    <a:pt x="329" y="1936"/>
                    <a:pt x="63" y="2002"/>
                    <a:pt x="29" y="2102"/>
                  </a:cubicBezTo>
                  <a:cubicBezTo>
                    <a:pt x="0" y="2247"/>
                    <a:pt x="570" y="2416"/>
                    <a:pt x="768" y="2416"/>
                  </a:cubicBezTo>
                  <a:cubicBezTo>
                    <a:pt x="799" y="2416"/>
                    <a:pt x="821" y="2412"/>
                    <a:pt x="830" y="2403"/>
                  </a:cubicBezTo>
                  <a:cubicBezTo>
                    <a:pt x="863" y="2336"/>
                    <a:pt x="663" y="2036"/>
                    <a:pt x="696" y="1969"/>
                  </a:cubicBezTo>
                  <a:lnTo>
                    <a:pt x="1564" y="268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 rot="1806824">
              <a:off x="7766993" y="1736636"/>
              <a:ext cx="16724" cy="5850"/>
            </a:xfrm>
            <a:custGeom>
              <a:avLst/>
              <a:gdLst/>
              <a:ahLst/>
              <a:cxnLst/>
              <a:rect l="l" t="t" r="r" b="b"/>
              <a:pathLst>
                <a:path w="669" h="234" extrusionOk="0">
                  <a:moveTo>
                    <a:pt x="1" y="0"/>
                  </a:moveTo>
                  <a:lnTo>
                    <a:pt x="668" y="234"/>
                  </a:lnTo>
                  <a:cubicBezTo>
                    <a:pt x="435" y="100"/>
                    <a:pt x="234" y="3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 rot="1806824">
              <a:off x="7841105" y="1726236"/>
              <a:ext cx="40749" cy="60173"/>
            </a:xfrm>
            <a:custGeom>
              <a:avLst/>
              <a:gdLst/>
              <a:ahLst/>
              <a:cxnLst/>
              <a:rect l="l" t="t" r="r" b="b"/>
              <a:pathLst>
                <a:path w="1630" h="2407" extrusionOk="0">
                  <a:moveTo>
                    <a:pt x="567" y="0"/>
                  </a:moveTo>
                  <a:lnTo>
                    <a:pt x="0" y="234"/>
                  </a:lnTo>
                  <a:cubicBezTo>
                    <a:pt x="0" y="234"/>
                    <a:pt x="901" y="1968"/>
                    <a:pt x="901" y="2002"/>
                  </a:cubicBezTo>
                  <a:cubicBezTo>
                    <a:pt x="934" y="2035"/>
                    <a:pt x="768" y="2268"/>
                    <a:pt x="834" y="2369"/>
                  </a:cubicBezTo>
                  <a:cubicBezTo>
                    <a:pt x="845" y="2395"/>
                    <a:pt x="872" y="2406"/>
                    <a:pt x="911" y="2406"/>
                  </a:cubicBezTo>
                  <a:cubicBezTo>
                    <a:pt x="1115" y="2406"/>
                    <a:pt x="1630" y="2091"/>
                    <a:pt x="1601" y="2035"/>
                  </a:cubicBezTo>
                  <a:cubicBezTo>
                    <a:pt x="1568" y="1935"/>
                    <a:pt x="1201" y="1902"/>
                    <a:pt x="1168" y="1835"/>
                  </a:cubicBezTo>
                  <a:cubicBezTo>
                    <a:pt x="1168" y="1768"/>
                    <a:pt x="567" y="0"/>
                    <a:pt x="5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9"/>
            <p:cNvSpPr/>
            <p:nvPr/>
          </p:nvSpPr>
          <p:spPr>
            <a:xfrm rot="1806824">
              <a:off x="7849572" y="1779351"/>
              <a:ext cx="15049" cy="7525"/>
            </a:xfrm>
            <a:custGeom>
              <a:avLst/>
              <a:gdLst/>
              <a:ahLst/>
              <a:cxnLst/>
              <a:rect l="l" t="t" r="r" b="b"/>
              <a:pathLst>
                <a:path w="602" h="301" extrusionOk="0">
                  <a:moveTo>
                    <a:pt x="601" y="0"/>
                  </a:moveTo>
                  <a:lnTo>
                    <a:pt x="601" y="0"/>
                  </a:lnTo>
                  <a:cubicBezTo>
                    <a:pt x="401" y="67"/>
                    <a:pt x="168" y="167"/>
                    <a:pt x="1" y="3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9"/>
            <p:cNvSpPr/>
            <p:nvPr/>
          </p:nvSpPr>
          <p:spPr>
            <a:xfrm rot="1806824">
              <a:off x="7897654" y="1715847"/>
              <a:ext cx="60823" cy="37649"/>
            </a:xfrm>
            <a:custGeom>
              <a:avLst/>
              <a:gdLst/>
              <a:ahLst/>
              <a:cxnLst/>
              <a:rect l="l" t="t" r="r" b="b"/>
              <a:pathLst>
                <a:path w="2433" h="1506" extrusionOk="0">
                  <a:moveTo>
                    <a:pt x="234" y="1"/>
                  </a:moveTo>
                  <a:lnTo>
                    <a:pt x="0" y="601"/>
                  </a:lnTo>
                  <a:cubicBezTo>
                    <a:pt x="0" y="601"/>
                    <a:pt x="1835" y="1168"/>
                    <a:pt x="1901" y="1202"/>
                  </a:cubicBezTo>
                  <a:cubicBezTo>
                    <a:pt x="1935" y="1235"/>
                    <a:pt x="1968" y="1468"/>
                    <a:pt x="2068" y="1502"/>
                  </a:cubicBezTo>
                  <a:cubicBezTo>
                    <a:pt x="2075" y="1505"/>
                    <a:pt x="2082" y="1506"/>
                    <a:pt x="2089" y="1506"/>
                  </a:cubicBezTo>
                  <a:cubicBezTo>
                    <a:pt x="2251" y="1506"/>
                    <a:pt x="2432" y="799"/>
                    <a:pt x="2368" y="735"/>
                  </a:cubicBezTo>
                  <a:cubicBezTo>
                    <a:pt x="2364" y="726"/>
                    <a:pt x="2356" y="723"/>
                    <a:pt x="2344" y="723"/>
                  </a:cubicBezTo>
                  <a:cubicBezTo>
                    <a:pt x="2269" y="723"/>
                    <a:pt x="2062" y="871"/>
                    <a:pt x="1985" y="871"/>
                  </a:cubicBezTo>
                  <a:cubicBezTo>
                    <a:pt x="1978" y="871"/>
                    <a:pt x="1973" y="870"/>
                    <a:pt x="1968" y="868"/>
                  </a:cubicBezTo>
                  <a:cubicBezTo>
                    <a:pt x="1901" y="835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 rot="1806824">
              <a:off x="7943511" y="1747777"/>
              <a:ext cx="5025" cy="16699"/>
            </a:xfrm>
            <a:custGeom>
              <a:avLst/>
              <a:gdLst/>
              <a:ahLst/>
              <a:cxnLst/>
              <a:rect l="l" t="t" r="r" b="b"/>
              <a:pathLst>
                <a:path w="201" h="668" extrusionOk="0">
                  <a:moveTo>
                    <a:pt x="200" y="0"/>
                  </a:moveTo>
                  <a:cubicBezTo>
                    <a:pt x="100" y="200"/>
                    <a:pt x="0" y="434"/>
                    <a:pt x="0" y="667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 rot="1806824">
              <a:off x="7932674" y="1651236"/>
              <a:ext cx="63298" cy="40099"/>
            </a:xfrm>
            <a:custGeom>
              <a:avLst/>
              <a:gdLst/>
              <a:ahLst/>
              <a:cxnLst/>
              <a:rect l="l" t="t" r="r" b="b"/>
              <a:pathLst>
                <a:path w="2532" h="1604" extrusionOk="0">
                  <a:moveTo>
                    <a:pt x="2040" y="1"/>
                  </a:moveTo>
                  <a:cubicBezTo>
                    <a:pt x="2038" y="1"/>
                    <a:pt x="2037" y="1"/>
                    <a:pt x="2035" y="2"/>
                  </a:cubicBezTo>
                  <a:cubicBezTo>
                    <a:pt x="1935" y="35"/>
                    <a:pt x="1868" y="402"/>
                    <a:pt x="1835" y="402"/>
                  </a:cubicBezTo>
                  <a:lnTo>
                    <a:pt x="0" y="1003"/>
                  </a:lnTo>
                  <a:lnTo>
                    <a:pt x="267" y="1603"/>
                  </a:lnTo>
                  <a:cubicBezTo>
                    <a:pt x="267" y="1603"/>
                    <a:pt x="1968" y="702"/>
                    <a:pt x="2002" y="669"/>
                  </a:cubicBezTo>
                  <a:cubicBezTo>
                    <a:pt x="2061" y="669"/>
                    <a:pt x="2226" y="774"/>
                    <a:pt x="2332" y="774"/>
                  </a:cubicBezTo>
                  <a:cubicBezTo>
                    <a:pt x="2345" y="774"/>
                    <a:pt x="2358" y="773"/>
                    <a:pt x="2369" y="769"/>
                  </a:cubicBezTo>
                  <a:cubicBezTo>
                    <a:pt x="2532" y="704"/>
                    <a:pt x="2121" y="1"/>
                    <a:pt x="204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 rot="1806824">
              <a:off x="7986383" y="1666288"/>
              <a:ext cx="7525" cy="15874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0" y="1"/>
                  </a:moveTo>
                  <a:cubicBezTo>
                    <a:pt x="67" y="234"/>
                    <a:pt x="167" y="434"/>
                    <a:pt x="301" y="6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 rot="1806824">
              <a:off x="7778167" y="1579003"/>
              <a:ext cx="176819" cy="162819"/>
            </a:xfrm>
            <a:custGeom>
              <a:avLst/>
              <a:gdLst/>
              <a:ahLst/>
              <a:cxnLst/>
              <a:rect l="l" t="t" r="r" b="b"/>
              <a:pathLst>
                <a:path w="7073" h="6513" extrusionOk="0">
                  <a:moveTo>
                    <a:pt x="3698" y="0"/>
                  </a:moveTo>
                  <a:cubicBezTo>
                    <a:pt x="2187" y="0"/>
                    <a:pt x="818" y="1074"/>
                    <a:pt x="534" y="2605"/>
                  </a:cubicBezTo>
                  <a:cubicBezTo>
                    <a:pt x="0" y="4373"/>
                    <a:pt x="1168" y="6175"/>
                    <a:pt x="3003" y="6442"/>
                  </a:cubicBezTo>
                  <a:cubicBezTo>
                    <a:pt x="3223" y="6489"/>
                    <a:pt x="3444" y="6512"/>
                    <a:pt x="3662" y="6512"/>
                  </a:cubicBezTo>
                  <a:cubicBezTo>
                    <a:pt x="5122" y="6512"/>
                    <a:pt x="6448" y="5483"/>
                    <a:pt x="6739" y="3973"/>
                  </a:cubicBezTo>
                  <a:cubicBezTo>
                    <a:pt x="7072" y="2739"/>
                    <a:pt x="6605" y="1405"/>
                    <a:pt x="5571" y="604"/>
                  </a:cubicBezTo>
                  <a:cubicBezTo>
                    <a:pt x="5271" y="371"/>
                    <a:pt x="4871" y="204"/>
                    <a:pt x="4504" y="104"/>
                  </a:cubicBezTo>
                  <a:cubicBezTo>
                    <a:pt x="4234" y="34"/>
                    <a:pt x="3964" y="0"/>
                    <a:pt x="3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9"/>
            <p:cNvSpPr/>
            <p:nvPr/>
          </p:nvSpPr>
          <p:spPr>
            <a:xfrm rot="1806824">
              <a:off x="7789159" y="1597059"/>
              <a:ext cx="160969" cy="147720"/>
            </a:xfrm>
            <a:custGeom>
              <a:avLst/>
              <a:gdLst/>
              <a:ahLst/>
              <a:cxnLst/>
              <a:rect l="l" t="t" r="r" b="b"/>
              <a:pathLst>
                <a:path w="6439" h="5909" extrusionOk="0">
                  <a:moveTo>
                    <a:pt x="4970" y="0"/>
                  </a:moveTo>
                  <a:lnTo>
                    <a:pt x="4970" y="0"/>
                  </a:lnTo>
                  <a:cubicBezTo>
                    <a:pt x="5904" y="1301"/>
                    <a:pt x="6071" y="3769"/>
                    <a:pt x="3903" y="4803"/>
                  </a:cubicBezTo>
                  <a:cubicBezTo>
                    <a:pt x="3494" y="4991"/>
                    <a:pt x="3088" y="5067"/>
                    <a:pt x="2697" y="5067"/>
                  </a:cubicBezTo>
                  <a:cubicBezTo>
                    <a:pt x="1556" y="5067"/>
                    <a:pt x="547" y="4417"/>
                    <a:pt x="0" y="3970"/>
                  </a:cubicBezTo>
                  <a:lnTo>
                    <a:pt x="0" y="3970"/>
                  </a:lnTo>
                  <a:cubicBezTo>
                    <a:pt x="434" y="4970"/>
                    <a:pt x="1301" y="5637"/>
                    <a:pt x="2369" y="5838"/>
                  </a:cubicBezTo>
                  <a:cubicBezTo>
                    <a:pt x="2589" y="5885"/>
                    <a:pt x="2810" y="5908"/>
                    <a:pt x="3028" y="5908"/>
                  </a:cubicBezTo>
                  <a:cubicBezTo>
                    <a:pt x="4488" y="5908"/>
                    <a:pt x="5814" y="4879"/>
                    <a:pt x="6105" y="3369"/>
                  </a:cubicBezTo>
                  <a:cubicBezTo>
                    <a:pt x="6438" y="2135"/>
                    <a:pt x="5971" y="801"/>
                    <a:pt x="4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9"/>
            <p:cNvSpPr/>
            <p:nvPr/>
          </p:nvSpPr>
          <p:spPr>
            <a:xfrm rot="1806824">
              <a:off x="7895731" y="1563391"/>
              <a:ext cx="24224" cy="50048"/>
            </a:xfrm>
            <a:custGeom>
              <a:avLst/>
              <a:gdLst/>
              <a:ahLst/>
              <a:cxnLst/>
              <a:rect l="l" t="t" r="r" b="b"/>
              <a:pathLst>
                <a:path w="969" h="2002" extrusionOk="0">
                  <a:moveTo>
                    <a:pt x="435" y="0"/>
                  </a:moveTo>
                  <a:cubicBezTo>
                    <a:pt x="357" y="11"/>
                    <a:pt x="286" y="11"/>
                    <a:pt x="226" y="11"/>
                  </a:cubicBezTo>
                  <a:cubicBezTo>
                    <a:pt x="105" y="11"/>
                    <a:pt x="23" y="11"/>
                    <a:pt x="1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1"/>
                    <a:pt x="168" y="1601"/>
                    <a:pt x="134" y="1902"/>
                  </a:cubicBezTo>
                  <a:lnTo>
                    <a:pt x="134" y="2002"/>
                  </a:lnTo>
                  <a:lnTo>
                    <a:pt x="868" y="2002"/>
                  </a:lnTo>
                  <a:cubicBezTo>
                    <a:pt x="868" y="2002"/>
                    <a:pt x="701" y="501"/>
                    <a:pt x="701" y="434"/>
                  </a:cubicBezTo>
                  <a:cubicBezTo>
                    <a:pt x="701" y="400"/>
                    <a:pt x="968" y="200"/>
                    <a:pt x="968" y="100"/>
                  </a:cubicBezTo>
                  <a:cubicBezTo>
                    <a:pt x="968" y="0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 rot="1806824">
              <a:off x="7909180" y="1569058"/>
              <a:ext cx="20024" cy="1275"/>
            </a:xfrm>
            <a:custGeom>
              <a:avLst/>
              <a:gdLst/>
              <a:ahLst/>
              <a:cxnLst/>
              <a:rect l="l" t="t" r="r" b="b"/>
              <a:pathLst>
                <a:path w="801" h="51" extrusionOk="0">
                  <a:moveTo>
                    <a:pt x="0" y="0"/>
                  </a:moveTo>
                  <a:cubicBezTo>
                    <a:pt x="133" y="34"/>
                    <a:pt x="267" y="50"/>
                    <a:pt x="400" y="50"/>
                  </a:cubicBezTo>
                  <a:cubicBezTo>
                    <a:pt x="534" y="50"/>
                    <a:pt x="667" y="34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9"/>
            <p:cNvSpPr/>
            <p:nvPr/>
          </p:nvSpPr>
          <p:spPr>
            <a:xfrm rot="1806824">
              <a:off x="7897204" y="1560418"/>
              <a:ext cx="11700" cy="47548"/>
            </a:xfrm>
            <a:custGeom>
              <a:avLst/>
              <a:gdLst/>
              <a:ahLst/>
              <a:cxnLst/>
              <a:rect l="l" t="t" r="r" b="b"/>
              <a:pathLst>
                <a:path w="468" h="1902" extrusionOk="0">
                  <a:moveTo>
                    <a:pt x="435" y="0"/>
                  </a:moveTo>
                  <a:cubicBezTo>
                    <a:pt x="418" y="0"/>
                    <a:pt x="401" y="2"/>
                    <a:pt x="383" y="7"/>
                  </a:cubicBezTo>
                  <a:lnTo>
                    <a:pt x="383" y="7"/>
                  </a:lnTo>
                  <a:cubicBezTo>
                    <a:pt x="400" y="5"/>
                    <a:pt x="418" y="3"/>
                    <a:pt x="435" y="0"/>
                  </a:cubicBezTo>
                  <a:close/>
                  <a:moveTo>
                    <a:pt x="383" y="7"/>
                  </a:moveTo>
                  <a:cubicBezTo>
                    <a:pt x="334" y="11"/>
                    <a:pt x="286" y="11"/>
                    <a:pt x="242" y="11"/>
                  </a:cubicBezTo>
                  <a:cubicBezTo>
                    <a:pt x="123" y="11"/>
                    <a:pt x="34" y="11"/>
                    <a:pt x="34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0"/>
                    <a:pt x="169" y="1593"/>
                    <a:pt x="135" y="1898"/>
                  </a:cubicBezTo>
                  <a:lnTo>
                    <a:pt x="135" y="1898"/>
                  </a:lnTo>
                  <a:cubicBezTo>
                    <a:pt x="148" y="1815"/>
                    <a:pt x="468" y="532"/>
                    <a:pt x="468" y="434"/>
                  </a:cubicBezTo>
                  <a:cubicBezTo>
                    <a:pt x="468" y="367"/>
                    <a:pt x="234" y="234"/>
                    <a:pt x="234" y="200"/>
                  </a:cubicBezTo>
                  <a:lnTo>
                    <a:pt x="234" y="100"/>
                  </a:lnTo>
                  <a:cubicBezTo>
                    <a:pt x="284" y="51"/>
                    <a:pt x="334" y="19"/>
                    <a:pt x="383" y="7"/>
                  </a:cubicBezTo>
                  <a:close/>
                  <a:moveTo>
                    <a:pt x="135" y="1898"/>
                  </a:moveTo>
                  <a:lnTo>
                    <a:pt x="135" y="1898"/>
                  </a:lnTo>
                  <a:cubicBezTo>
                    <a:pt x="135" y="1900"/>
                    <a:pt x="134" y="1901"/>
                    <a:pt x="134" y="1902"/>
                  </a:cubicBezTo>
                  <a:cubicBezTo>
                    <a:pt x="135" y="1900"/>
                    <a:pt x="135" y="1899"/>
                    <a:pt x="135" y="1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9"/>
            <p:cNvSpPr/>
            <p:nvPr/>
          </p:nvSpPr>
          <p:spPr>
            <a:xfrm rot="1806824">
              <a:off x="7819235" y="1554720"/>
              <a:ext cx="49223" cy="48698"/>
            </a:xfrm>
            <a:custGeom>
              <a:avLst/>
              <a:gdLst/>
              <a:ahLst/>
              <a:cxnLst/>
              <a:rect l="l" t="t" r="r" b="b"/>
              <a:pathLst>
                <a:path w="1969" h="1948" extrusionOk="0">
                  <a:moveTo>
                    <a:pt x="698" y="0"/>
                  </a:moveTo>
                  <a:cubicBezTo>
                    <a:pt x="651" y="0"/>
                    <a:pt x="576" y="38"/>
                    <a:pt x="501" y="113"/>
                  </a:cubicBezTo>
                  <a:cubicBezTo>
                    <a:pt x="301" y="280"/>
                    <a:pt x="1" y="613"/>
                    <a:pt x="68" y="713"/>
                  </a:cubicBezTo>
                  <a:cubicBezTo>
                    <a:pt x="92" y="738"/>
                    <a:pt x="162" y="744"/>
                    <a:pt x="243" y="744"/>
                  </a:cubicBezTo>
                  <a:cubicBezTo>
                    <a:pt x="331" y="744"/>
                    <a:pt x="431" y="737"/>
                    <a:pt x="497" y="737"/>
                  </a:cubicBezTo>
                  <a:cubicBezTo>
                    <a:pt x="534" y="737"/>
                    <a:pt x="560" y="739"/>
                    <a:pt x="568" y="747"/>
                  </a:cubicBezTo>
                  <a:lnTo>
                    <a:pt x="1435" y="1914"/>
                  </a:lnTo>
                  <a:lnTo>
                    <a:pt x="1435" y="1948"/>
                  </a:lnTo>
                  <a:lnTo>
                    <a:pt x="1969" y="1414"/>
                  </a:lnTo>
                  <a:cubicBezTo>
                    <a:pt x="1969" y="1414"/>
                    <a:pt x="835" y="480"/>
                    <a:pt x="801" y="447"/>
                  </a:cubicBezTo>
                  <a:cubicBezTo>
                    <a:pt x="768" y="413"/>
                    <a:pt x="768" y="80"/>
                    <a:pt x="735" y="13"/>
                  </a:cubicBezTo>
                  <a:cubicBezTo>
                    <a:pt x="726" y="5"/>
                    <a:pt x="714" y="0"/>
                    <a:pt x="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 rot="1806824">
              <a:off x="7832630" y="1550731"/>
              <a:ext cx="13375" cy="14199"/>
            </a:xfrm>
            <a:custGeom>
              <a:avLst/>
              <a:gdLst/>
              <a:ahLst/>
              <a:cxnLst/>
              <a:rect l="l" t="t" r="r" b="b"/>
              <a:pathLst>
                <a:path w="535" h="568" extrusionOk="0">
                  <a:moveTo>
                    <a:pt x="534" y="0"/>
                  </a:moveTo>
                  <a:lnTo>
                    <a:pt x="0" y="567"/>
                  </a:lnTo>
                  <a:cubicBezTo>
                    <a:pt x="200" y="401"/>
                    <a:pt x="401" y="20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 rot="1806824">
              <a:off x="7820059" y="1553333"/>
              <a:ext cx="35899" cy="45048"/>
            </a:xfrm>
            <a:custGeom>
              <a:avLst/>
              <a:gdLst/>
              <a:ahLst/>
              <a:cxnLst/>
              <a:rect l="l" t="t" r="r" b="b"/>
              <a:pathLst>
                <a:path w="1436" h="1802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01" y="167"/>
                    <a:pt x="1" y="501"/>
                    <a:pt x="68" y="601"/>
                  </a:cubicBezTo>
                  <a:cubicBezTo>
                    <a:pt x="91" y="637"/>
                    <a:pt x="157" y="647"/>
                    <a:pt x="235" y="647"/>
                  </a:cubicBezTo>
                  <a:cubicBezTo>
                    <a:pt x="343" y="647"/>
                    <a:pt x="473" y="627"/>
                    <a:pt x="549" y="627"/>
                  </a:cubicBezTo>
                  <a:cubicBezTo>
                    <a:pt x="573" y="627"/>
                    <a:pt x="591" y="629"/>
                    <a:pt x="601" y="634"/>
                  </a:cubicBezTo>
                  <a:lnTo>
                    <a:pt x="1435" y="1802"/>
                  </a:lnTo>
                  <a:cubicBezTo>
                    <a:pt x="1402" y="1735"/>
                    <a:pt x="768" y="501"/>
                    <a:pt x="668" y="468"/>
                  </a:cubicBezTo>
                  <a:cubicBezTo>
                    <a:pt x="635" y="445"/>
                    <a:pt x="587" y="438"/>
                    <a:pt x="537" y="438"/>
                  </a:cubicBezTo>
                  <a:cubicBezTo>
                    <a:pt x="438" y="438"/>
                    <a:pt x="334" y="468"/>
                    <a:pt x="334" y="468"/>
                  </a:cubicBezTo>
                  <a:lnTo>
                    <a:pt x="334" y="401"/>
                  </a:lnTo>
                  <a:cubicBezTo>
                    <a:pt x="334" y="368"/>
                    <a:pt x="334" y="334"/>
                    <a:pt x="334" y="334"/>
                  </a:cubicBezTo>
                  <a:cubicBezTo>
                    <a:pt x="368" y="201"/>
                    <a:pt x="435" y="10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 rot="1806824">
              <a:off x="7768118" y="1605885"/>
              <a:ext cx="50873" cy="23424"/>
            </a:xfrm>
            <a:custGeom>
              <a:avLst/>
              <a:gdLst/>
              <a:ahLst/>
              <a:cxnLst/>
              <a:rect l="l" t="t" r="r" b="b"/>
              <a:pathLst>
                <a:path w="2035" h="937" extrusionOk="0">
                  <a:moveTo>
                    <a:pt x="134" y="0"/>
                  </a:moveTo>
                  <a:cubicBezTo>
                    <a:pt x="0" y="300"/>
                    <a:pt x="34" y="634"/>
                    <a:pt x="167" y="934"/>
                  </a:cubicBezTo>
                  <a:cubicBezTo>
                    <a:pt x="171" y="936"/>
                    <a:pt x="176" y="936"/>
                    <a:pt x="181" y="936"/>
                  </a:cubicBezTo>
                  <a:cubicBezTo>
                    <a:pt x="287" y="936"/>
                    <a:pt x="503" y="601"/>
                    <a:pt x="567" y="601"/>
                  </a:cubicBezTo>
                  <a:lnTo>
                    <a:pt x="2035" y="834"/>
                  </a:lnTo>
                  <a:lnTo>
                    <a:pt x="2035" y="100"/>
                  </a:lnTo>
                  <a:cubicBezTo>
                    <a:pt x="2035" y="100"/>
                    <a:pt x="822" y="238"/>
                    <a:pt x="551" y="238"/>
                  </a:cubicBezTo>
                  <a:cubicBezTo>
                    <a:pt x="524" y="238"/>
                    <a:pt x="507" y="237"/>
                    <a:pt x="501" y="234"/>
                  </a:cubicBezTo>
                  <a:cubicBezTo>
                    <a:pt x="434" y="234"/>
                    <a:pt x="267" y="0"/>
                    <a:pt x="1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 rot="1806824">
              <a:off x="7774538" y="1596929"/>
              <a:ext cx="1700" cy="19224"/>
            </a:xfrm>
            <a:custGeom>
              <a:avLst/>
              <a:gdLst/>
              <a:ahLst/>
              <a:cxnLst/>
              <a:rect l="l" t="t" r="r" b="b"/>
              <a:pathLst>
                <a:path w="68" h="769" extrusionOk="0">
                  <a:moveTo>
                    <a:pt x="1" y="1"/>
                  </a:moveTo>
                  <a:lnTo>
                    <a:pt x="1" y="768"/>
                  </a:lnTo>
                  <a:cubicBezTo>
                    <a:pt x="67" y="501"/>
                    <a:pt x="67" y="2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 rot="1806824">
              <a:off x="7768803" y="1605848"/>
              <a:ext cx="49373" cy="23424"/>
            </a:xfrm>
            <a:custGeom>
              <a:avLst/>
              <a:gdLst/>
              <a:ahLst/>
              <a:cxnLst/>
              <a:rect l="l" t="t" r="r" b="b"/>
              <a:pathLst>
                <a:path w="1975" h="937" extrusionOk="0">
                  <a:moveTo>
                    <a:pt x="107" y="0"/>
                  </a:moveTo>
                  <a:lnTo>
                    <a:pt x="107" y="0"/>
                  </a:lnTo>
                  <a:cubicBezTo>
                    <a:pt x="60" y="77"/>
                    <a:pt x="36" y="169"/>
                    <a:pt x="32" y="261"/>
                  </a:cubicBezTo>
                  <a:lnTo>
                    <a:pt x="32" y="261"/>
                  </a:lnTo>
                  <a:cubicBezTo>
                    <a:pt x="45" y="172"/>
                    <a:pt x="69" y="85"/>
                    <a:pt x="107" y="0"/>
                  </a:cubicBezTo>
                  <a:close/>
                  <a:moveTo>
                    <a:pt x="32" y="261"/>
                  </a:moveTo>
                  <a:cubicBezTo>
                    <a:pt x="0" y="486"/>
                    <a:pt x="44" y="719"/>
                    <a:pt x="140" y="934"/>
                  </a:cubicBezTo>
                  <a:cubicBezTo>
                    <a:pt x="144" y="936"/>
                    <a:pt x="149" y="936"/>
                    <a:pt x="154" y="936"/>
                  </a:cubicBezTo>
                  <a:cubicBezTo>
                    <a:pt x="260" y="936"/>
                    <a:pt x="476" y="601"/>
                    <a:pt x="540" y="601"/>
                  </a:cubicBezTo>
                  <a:lnTo>
                    <a:pt x="1975" y="834"/>
                  </a:lnTo>
                  <a:cubicBezTo>
                    <a:pt x="1908" y="801"/>
                    <a:pt x="640" y="501"/>
                    <a:pt x="507" y="501"/>
                  </a:cubicBezTo>
                  <a:cubicBezTo>
                    <a:pt x="407" y="501"/>
                    <a:pt x="273" y="667"/>
                    <a:pt x="173" y="667"/>
                  </a:cubicBezTo>
                  <a:cubicBezTo>
                    <a:pt x="173" y="667"/>
                    <a:pt x="140" y="667"/>
                    <a:pt x="140" y="634"/>
                  </a:cubicBezTo>
                  <a:cubicBezTo>
                    <a:pt x="107" y="601"/>
                    <a:pt x="107" y="601"/>
                    <a:pt x="107" y="567"/>
                  </a:cubicBezTo>
                  <a:cubicBezTo>
                    <a:pt x="53" y="478"/>
                    <a:pt x="28" y="369"/>
                    <a:pt x="32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 rot="1806824">
              <a:off x="7758174" y="1656190"/>
              <a:ext cx="51548" cy="47673"/>
            </a:xfrm>
            <a:custGeom>
              <a:avLst/>
              <a:gdLst/>
              <a:ahLst/>
              <a:cxnLst/>
              <a:rect l="l" t="t" r="r" b="b"/>
              <a:pathLst>
                <a:path w="2062" h="1907" extrusionOk="0">
                  <a:moveTo>
                    <a:pt x="1528" y="0"/>
                  </a:moveTo>
                  <a:lnTo>
                    <a:pt x="1228" y="334"/>
                  </a:lnTo>
                  <a:cubicBezTo>
                    <a:pt x="961" y="701"/>
                    <a:pt x="594" y="1134"/>
                    <a:pt x="561" y="1168"/>
                  </a:cubicBezTo>
                  <a:cubicBezTo>
                    <a:pt x="550" y="1173"/>
                    <a:pt x="535" y="1175"/>
                    <a:pt x="517" y="1175"/>
                  </a:cubicBezTo>
                  <a:cubicBezTo>
                    <a:pt x="471" y="1175"/>
                    <a:pt x="404" y="1163"/>
                    <a:pt x="335" y="1163"/>
                  </a:cubicBezTo>
                  <a:cubicBezTo>
                    <a:pt x="262" y="1163"/>
                    <a:pt x="185" y="1177"/>
                    <a:pt x="127" y="1234"/>
                  </a:cubicBezTo>
                  <a:cubicBezTo>
                    <a:pt x="1" y="1361"/>
                    <a:pt x="653" y="1907"/>
                    <a:pt x="807" y="1907"/>
                  </a:cubicBezTo>
                  <a:cubicBezTo>
                    <a:pt x="816" y="1907"/>
                    <a:pt x="823" y="1905"/>
                    <a:pt x="828" y="1902"/>
                  </a:cubicBezTo>
                  <a:cubicBezTo>
                    <a:pt x="828" y="1868"/>
                    <a:pt x="861" y="1835"/>
                    <a:pt x="861" y="1802"/>
                  </a:cubicBezTo>
                  <a:cubicBezTo>
                    <a:pt x="861" y="1668"/>
                    <a:pt x="794" y="1435"/>
                    <a:pt x="861" y="1401"/>
                  </a:cubicBezTo>
                  <a:cubicBezTo>
                    <a:pt x="894" y="1368"/>
                    <a:pt x="2062" y="501"/>
                    <a:pt x="2062" y="501"/>
                  </a:cubicBezTo>
                  <a:lnTo>
                    <a:pt x="152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 rot="1806824">
              <a:off x="7756234" y="1679221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1" y="0"/>
                  </a:moveTo>
                  <a:lnTo>
                    <a:pt x="568" y="567"/>
                  </a:lnTo>
                  <a:cubicBezTo>
                    <a:pt x="401" y="334"/>
                    <a:pt x="201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 rot="1806824">
              <a:off x="7756779" y="1658309"/>
              <a:ext cx="30699" cy="39349"/>
            </a:xfrm>
            <a:custGeom>
              <a:avLst/>
              <a:gdLst/>
              <a:ahLst/>
              <a:cxnLst/>
              <a:rect l="l" t="t" r="r" b="b"/>
              <a:pathLst>
                <a:path w="1228" h="1574" extrusionOk="0">
                  <a:moveTo>
                    <a:pt x="1228" y="1"/>
                  </a:moveTo>
                  <a:cubicBezTo>
                    <a:pt x="961" y="368"/>
                    <a:pt x="594" y="801"/>
                    <a:pt x="561" y="835"/>
                  </a:cubicBezTo>
                  <a:cubicBezTo>
                    <a:pt x="550" y="840"/>
                    <a:pt x="535" y="842"/>
                    <a:pt x="517" y="842"/>
                  </a:cubicBezTo>
                  <a:cubicBezTo>
                    <a:pt x="471" y="842"/>
                    <a:pt x="404" y="830"/>
                    <a:pt x="335" y="830"/>
                  </a:cubicBezTo>
                  <a:cubicBezTo>
                    <a:pt x="261" y="830"/>
                    <a:pt x="185" y="844"/>
                    <a:pt x="127" y="901"/>
                  </a:cubicBezTo>
                  <a:cubicBezTo>
                    <a:pt x="0" y="1028"/>
                    <a:pt x="653" y="1574"/>
                    <a:pt x="807" y="1574"/>
                  </a:cubicBezTo>
                  <a:cubicBezTo>
                    <a:pt x="815" y="1574"/>
                    <a:pt x="822" y="1572"/>
                    <a:pt x="827" y="1569"/>
                  </a:cubicBezTo>
                  <a:cubicBezTo>
                    <a:pt x="827" y="1535"/>
                    <a:pt x="861" y="1502"/>
                    <a:pt x="861" y="1469"/>
                  </a:cubicBezTo>
                  <a:cubicBezTo>
                    <a:pt x="827" y="1469"/>
                    <a:pt x="794" y="1469"/>
                    <a:pt x="794" y="1502"/>
                  </a:cubicBezTo>
                  <a:cubicBezTo>
                    <a:pt x="761" y="1502"/>
                    <a:pt x="727" y="1502"/>
                    <a:pt x="694" y="1469"/>
                  </a:cubicBezTo>
                  <a:cubicBezTo>
                    <a:pt x="627" y="1402"/>
                    <a:pt x="561" y="1368"/>
                    <a:pt x="494" y="1302"/>
                  </a:cubicBezTo>
                  <a:cubicBezTo>
                    <a:pt x="460" y="1235"/>
                    <a:pt x="394" y="1168"/>
                    <a:pt x="360" y="1102"/>
                  </a:cubicBezTo>
                  <a:cubicBezTo>
                    <a:pt x="360" y="1102"/>
                    <a:pt x="360" y="1068"/>
                    <a:pt x="360" y="1035"/>
                  </a:cubicBezTo>
                  <a:cubicBezTo>
                    <a:pt x="394" y="968"/>
                    <a:pt x="561" y="968"/>
                    <a:pt x="627" y="935"/>
                  </a:cubicBezTo>
                  <a:cubicBezTo>
                    <a:pt x="861" y="635"/>
                    <a:pt x="1061" y="334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 rot="1806824">
              <a:off x="7810717" y="1707061"/>
              <a:ext cx="25024" cy="49498"/>
            </a:xfrm>
            <a:custGeom>
              <a:avLst/>
              <a:gdLst/>
              <a:ahLst/>
              <a:cxnLst/>
              <a:rect l="l" t="t" r="r" b="b"/>
              <a:pathLst>
                <a:path w="1001" h="1980" extrusionOk="0">
                  <a:moveTo>
                    <a:pt x="134" y="1"/>
                  </a:moveTo>
                  <a:cubicBezTo>
                    <a:pt x="134" y="1"/>
                    <a:pt x="167" y="134"/>
                    <a:pt x="167" y="334"/>
                  </a:cubicBezTo>
                  <a:cubicBezTo>
                    <a:pt x="200" y="734"/>
                    <a:pt x="267" y="1468"/>
                    <a:pt x="267" y="1535"/>
                  </a:cubicBezTo>
                  <a:cubicBezTo>
                    <a:pt x="267" y="1568"/>
                    <a:pt x="0" y="1702"/>
                    <a:pt x="0" y="1869"/>
                  </a:cubicBezTo>
                  <a:cubicBezTo>
                    <a:pt x="0" y="1947"/>
                    <a:pt x="183" y="1979"/>
                    <a:pt x="389" y="1979"/>
                  </a:cubicBezTo>
                  <a:cubicBezTo>
                    <a:pt x="534" y="1979"/>
                    <a:pt x="690" y="1963"/>
                    <a:pt x="801" y="1935"/>
                  </a:cubicBezTo>
                  <a:cubicBezTo>
                    <a:pt x="901" y="1902"/>
                    <a:pt x="968" y="1869"/>
                    <a:pt x="968" y="1869"/>
                  </a:cubicBezTo>
                  <a:cubicBezTo>
                    <a:pt x="1001" y="1769"/>
                    <a:pt x="634" y="1535"/>
                    <a:pt x="634" y="1468"/>
                  </a:cubicBezTo>
                  <a:cubicBezTo>
                    <a:pt x="634" y="1402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 rot="1806824">
              <a:off x="7802185" y="1750020"/>
              <a:ext cx="19199" cy="1400"/>
            </a:xfrm>
            <a:custGeom>
              <a:avLst/>
              <a:gdLst/>
              <a:ahLst/>
              <a:cxnLst/>
              <a:rect l="l" t="t" r="r" b="b"/>
              <a:pathLst>
                <a:path w="768" h="56" extrusionOk="0">
                  <a:moveTo>
                    <a:pt x="438" y="1"/>
                  </a:moveTo>
                  <a:cubicBezTo>
                    <a:pt x="285" y="1"/>
                    <a:pt x="137" y="17"/>
                    <a:pt x="0" y="56"/>
                  </a:cubicBezTo>
                  <a:lnTo>
                    <a:pt x="768" y="23"/>
                  </a:lnTo>
                  <a:cubicBezTo>
                    <a:pt x="657" y="9"/>
                    <a:pt x="546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 rot="1806824">
              <a:off x="7808960" y="1713593"/>
              <a:ext cx="20024" cy="41149"/>
            </a:xfrm>
            <a:custGeom>
              <a:avLst/>
              <a:gdLst/>
              <a:ahLst/>
              <a:cxnLst/>
              <a:rect l="l" t="t" r="r" b="b"/>
              <a:pathLst>
                <a:path w="801" h="1646" extrusionOk="0">
                  <a:moveTo>
                    <a:pt x="134" y="0"/>
                  </a:moveTo>
                  <a:lnTo>
                    <a:pt x="134" y="0"/>
                  </a:lnTo>
                  <a:cubicBezTo>
                    <a:pt x="200" y="400"/>
                    <a:pt x="267" y="1134"/>
                    <a:pt x="267" y="1201"/>
                  </a:cubicBezTo>
                  <a:cubicBezTo>
                    <a:pt x="234" y="1234"/>
                    <a:pt x="0" y="1368"/>
                    <a:pt x="0" y="1535"/>
                  </a:cubicBezTo>
                  <a:cubicBezTo>
                    <a:pt x="0" y="1613"/>
                    <a:pt x="183" y="1645"/>
                    <a:pt x="389" y="1645"/>
                  </a:cubicBezTo>
                  <a:cubicBezTo>
                    <a:pt x="534" y="1645"/>
                    <a:pt x="690" y="1629"/>
                    <a:pt x="801" y="1601"/>
                  </a:cubicBezTo>
                  <a:cubicBezTo>
                    <a:pt x="634" y="1601"/>
                    <a:pt x="501" y="1568"/>
                    <a:pt x="334" y="1535"/>
                  </a:cubicBezTo>
                  <a:cubicBezTo>
                    <a:pt x="300" y="1535"/>
                    <a:pt x="267" y="1535"/>
                    <a:pt x="234" y="1501"/>
                  </a:cubicBezTo>
                  <a:cubicBezTo>
                    <a:pt x="167" y="1435"/>
                    <a:pt x="367" y="1234"/>
                    <a:pt x="367" y="1201"/>
                  </a:cubicBezTo>
                  <a:cubicBezTo>
                    <a:pt x="367" y="1168"/>
                    <a:pt x="234" y="367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 rot="1806824">
              <a:off x="7861870" y="1717592"/>
              <a:ext cx="49223" cy="47998"/>
            </a:xfrm>
            <a:custGeom>
              <a:avLst/>
              <a:gdLst/>
              <a:ahLst/>
              <a:cxnLst/>
              <a:rect l="l" t="t" r="r" b="b"/>
              <a:pathLst>
                <a:path w="1969" h="1920" extrusionOk="0">
                  <a:moveTo>
                    <a:pt x="534" y="1"/>
                  </a:moveTo>
                  <a:lnTo>
                    <a:pt x="1" y="501"/>
                  </a:lnTo>
                  <a:lnTo>
                    <a:pt x="67" y="568"/>
                  </a:lnTo>
                  <a:cubicBezTo>
                    <a:pt x="301" y="768"/>
                    <a:pt x="1168" y="1435"/>
                    <a:pt x="1201" y="1502"/>
                  </a:cubicBezTo>
                  <a:cubicBezTo>
                    <a:pt x="1235" y="1535"/>
                    <a:pt x="1201" y="1836"/>
                    <a:pt x="1235" y="1902"/>
                  </a:cubicBezTo>
                  <a:cubicBezTo>
                    <a:pt x="1247" y="1914"/>
                    <a:pt x="1263" y="1920"/>
                    <a:pt x="1282" y="1920"/>
                  </a:cubicBezTo>
                  <a:cubicBezTo>
                    <a:pt x="1371" y="1920"/>
                    <a:pt x="1531" y="1800"/>
                    <a:pt x="1668" y="1635"/>
                  </a:cubicBezTo>
                  <a:cubicBezTo>
                    <a:pt x="1835" y="1435"/>
                    <a:pt x="1969" y="1302"/>
                    <a:pt x="1935" y="1235"/>
                  </a:cubicBezTo>
                  <a:cubicBezTo>
                    <a:pt x="1909" y="1196"/>
                    <a:pt x="1833" y="1188"/>
                    <a:pt x="1746" y="1188"/>
                  </a:cubicBezTo>
                  <a:cubicBezTo>
                    <a:pt x="1675" y="1188"/>
                    <a:pt x="1597" y="1193"/>
                    <a:pt x="1532" y="1193"/>
                  </a:cubicBezTo>
                  <a:cubicBezTo>
                    <a:pt x="1471" y="1193"/>
                    <a:pt x="1421" y="1188"/>
                    <a:pt x="1402" y="11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 rot="1806824">
              <a:off x="7884529" y="1755539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568" y="1"/>
                  </a:moveTo>
                  <a:cubicBezTo>
                    <a:pt x="334" y="134"/>
                    <a:pt x="134" y="334"/>
                    <a:pt x="1" y="568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 rot="1806824">
              <a:off x="7860376" y="1729372"/>
              <a:ext cx="40049" cy="33799"/>
            </a:xfrm>
            <a:custGeom>
              <a:avLst/>
              <a:gdLst/>
              <a:ahLst/>
              <a:cxnLst/>
              <a:rect l="l" t="t" r="r" b="b"/>
              <a:pathLst>
                <a:path w="1602" h="1352" extrusionOk="0">
                  <a:moveTo>
                    <a:pt x="0" y="0"/>
                  </a:moveTo>
                  <a:cubicBezTo>
                    <a:pt x="234" y="200"/>
                    <a:pt x="1101" y="867"/>
                    <a:pt x="1134" y="934"/>
                  </a:cubicBezTo>
                  <a:cubicBezTo>
                    <a:pt x="1168" y="967"/>
                    <a:pt x="1134" y="1268"/>
                    <a:pt x="1168" y="1334"/>
                  </a:cubicBezTo>
                  <a:cubicBezTo>
                    <a:pt x="1180" y="1346"/>
                    <a:pt x="1196" y="1352"/>
                    <a:pt x="1215" y="1352"/>
                  </a:cubicBezTo>
                  <a:cubicBezTo>
                    <a:pt x="1304" y="1352"/>
                    <a:pt x="1464" y="1232"/>
                    <a:pt x="1601" y="1067"/>
                  </a:cubicBezTo>
                  <a:lnTo>
                    <a:pt x="1601" y="1067"/>
                  </a:lnTo>
                  <a:cubicBezTo>
                    <a:pt x="1535" y="1101"/>
                    <a:pt x="1468" y="1134"/>
                    <a:pt x="1368" y="1168"/>
                  </a:cubicBezTo>
                  <a:lnTo>
                    <a:pt x="1335" y="1168"/>
                  </a:lnTo>
                  <a:cubicBezTo>
                    <a:pt x="1268" y="1168"/>
                    <a:pt x="1268" y="901"/>
                    <a:pt x="1268" y="834"/>
                  </a:cubicBezTo>
                  <a:cubicBezTo>
                    <a:pt x="868" y="534"/>
                    <a:pt x="434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 rot="1806824">
              <a:off x="7912482" y="1690638"/>
              <a:ext cx="50898" cy="24199"/>
            </a:xfrm>
            <a:custGeom>
              <a:avLst/>
              <a:gdLst/>
              <a:ahLst/>
              <a:cxnLst/>
              <a:rect l="l" t="t" r="r" b="b"/>
              <a:pathLst>
                <a:path w="2036" h="968" extrusionOk="0">
                  <a:moveTo>
                    <a:pt x="1869" y="1"/>
                  </a:moveTo>
                  <a:cubicBezTo>
                    <a:pt x="1769" y="1"/>
                    <a:pt x="1535" y="334"/>
                    <a:pt x="1469" y="334"/>
                  </a:cubicBezTo>
                  <a:lnTo>
                    <a:pt x="301" y="167"/>
                  </a:lnTo>
                  <a:lnTo>
                    <a:pt x="1" y="134"/>
                  </a:lnTo>
                  <a:lnTo>
                    <a:pt x="1" y="868"/>
                  </a:lnTo>
                  <a:cubicBezTo>
                    <a:pt x="1" y="868"/>
                    <a:pt x="1435" y="701"/>
                    <a:pt x="1535" y="701"/>
                  </a:cubicBezTo>
                  <a:cubicBezTo>
                    <a:pt x="1535" y="734"/>
                    <a:pt x="1602" y="768"/>
                    <a:pt x="1669" y="835"/>
                  </a:cubicBezTo>
                  <a:cubicBezTo>
                    <a:pt x="1736" y="901"/>
                    <a:pt x="1802" y="968"/>
                    <a:pt x="1869" y="968"/>
                  </a:cubicBezTo>
                  <a:cubicBezTo>
                    <a:pt x="2036" y="968"/>
                    <a:pt x="2002" y="34"/>
                    <a:pt x="186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 rot="1806824">
              <a:off x="7955271" y="1703754"/>
              <a:ext cx="1700" cy="20049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34" y="1"/>
                  </a:moveTo>
                  <a:cubicBezTo>
                    <a:pt x="1" y="268"/>
                    <a:pt x="1" y="534"/>
                    <a:pt x="67" y="80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 rot="1806824">
              <a:off x="7919305" y="1693248"/>
              <a:ext cx="43373" cy="23424"/>
            </a:xfrm>
            <a:custGeom>
              <a:avLst/>
              <a:gdLst/>
              <a:ahLst/>
              <a:cxnLst/>
              <a:rect l="l" t="t" r="r" b="b"/>
              <a:pathLst>
                <a:path w="1735" h="937" extrusionOk="0">
                  <a:moveTo>
                    <a:pt x="1554" y="1"/>
                  </a:moveTo>
                  <a:cubicBezTo>
                    <a:pt x="1448" y="1"/>
                    <a:pt x="1232" y="337"/>
                    <a:pt x="1168" y="337"/>
                  </a:cubicBezTo>
                  <a:lnTo>
                    <a:pt x="0" y="136"/>
                  </a:lnTo>
                  <a:lnTo>
                    <a:pt x="0" y="136"/>
                  </a:lnTo>
                  <a:cubicBezTo>
                    <a:pt x="367" y="236"/>
                    <a:pt x="934" y="437"/>
                    <a:pt x="1101" y="437"/>
                  </a:cubicBezTo>
                  <a:cubicBezTo>
                    <a:pt x="1114" y="439"/>
                    <a:pt x="1127" y="440"/>
                    <a:pt x="1139" y="440"/>
                  </a:cubicBezTo>
                  <a:cubicBezTo>
                    <a:pt x="1293" y="440"/>
                    <a:pt x="1440" y="270"/>
                    <a:pt x="1501" y="270"/>
                  </a:cubicBezTo>
                  <a:cubicBezTo>
                    <a:pt x="1535" y="270"/>
                    <a:pt x="1568" y="270"/>
                    <a:pt x="1568" y="303"/>
                  </a:cubicBezTo>
                  <a:cubicBezTo>
                    <a:pt x="1568" y="337"/>
                    <a:pt x="1568" y="370"/>
                    <a:pt x="1601" y="403"/>
                  </a:cubicBezTo>
                  <a:cubicBezTo>
                    <a:pt x="1601" y="503"/>
                    <a:pt x="1601" y="637"/>
                    <a:pt x="1601" y="770"/>
                  </a:cubicBezTo>
                  <a:cubicBezTo>
                    <a:pt x="1568" y="770"/>
                    <a:pt x="1568" y="804"/>
                    <a:pt x="1568" y="804"/>
                  </a:cubicBezTo>
                  <a:lnTo>
                    <a:pt x="1368" y="804"/>
                  </a:lnTo>
                  <a:cubicBezTo>
                    <a:pt x="1435" y="870"/>
                    <a:pt x="1501" y="937"/>
                    <a:pt x="1568" y="937"/>
                  </a:cubicBezTo>
                  <a:cubicBezTo>
                    <a:pt x="1735" y="937"/>
                    <a:pt x="1701" y="3"/>
                    <a:pt x="1568" y="3"/>
                  </a:cubicBezTo>
                  <a:cubicBezTo>
                    <a:pt x="1564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 rot="1806824">
              <a:off x="7921865" y="1615662"/>
              <a:ext cx="50073" cy="48498"/>
            </a:xfrm>
            <a:custGeom>
              <a:avLst/>
              <a:gdLst/>
              <a:ahLst/>
              <a:cxnLst/>
              <a:rect l="l" t="t" r="r" b="b"/>
              <a:pathLst>
                <a:path w="2003" h="1940" extrusionOk="0">
                  <a:moveTo>
                    <a:pt x="1263" y="1"/>
                  </a:moveTo>
                  <a:cubicBezTo>
                    <a:pt x="1253" y="1"/>
                    <a:pt x="1244" y="2"/>
                    <a:pt x="1235" y="5"/>
                  </a:cubicBezTo>
                  <a:cubicBezTo>
                    <a:pt x="1168" y="72"/>
                    <a:pt x="1269" y="472"/>
                    <a:pt x="1202" y="539"/>
                  </a:cubicBezTo>
                  <a:lnTo>
                    <a:pt x="134" y="1306"/>
                  </a:lnTo>
                  <a:lnTo>
                    <a:pt x="1" y="1406"/>
                  </a:lnTo>
                  <a:lnTo>
                    <a:pt x="535" y="1940"/>
                  </a:lnTo>
                  <a:cubicBezTo>
                    <a:pt x="535" y="1940"/>
                    <a:pt x="1469" y="772"/>
                    <a:pt x="1502" y="739"/>
                  </a:cubicBezTo>
                  <a:cubicBezTo>
                    <a:pt x="1510" y="732"/>
                    <a:pt x="1531" y="729"/>
                    <a:pt x="1560" y="729"/>
                  </a:cubicBezTo>
                  <a:cubicBezTo>
                    <a:pt x="1613" y="729"/>
                    <a:pt x="1692" y="737"/>
                    <a:pt x="1766" y="737"/>
                  </a:cubicBezTo>
                  <a:cubicBezTo>
                    <a:pt x="1834" y="737"/>
                    <a:pt x="1899" y="730"/>
                    <a:pt x="1936" y="706"/>
                  </a:cubicBezTo>
                  <a:cubicBezTo>
                    <a:pt x="2002" y="639"/>
                    <a:pt x="1869" y="439"/>
                    <a:pt x="1669" y="305"/>
                  </a:cubicBezTo>
                  <a:cubicBezTo>
                    <a:pt x="1517" y="153"/>
                    <a:pt x="1364" y="1"/>
                    <a:pt x="12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 rot="1806824">
              <a:off x="7961076" y="1627312"/>
              <a:ext cx="14199" cy="13375"/>
            </a:xfrm>
            <a:custGeom>
              <a:avLst/>
              <a:gdLst/>
              <a:ahLst/>
              <a:cxnLst/>
              <a:rect l="l" t="t" r="r" b="b"/>
              <a:pathLst>
                <a:path w="568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334" y="401"/>
                    <a:pt x="567" y="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 rot="1806824">
              <a:off x="7929171" y="1615956"/>
              <a:ext cx="38374" cy="32924"/>
            </a:xfrm>
            <a:custGeom>
              <a:avLst/>
              <a:gdLst/>
              <a:ahLst/>
              <a:cxnLst/>
              <a:rect l="l" t="t" r="r" b="b"/>
              <a:pathLst>
                <a:path w="1535" h="1317" extrusionOk="0">
                  <a:moveTo>
                    <a:pt x="1152" y="1"/>
                  </a:moveTo>
                  <a:cubicBezTo>
                    <a:pt x="1134" y="1"/>
                    <a:pt x="1117" y="5"/>
                    <a:pt x="1101" y="16"/>
                  </a:cubicBezTo>
                  <a:cubicBezTo>
                    <a:pt x="1034" y="49"/>
                    <a:pt x="1135" y="449"/>
                    <a:pt x="1068" y="516"/>
                  </a:cubicBezTo>
                  <a:lnTo>
                    <a:pt x="7" y="1311"/>
                  </a:lnTo>
                  <a:lnTo>
                    <a:pt x="7" y="1311"/>
                  </a:lnTo>
                  <a:cubicBezTo>
                    <a:pt x="107" y="1244"/>
                    <a:pt x="1169" y="681"/>
                    <a:pt x="1201" y="616"/>
                  </a:cubicBezTo>
                  <a:cubicBezTo>
                    <a:pt x="1268" y="549"/>
                    <a:pt x="1201" y="349"/>
                    <a:pt x="1201" y="249"/>
                  </a:cubicBezTo>
                  <a:cubicBezTo>
                    <a:pt x="1235" y="216"/>
                    <a:pt x="1235" y="182"/>
                    <a:pt x="1301" y="182"/>
                  </a:cubicBezTo>
                  <a:lnTo>
                    <a:pt x="1335" y="182"/>
                  </a:lnTo>
                  <a:cubicBezTo>
                    <a:pt x="1401" y="216"/>
                    <a:pt x="1468" y="216"/>
                    <a:pt x="1535" y="282"/>
                  </a:cubicBezTo>
                  <a:cubicBezTo>
                    <a:pt x="1394" y="142"/>
                    <a:pt x="1253" y="1"/>
                    <a:pt x="1152" y="1"/>
                  </a:cubicBezTo>
                  <a:close/>
                  <a:moveTo>
                    <a:pt x="7" y="1311"/>
                  </a:moveTo>
                  <a:cubicBezTo>
                    <a:pt x="4" y="1314"/>
                    <a:pt x="2" y="1315"/>
                    <a:pt x="0" y="1317"/>
                  </a:cubicBezTo>
                  <a:lnTo>
                    <a:pt x="7" y="13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 rot="1806824">
              <a:off x="7811668" y="1682921"/>
              <a:ext cx="12525" cy="8025"/>
            </a:xfrm>
            <a:custGeom>
              <a:avLst/>
              <a:gdLst/>
              <a:ahLst/>
              <a:cxnLst/>
              <a:rect l="l" t="t" r="r" b="b"/>
              <a:pathLst>
                <a:path w="501" h="321" extrusionOk="0">
                  <a:moveTo>
                    <a:pt x="142" y="1"/>
                  </a:moveTo>
                  <a:cubicBezTo>
                    <a:pt x="92" y="1"/>
                    <a:pt x="50" y="17"/>
                    <a:pt x="34" y="51"/>
                  </a:cubicBezTo>
                  <a:cubicBezTo>
                    <a:pt x="0" y="151"/>
                    <a:pt x="100" y="251"/>
                    <a:pt x="200" y="284"/>
                  </a:cubicBezTo>
                  <a:cubicBezTo>
                    <a:pt x="239" y="310"/>
                    <a:pt x="282" y="320"/>
                    <a:pt x="322" y="320"/>
                  </a:cubicBezTo>
                  <a:cubicBezTo>
                    <a:pt x="388" y="320"/>
                    <a:pt x="447" y="292"/>
                    <a:pt x="467" y="251"/>
                  </a:cubicBezTo>
                  <a:cubicBezTo>
                    <a:pt x="501" y="184"/>
                    <a:pt x="434" y="84"/>
                    <a:pt x="301" y="51"/>
                  </a:cubicBezTo>
                  <a:cubicBezTo>
                    <a:pt x="251" y="17"/>
                    <a:pt x="19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 rot="1806824">
              <a:off x="7804477" y="1678240"/>
              <a:ext cx="16699" cy="1669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401" y="0"/>
                  </a:moveTo>
                  <a:cubicBezTo>
                    <a:pt x="375" y="0"/>
                    <a:pt x="346" y="0"/>
                    <a:pt x="318" y="3"/>
                  </a:cubicBezTo>
                  <a:lnTo>
                    <a:pt x="318" y="3"/>
                  </a:lnTo>
                  <a:cubicBezTo>
                    <a:pt x="345" y="1"/>
                    <a:pt x="373" y="0"/>
                    <a:pt x="401" y="0"/>
                  </a:cubicBezTo>
                  <a:close/>
                  <a:moveTo>
                    <a:pt x="318" y="3"/>
                  </a:moveTo>
                  <a:lnTo>
                    <a:pt x="318" y="3"/>
                  </a:lnTo>
                  <a:cubicBezTo>
                    <a:pt x="149" y="13"/>
                    <a:pt x="0" y="66"/>
                    <a:pt x="0" y="267"/>
                  </a:cubicBezTo>
                  <a:cubicBezTo>
                    <a:pt x="34" y="500"/>
                    <a:pt x="401" y="667"/>
                    <a:pt x="634" y="667"/>
                  </a:cubicBezTo>
                  <a:cubicBezTo>
                    <a:pt x="668" y="634"/>
                    <a:pt x="668" y="601"/>
                    <a:pt x="668" y="601"/>
                  </a:cubicBezTo>
                  <a:cubicBezTo>
                    <a:pt x="467" y="567"/>
                    <a:pt x="334" y="500"/>
                    <a:pt x="201" y="367"/>
                  </a:cubicBezTo>
                  <a:cubicBezTo>
                    <a:pt x="134" y="334"/>
                    <a:pt x="101" y="200"/>
                    <a:pt x="134" y="134"/>
                  </a:cubicBezTo>
                  <a:cubicBezTo>
                    <a:pt x="159" y="35"/>
                    <a:pt x="238" y="9"/>
                    <a:pt x="31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 rot="1806824">
              <a:off x="7864954" y="1605300"/>
              <a:ext cx="15849" cy="7025"/>
            </a:xfrm>
            <a:custGeom>
              <a:avLst/>
              <a:gdLst/>
              <a:ahLst/>
              <a:cxnLst/>
              <a:rect l="l" t="t" r="r" b="b"/>
              <a:pathLst>
                <a:path w="634" h="281" extrusionOk="0">
                  <a:moveTo>
                    <a:pt x="300" y="0"/>
                  </a:moveTo>
                  <a:cubicBezTo>
                    <a:pt x="134" y="34"/>
                    <a:pt x="0" y="101"/>
                    <a:pt x="34" y="201"/>
                  </a:cubicBezTo>
                  <a:cubicBezTo>
                    <a:pt x="34" y="249"/>
                    <a:pt x="105" y="280"/>
                    <a:pt x="209" y="280"/>
                  </a:cubicBezTo>
                  <a:cubicBezTo>
                    <a:pt x="247" y="280"/>
                    <a:pt x="289" y="276"/>
                    <a:pt x="334" y="267"/>
                  </a:cubicBezTo>
                  <a:cubicBezTo>
                    <a:pt x="501" y="267"/>
                    <a:pt x="634" y="167"/>
                    <a:pt x="634" y="101"/>
                  </a:cubicBezTo>
                  <a:cubicBezTo>
                    <a:pt x="634" y="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 rot="1806824">
              <a:off x="7857954" y="1597852"/>
              <a:ext cx="15049" cy="15849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601" y="0"/>
                  </a:moveTo>
                  <a:cubicBezTo>
                    <a:pt x="435" y="0"/>
                    <a:pt x="134" y="100"/>
                    <a:pt x="68" y="300"/>
                  </a:cubicBezTo>
                  <a:cubicBezTo>
                    <a:pt x="1" y="534"/>
                    <a:pt x="301" y="634"/>
                    <a:pt x="501" y="634"/>
                  </a:cubicBezTo>
                  <a:cubicBezTo>
                    <a:pt x="501" y="600"/>
                    <a:pt x="501" y="567"/>
                    <a:pt x="501" y="567"/>
                  </a:cubicBezTo>
                  <a:cubicBezTo>
                    <a:pt x="401" y="567"/>
                    <a:pt x="335" y="534"/>
                    <a:pt x="234" y="500"/>
                  </a:cubicBezTo>
                  <a:cubicBezTo>
                    <a:pt x="134" y="434"/>
                    <a:pt x="134" y="300"/>
                    <a:pt x="201" y="234"/>
                  </a:cubicBezTo>
                  <a:cubicBezTo>
                    <a:pt x="301" y="100"/>
                    <a:pt x="435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 rot="1806824">
              <a:off x="7908628" y="1655504"/>
              <a:ext cx="11700" cy="7525"/>
            </a:xfrm>
            <a:custGeom>
              <a:avLst/>
              <a:gdLst/>
              <a:ahLst/>
              <a:cxnLst/>
              <a:rect l="l" t="t" r="r" b="b"/>
              <a:pathLst>
                <a:path w="468" h="301" extrusionOk="0">
                  <a:moveTo>
                    <a:pt x="234" y="0"/>
                  </a:moveTo>
                  <a:cubicBezTo>
                    <a:pt x="100" y="0"/>
                    <a:pt x="0" y="67"/>
                    <a:pt x="0" y="134"/>
                  </a:cubicBezTo>
                  <a:cubicBezTo>
                    <a:pt x="0" y="234"/>
                    <a:pt x="100" y="300"/>
                    <a:pt x="234" y="300"/>
                  </a:cubicBezTo>
                  <a:cubicBezTo>
                    <a:pt x="367" y="300"/>
                    <a:pt x="467" y="234"/>
                    <a:pt x="467" y="167"/>
                  </a:cubicBezTo>
                  <a:cubicBezTo>
                    <a:pt x="467" y="67"/>
                    <a:pt x="3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 rot="1806824">
              <a:off x="7899994" y="1650536"/>
              <a:ext cx="13375" cy="14399"/>
            </a:xfrm>
            <a:custGeom>
              <a:avLst/>
              <a:gdLst/>
              <a:ahLst/>
              <a:cxnLst/>
              <a:rect l="l" t="t" r="r" b="b"/>
              <a:pathLst>
                <a:path w="535" h="576" extrusionOk="0">
                  <a:moveTo>
                    <a:pt x="434" y="1"/>
                  </a:moveTo>
                  <a:cubicBezTo>
                    <a:pt x="268" y="1"/>
                    <a:pt x="34" y="101"/>
                    <a:pt x="67" y="301"/>
                  </a:cubicBezTo>
                  <a:cubicBezTo>
                    <a:pt x="96" y="498"/>
                    <a:pt x="289" y="576"/>
                    <a:pt x="449" y="576"/>
                  </a:cubicBezTo>
                  <a:cubicBezTo>
                    <a:pt x="479" y="576"/>
                    <a:pt x="508" y="573"/>
                    <a:pt x="534" y="568"/>
                  </a:cubicBezTo>
                  <a:lnTo>
                    <a:pt x="534" y="534"/>
                  </a:lnTo>
                  <a:cubicBezTo>
                    <a:pt x="401" y="468"/>
                    <a:pt x="301" y="434"/>
                    <a:pt x="201" y="334"/>
                  </a:cubicBezTo>
                  <a:cubicBezTo>
                    <a:pt x="1" y="134"/>
                    <a:pt x="301" y="34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 rot="1806824">
              <a:off x="7804845" y="1657109"/>
              <a:ext cx="9200" cy="5850"/>
            </a:xfrm>
            <a:custGeom>
              <a:avLst/>
              <a:gdLst/>
              <a:ahLst/>
              <a:cxnLst/>
              <a:rect l="l" t="t" r="r" b="b"/>
              <a:pathLst>
                <a:path w="368" h="234" extrusionOk="0">
                  <a:moveTo>
                    <a:pt x="200" y="0"/>
                  </a:moveTo>
                  <a:cubicBezTo>
                    <a:pt x="100" y="0"/>
                    <a:pt x="33" y="34"/>
                    <a:pt x="0" y="100"/>
                  </a:cubicBezTo>
                  <a:cubicBezTo>
                    <a:pt x="0" y="167"/>
                    <a:pt x="100" y="200"/>
                    <a:pt x="200" y="234"/>
                  </a:cubicBezTo>
                  <a:cubicBezTo>
                    <a:pt x="300" y="234"/>
                    <a:pt x="367" y="167"/>
                    <a:pt x="367" y="134"/>
                  </a:cubicBezTo>
                  <a:cubicBezTo>
                    <a:pt x="367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 rot="1806824">
              <a:off x="7799051" y="1652524"/>
              <a:ext cx="10025" cy="11900"/>
            </a:xfrm>
            <a:custGeom>
              <a:avLst/>
              <a:gdLst/>
              <a:ahLst/>
              <a:cxnLst/>
              <a:rect l="l" t="t" r="r" b="b"/>
              <a:pathLst>
                <a:path w="401" h="476" extrusionOk="0">
                  <a:moveTo>
                    <a:pt x="334" y="1"/>
                  </a:moveTo>
                  <a:cubicBezTo>
                    <a:pt x="201" y="1"/>
                    <a:pt x="1" y="101"/>
                    <a:pt x="34" y="267"/>
                  </a:cubicBezTo>
                  <a:cubicBezTo>
                    <a:pt x="62" y="406"/>
                    <a:pt x="205" y="476"/>
                    <a:pt x="330" y="476"/>
                  </a:cubicBezTo>
                  <a:cubicBezTo>
                    <a:pt x="355" y="476"/>
                    <a:pt x="379" y="473"/>
                    <a:pt x="401" y="468"/>
                  </a:cubicBezTo>
                  <a:cubicBezTo>
                    <a:pt x="401" y="468"/>
                    <a:pt x="401" y="434"/>
                    <a:pt x="401" y="434"/>
                  </a:cubicBezTo>
                  <a:cubicBezTo>
                    <a:pt x="301" y="401"/>
                    <a:pt x="201" y="334"/>
                    <a:pt x="134" y="267"/>
                  </a:cubicBezTo>
                  <a:cubicBezTo>
                    <a:pt x="1" y="134"/>
                    <a:pt x="201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 rot="1806824">
              <a:off x="7890111" y="1710209"/>
              <a:ext cx="14199" cy="9175"/>
            </a:xfrm>
            <a:custGeom>
              <a:avLst/>
              <a:gdLst/>
              <a:ahLst/>
              <a:cxnLst/>
              <a:rect l="l" t="t" r="r" b="b"/>
              <a:pathLst>
                <a:path w="568" h="367" extrusionOk="0">
                  <a:moveTo>
                    <a:pt x="267" y="0"/>
                  </a:moveTo>
                  <a:cubicBezTo>
                    <a:pt x="100" y="33"/>
                    <a:pt x="0" y="133"/>
                    <a:pt x="34" y="234"/>
                  </a:cubicBezTo>
                  <a:cubicBezTo>
                    <a:pt x="34" y="334"/>
                    <a:pt x="167" y="367"/>
                    <a:pt x="334" y="367"/>
                  </a:cubicBezTo>
                  <a:cubicBezTo>
                    <a:pt x="467" y="334"/>
                    <a:pt x="567" y="234"/>
                    <a:pt x="567" y="133"/>
                  </a:cubicBezTo>
                  <a:cubicBezTo>
                    <a:pt x="567" y="33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 rot="1806824">
              <a:off x="7881308" y="1705646"/>
              <a:ext cx="17549" cy="16274"/>
            </a:xfrm>
            <a:custGeom>
              <a:avLst/>
              <a:gdLst/>
              <a:ahLst/>
              <a:cxnLst/>
              <a:rect l="l" t="t" r="r" b="b"/>
              <a:pathLst>
                <a:path w="702" h="651" extrusionOk="0">
                  <a:moveTo>
                    <a:pt x="368" y="1"/>
                  </a:moveTo>
                  <a:lnTo>
                    <a:pt x="368" y="1"/>
                  </a:lnTo>
                  <a:cubicBezTo>
                    <a:pt x="234" y="101"/>
                    <a:pt x="1" y="301"/>
                    <a:pt x="168" y="501"/>
                  </a:cubicBezTo>
                  <a:cubicBezTo>
                    <a:pt x="245" y="598"/>
                    <a:pt x="357" y="650"/>
                    <a:pt x="470" y="650"/>
                  </a:cubicBezTo>
                  <a:cubicBezTo>
                    <a:pt x="550" y="650"/>
                    <a:pt x="632" y="623"/>
                    <a:pt x="701" y="568"/>
                  </a:cubicBezTo>
                  <a:cubicBezTo>
                    <a:pt x="568" y="568"/>
                    <a:pt x="434" y="568"/>
                    <a:pt x="301" y="501"/>
                  </a:cubicBezTo>
                  <a:cubicBezTo>
                    <a:pt x="34" y="368"/>
                    <a:pt x="201" y="134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 rot="1806824">
              <a:off x="7865481" y="1276219"/>
              <a:ext cx="25024" cy="50873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 rot="1806824">
              <a:off x="8024618" y="1061174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7" y="1435"/>
                    <a:pt x="734" y="2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 rot="1806824">
              <a:off x="7967372" y="814447"/>
              <a:ext cx="50873" cy="25024"/>
            </a:xfrm>
            <a:custGeom>
              <a:avLst/>
              <a:gdLst/>
              <a:ahLst/>
              <a:cxnLst/>
              <a:rect l="l" t="t" r="r" b="b"/>
              <a:pathLst>
                <a:path w="2035" h="100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134" y="901"/>
                    <a:pt x="2035" y="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 rot="1806824">
              <a:off x="7752327" y="661959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 rot="1806824">
              <a:off x="7505392" y="687476"/>
              <a:ext cx="25024" cy="5004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 rot="1806824">
              <a:off x="7353112" y="899227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 rot="1806824">
              <a:off x="7378628" y="1174535"/>
              <a:ext cx="50048" cy="25024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 rot="1806824">
              <a:off x="7590380" y="1333466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 rot="1806824">
              <a:off x="7791509" y="1186307"/>
              <a:ext cx="199093" cy="123721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 rot="1806824">
              <a:off x="7938318" y="1289741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34" y="0"/>
                  </a:moveTo>
                  <a:cubicBezTo>
                    <a:pt x="734" y="1"/>
                    <a:pt x="0" y="1235"/>
                    <a:pt x="0" y="2135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 rot="1806824">
              <a:off x="7901645" y="975712"/>
              <a:ext cx="204993" cy="130145"/>
            </a:xfrm>
            <a:custGeom>
              <a:avLst/>
              <a:gdLst/>
              <a:ahLst/>
              <a:cxnLst/>
              <a:rect l="l" t="t" r="r" b="b"/>
              <a:pathLst>
                <a:path w="8200" h="5206" extrusionOk="0">
                  <a:moveTo>
                    <a:pt x="6618" y="0"/>
                  </a:moveTo>
                  <a:cubicBezTo>
                    <a:pt x="6614" y="0"/>
                    <a:pt x="6609" y="0"/>
                    <a:pt x="6605" y="1"/>
                  </a:cubicBezTo>
                  <a:cubicBezTo>
                    <a:pt x="6305" y="68"/>
                    <a:pt x="6138" y="1236"/>
                    <a:pt x="5938" y="1302"/>
                  </a:cubicBezTo>
                  <a:cubicBezTo>
                    <a:pt x="5771" y="1369"/>
                    <a:pt x="0" y="3270"/>
                    <a:pt x="0" y="3270"/>
                  </a:cubicBezTo>
                  <a:lnTo>
                    <a:pt x="868" y="5205"/>
                  </a:lnTo>
                  <a:cubicBezTo>
                    <a:pt x="868" y="5205"/>
                    <a:pt x="6271" y="2303"/>
                    <a:pt x="6538" y="2236"/>
                  </a:cubicBezTo>
                  <a:cubicBezTo>
                    <a:pt x="6550" y="2232"/>
                    <a:pt x="6563" y="2230"/>
                    <a:pt x="6579" y="2230"/>
                  </a:cubicBezTo>
                  <a:cubicBezTo>
                    <a:pt x="6768" y="2230"/>
                    <a:pt x="7263" y="2527"/>
                    <a:pt x="7575" y="2527"/>
                  </a:cubicBezTo>
                  <a:cubicBezTo>
                    <a:pt x="7624" y="2527"/>
                    <a:pt x="7668" y="2520"/>
                    <a:pt x="7706" y="2503"/>
                  </a:cubicBezTo>
                  <a:cubicBezTo>
                    <a:pt x="8199" y="2273"/>
                    <a:pt x="6941" y="0"/>
                    <a:pt x="6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 rot="1806824">
              <a:off x="8076649" y="1024722"/>
              <a:ext cx="25049" cy="51723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0" y="1"/>
                  </a:moveTo>
                  <a:cubicBezTo>
                    <a:pt x="1" y="1"/>
                    <a:pt x="367" y="1402"/>
                    <a:pt x="1001" y="20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 rot="1806824">
              <a:off x="7870205" y="724501"/>
              <a:ext cx="127720" cy="19491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 rot="1806824">
              <a:off x="7974970" y="753486"/>
              <a:ext cx="53373" cy="18374"/>
            </a:xfrm>
            <a:custGeom>
              <a:avLst/>
              <a:gdLst/>
              <a:ahLst/>
              <a:cxnLst/>
              <a:rect l="l" t="t" r="r" b="b"/>
              <a:pathLst>
                <a:path w="2135" h="7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34" y="735"/>
                    <a:pt x="2135" y="7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 rot="1806824">
              <a:off x="7657269" y="612085"/>
              <a:ext cx="131520" cy="195468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 rot="1806824">
              <a:off x="7710151" y="608566"/>
              <a:ext cx="51723" cy="24199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 rot="1806824">
              <a:off x="7405018" y="714985"/>
              <a:ext cx="199093" cy="122896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 rot="1806824">
              <a:off x="7438652" y="682047"/>
              <a:ext cx="19199" cy="53398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 rot="1806824">
              <a:off x="7287930" y="918897"/>
              <a:ext cx="205893" cy="130120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 rot="1806824">
              <a:off x="7293977" y="948361"/>
              <a:ext cx="24224" cy="50898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 rot="1806824">
              <a:off x="7397555" y="1105352"/>
              <a:ext cx="126920" cy="194643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 rot="1806824">
              <a:off x="7367074" y="1253079"/>
              <a:ext cx="53398" cy="18399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 rot="1806824">
              <a:off x="7605835" y="1216970"/>
              <a:ext cx="131520" cy="195768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 rot="1806824">
              <a:off x="7633795" y="1391214"/>
              <a:ext cx="50898" cy="25049"/>
            </a:xfrm>
            <a:custGeom>
              <a:avLst/>
              <a:gdLst/>
              <a:ahLst/>
              <a:cxnLst/>
              <a:rect l="l" t="t" r="r" b="b"/>
              <a:pathLst>
                <a:path w="2036" h="10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2035" y="1"/>
                    <a:pt x="634" y="368"/>
                    <a:pt x="0" y="1001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 rot="1806824">
              <a:off x="7421126" y="750253"/>
              <a:ext cx="557080" cy="521031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 rot="1806824">
              <a:off x="7486052" y="840566"/>
              <a:ext cx="467858" cy="448184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 rot="1806824">
              <a:off x="7856540" y="1100365"/>
              <a:ext cx="160969" cy="77647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 rot="1806824">
              <a:off x="7991141" y="1142132"/>
              <a:ext cx="9200" cy="64248"/>
            </a:xfrm>
            <a:custGeom>
              <a:avLst/>
              <a:gdLst/>
              <a:ahLst/>
              <a:cxnLst/>
              <a:rect l="l" t="t" r="r" b="b"/>
              <a:pathLst>
                <a:path w="368" h="2570" extrusionOk="0">
                  <a:moveTo>
                    <a:pt x="301" y="1"/>
                  </a:moveTo>
                  <a:lnTo>
                    <a:pt x="301" y="1"/>
                  </a:lnTo>
                  <a:cubicBezTo>
                    <a:pt x="301" y="1"/>
                    <a:pt x="1" y="1602"/>
                    <a:pt x="368" y="25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 rot="1806824">
              <a:off x="7872916" y="1104326"/>
              <a:ext cx="152644" cy="37624"/>
            </a:xfrm>
            <a:custGeom>
              <a:avLst/>
              <a:gdLst/>
              <a:ahLst/>
              <a:cxnLst/>
              <a:rect l="l" t="t" r="r" b="b"/>
              <a:pathLst>
                <a:path w="6106" h="1505" extrusionOk="0">
                  <a:moveTo>
                    <a:pt x="5743" y="1"/>
                  </a:moveTo>
                  <a:cubicBezTo>
                    <a:pt x="5403" y="1"/>
                    <a:pt x="4718" y="1072"/>
                    <a:pt x="4481" y="1072"/>
                  </a:cubicBezTo>
                  <a:cubicBezTo>
                    <a:pt x="4477" y="1072"/>
                    <a:pt x="4474" y="1071"/>
                    <a:pt x="4471" y="1071"/>
                  </a:cubicBezTo>
                  <a:lnTo>
                    <a:pt x="1" y="371"/>
                  </a:lnTo>
                  <a:lnTo>
                    <a:pt x="1" y="371"/>
                  </a:lnTo>
                  <a:cubicBezTo>
                    <a:pt x="134" y="437"/>
                    <a:pt x="4437" y="1505"/>
                    <a:pt x="4671" y="1505"/>
                  </a:cubicBezTo>
                  <a:cubicBezTo>
                    <a:pt x="4938" y="1471"/>
                    <a:pt x="5238" y="971"/>
                    <a:pt x="5505" y="737"/>
                  </a:cubicBezTo>
                  <a:cubicBezTo>
                    <a:pt x="5547" y="674"/>
                    <a:pt x="5603" y="651"/>
                    <a:pt x="5655" y="651"/>
                  </a:cubicBezTo>
                  <a:cubicBezTo>
                    <a:pt x="5685" y="651"/>
                    <a:pt x="5714" y="659"/>
                    <a:pt x="5738" y="671"/>
                  </a:cubicBezTo>
                  <a:cubicBezTo>
                    <a:pt x="5772" y="704"/>
                    <a:pt x="5805" y="704"/>
                    <a:pt x="5838" y="737"/>
                  </a:cubicBezTo>
                  <a:cubicBezTo>
                    <a:pt x="5972" y="904"/>
                    <a:pt x="6072" y="1138"/>
                    <a:pt x="6105" y="1371"/>
                  </a:cubicBezTo>
                  <a:cubicBezTo>
                    <a:pt x="6038" y="671"/>
                    <a:pt x="5905" y="37"/>
                    <a:pt x="5772" y="4"/>
                  </a:cubicBezTo>
                  <a:cubicBezTo>
                    <a:pt x="5762" y="2"/>
                    <a:pt x="5753" y="1"/>
                    <a:pt x="5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 rot="1806824">
              <a:off x="7887608" y="858498"/>
              <a:ext cx="159319" cy="154644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 rot="1806824">
              <a:off x="8013401" y="894440"/>
              <a:ext cx="46723" cy="44223"/>
            </a:xfrm>
            <a:custGeom>
              <a:avLst/>
              <a:gdLst/>
              <a:ahLst/>
              <a:cxnLst/>
              <a:rect l="l" t="t" r="r" b="b"/>
              <a:pathLst>
                <a:path w="1869" h="1769" extrusionOk="0">
                  <a:moveTo>
                    <a:pt x="1" y="1"/>
                  </a:moveTo>
                  <a:cubicBezTo>
                    <a:pt x="1" y="1"/>
                    <a:pt x="935" y="1368"/>
                    <a:pt x="1869" y="17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 rot="1806824">
              <a:off x="7901910" y="858824"/>
              <a:ext cx="146795" cy="111271"/>
            </a:xfrm>
            <a:custGeom>
              <a:avLst/>
              <a:gdLst/>
              <a:ahLst/>
              <a:cxnLst/>
              <a:rect l="l" t="t" r="r" b="b"/>
              <a:pathLst>
                <a:path w="5872" h="4451" extrusionOk="0">
                  <a:moveTo>
                    <a:pt x="3992" y="0"/>
                  </a:moveTo>
                  <a:cubicBezTo>
                    <a:pt x="3970" y="0"/>
                    <a:pt x="3951" y="5"/>
                    <a:pt x="3937" y="14"/>
                  </a:cubicBezTo>
                  <a:cubicBezTo>
                    <a:pt x="3637" y="214"/>
                    <a:pt x="3970" y="1548"/>
                    <a:pt x="3770" y="1682"/>
                  </a:cubicBezTo>
                  <a:lnTo>
                    <a:pt x="1" y="4451"/>
                  </a:lnTo>
                  <a:cubicBezTo>
                    <a:pt x="301" y="4284"/>
                    <a:pt x="4204" y="2216"/>
                    <a:pt x="4371" y="1949"/>
                  </a:cubicBezTo>
                  <a:cubicBezTo>
                    <a:pt x="4537" y="1649"/>
                    <a:pt x="4304" y="1081"/>
                    <a:pt x="4404" y="815"/>
                  </a:cubicBezTo>
                  <a:cubicBezTo>
                    <a:pt x="4437" y="748"/>
                    <a:pt x="4504" y="748"/>
                    <a:pt x="4604" y="748"/>
                  </a:cubicBezTo>
                  <a:cubicBezTo>
                    <a:pt x="4671" y="748"/>
                    <a:pt x="4771" y="781"/>
                    <a:pt x="4838" y="815"/>
                  </a:cubicBezTo>
                  <a:cubicBezTo>
                    <a:pt x="5205" y="981"/>
                    <a:pt x="5538" y="1181"/>
                    <a:pt x="5872" y="1448"/>
                  </a:cubicBezTo>
                  <a:cubicBezTo>
                    <a:pt x="5344" y="797"/>
                    <a:pt x="4297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 rot="1806824">
              <a:off x="7802332" y="689718"/>
              <a:ext cx="79247" cy="159719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 rot="1806824">
              <a:off x="7846603" y="705256"/>
              <a:ext cx="64223" cy="5225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 rot="1806824">
              <a:off x="7802770" y="688916"/>
              <a:ext cx="77597" cy="159369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9"/>
            <p:cNvSpPr/>
            <p:nvPr/>
          </p:nvSpPr>
          <p:spPr>
            <a:xfrm rot="1806824">
              <a:off x="7557287" y="660023"/>
              <a:ext cx="158894" cy="156444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9"/>
            <p:cNvSpPr/>
            <p:nvPr/>
          </p:nvSpPr>
          <p:spPr>
            <a:xfrm rot="1806824">
              <a:off x="7598200" y="646359"/>
              <a:ext cx="44223" cy="46723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9"/>
            <p:cNvSpPr/>
            <p:nvPr/>
          </p:nvSpPr>
          <p:spPr>
            <a:xfrm rot="1806824">
              <a:off x="7575727" y="657350"/>
              <a:ext cx="130520" cy="90572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9"/>
            <p:cNvSpPr/>
            <p:nvPr/>
          </p:nvSpPr>
          <p:spPr>
            <a:xfrm rot="1806824">
              <a:off x="7390438" y="823865"/>
              <a:ext cx="162644" cy="77647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9"/>
            <p:cNvSpPr/>
            <p:nvPr/>
          </p:nvSpPr>
          <p:spPr>
            <a:xfrm rot="1806824">
              <a:off x="7408962" y="796687"/>
              <a:ext cx="9200" cy="63423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9"/>
            <p:cNvSpPr/>
            <p:nvPr/>
          </p:nvSpPr>
          <p:spPr>
            <a:xfrm rot="1806824">
              <a:off x="7394923" y="818943"/>
              <a:ext cx="136795" cy="65073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9"/>
            <p:cNvSpPr/>
            <p:nvPr/>
          </p:nvSpPr>
          <p:spPr>
            <a:xfrm rot="1806824">
              <a:off x="7360824" y="988681"/>
              <a:ext cx="160969" cy="155519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9"/>
            <p:cNvSpPr/>
            <p:nvPr/>
          </p:nvSpPr>
          <p:spPr>
            <a:xfrm rot="1806824">
              <a:off x="7349327" y="1063847"/>
              <a:ext cx="47573" cy="44223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9"/>
            <p:cNvSpPr/>
            <p:nvPr/>
          </p:nvSpPr>
          <p:spPr>
            <a:xfrm rot="1806824">
              <a:off x="7367631" y="983775"/>
              <a:ext cx="114271" cy="129295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9"/>
            <p:cNvSpPr/>
            <p:nvPr/>
          </p:nvSpPr>
          <p:spPr>
            <a:xfrm rot="1806824">
              <a:off x="7528334" y="1154016"/>
              <a:ext cx="79222" cy="159394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9"/>
            <p:cNvSpPr/>
            <p:nvPr/>
          </p:nvSpPr>
          <p:spPr>
            <a:xfrm rot="1806824">
              <a:off x="7498524" y="1292405"/>
              <a:ext cx="64248" cy="46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9"/>
            <p:cNvSpPr/>
            <p:nvPr/>
          </p:nvSpPr>
          <p:spPr>
            <a:xfrm rot="1806824">
              <a:off x="7522325" y="1176352"/>
              <a:ext cx="78397" cy="135220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9"/>
            <p:cNvSpPr/>
            <p:nvPr/>
          </p:nvSpPr>
          <p:spPr>
            <a:xfrm rot="1806824">
              <a:off x="7693454" y="1185528"/>
              <a:ext cx="157619" cy="156369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9"/>
            <p:cNvSpPr/>
            <p:nvPr/>
          </p:nvSpPr>
          <p:spPr>
            <a:xfrm rot="1806824">
              <a:off x="7767878" y="1309428"/>
              <a:ext cx="43373" cy="46723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9"/>
            <p:cNvSpPr/>
            <p:nvPr/>
          </p:nvSpPr>
          <p:spPr>
            <a:xfrm rot="1806824">
              <a:off x="7742210" y="1207597"/>
              <a:ext cx="107596" cy="126770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 rot="1806824">
              <a:off x="7613495" y="1130166"/>
              <a:ext cx="39224" cy="25649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 rot="1806824">
              <a:off x="7589424" y="1111745"/>
              <a:ext cx="56498" cy="54673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9"/>
            <p:cNvSpPr/>
            <p:nvPr/>
          </p:nvSpPr>
          <p:spPr>
            <a:xfrm rot="1806824">
              <a:off x="7725876" y="850955"/>
              <a:ext cx="50048" cy="23274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9"/>
            <p:cNvSpPr/>
            <p:nvPr/>
          </p:nvSpPr>
          <p:spPr>
            <a:xfrm rot="1806824">
              <a:off x="7697880" y="825066"/>
              <a:ext cx="60898" cy="48148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9"/>
            <p:cNvSpPr/>
            <p:nvPr/>
          </p:nvSpPr>
          <p:spPr>
            <a:xfrm rot="1806824">
              <a:off x="7527212" y="966409"/>
              <a:ext cx="36724" cy="2169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9"/>
            <p:cNvSpPr/>
            <p:nvPr/>
          </p:nvSpPr>
          <p:spPr>
            <a:xfrm rot="1806824">
              <a:off x="7501199" y="945928"/>
              <a:ext cx="44223" cy="48048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9"/>
            <p:cNvSpPr/>
            <p:nvPr/>
          </p:nvSpPr>
          <p:spPr>
            <a:xfrm rot="1806824">
              <a:off x="7600527" y="935976"/>
              <a:ext cx="30874" cy="17724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9"/>
            <p:cNvSpPr/>
            <p:nvPr/>
          </p:nvSpPr>
          <p:spPr>
            <a:xfrm rot="1806824">
              <a:off x="7580438" y="924207"/>
              <a:ext cx="40074" cy="36474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9"/>
            <p:cNvSpPr/>
            <p:nvPr/>
          </p:nvSpPr>
          <p:spPr>
            <a:xfrm rot="1806824">
              <a:off x="7820549" y="1085612"/>
              <a:ext cx="48398" cy="28174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9"/>
            <p:cNvSpPr/>
            <p:nvPr/>
          </p:nvSpPr>
          <p:spPr>
            <a:xfrm rot="1806824">
              <a:off x="7792214" y="1070897"/>
              <a:ext cx="58398" cy="51573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39"/>
          <p:cNvGrpSpPr/>
          <p:nvPr/>
        </p:nvGrpSpPr>
        <p:grpSpPr>
          <a:xfrm>
            <a:off x="510594" y="1589874"/>
            <a:ext cx="1206916" cy="1019283"/>
            <a:chOff x="567983" y="3250646"/>
            <a:chExt cx="1206916" cy="1019283"/>
          </a:xfrm>
        </p:grpSpPr>
        <p:grpSp>
          <p:nvGrpSpPr>
            <p:cNvPr id="2418" name="Google Shape;2418;p39"/>
            <p:cNvGrpSpPr/>
            <p:nvPr/>
          </p:nvGrpSpPr>
          <p:grpSpPr>
            <a:xfrm rot="896458">
              <a:off x="921823" y="3322666"/>
              <a:ext cx="737386" cy="735945"/>
              <a:chOff x="4916000" y="349025"/>
              <a:chExt cx="1121625" cy="1159250"/>
            </a:xfrm>
          </p:grpSpPr>
          <p:sp>
            <p:nvSpPr>
              <p:cNvPr id="2419" name="Google Shape;2419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0" name="Google Shape;2420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421" name="Google Shape;2421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28" name="Google Shape;2428;p39"/>
            <p:cNvSpPr/>
            <p:nvPr/>
          </p:nvSpPr>
          <p:spPr>
            <a:xfrm rot="1807160">
              <a:off x="606208" y="3992556"/>
              <a:ext cx="213801" cy="20987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9"/>
            <p:cNvSpPr/>
            <p:nvPr/>
          </p:nvSpPr>
          <p:spPr>
            <a:xfrm rot="1807160">
              <a:off x="652939" y="4038633"/>
              <a:ext cx="119270" cy="117213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9"/>
            <p:cNvSpPr/>
            <p:nvPr/>
          </p:nvSpPr>
          <p:spPr>
            <a:xfrm rot="1807160">
              <a:off x="971272" y="4195173"/>
              <a:ext cx="11969" cy="24332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 rot="1807160">
              <a:off x="917150" y="3901359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 rot="1807160">
              <a:off x="799039" y="3913563"/>
              <a:ext cx="11969" cy="2393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 rot="1807160">
              <a:off x="726202" y="4014848"/>
              <a:ext cx="8788" cy="2554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 rot="1807160">
              <a:off x="738407" y="4146535"/>
              <a:ext cx="23938" cy="11969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 rot="1807160">
              <a:off x="839689" y="4222555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 rot="1807160">
              <a:off x="935887" y="4152167"/>
              <a:ext cx="95225" cy="59175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 rot="1807160">
              <a:off x="973528" y="3931273"/>
              <a:ext cx="61088" cy="9322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 rot="1807160">
              <a:off x="871679" y="3877502"/>
              <a:ext cx="62905" cy="93491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 rot="1807160">
              <a:off x="896976" y="3875819"/>
              <a:ext cx="24739" cy="11574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 rot="1807160">
              <a:off x="751026" y="3926723"/>
              <a:ext cx="95225" cy="58780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 rot="1807160">
              <a:off x="767117" y="3910966"/>
              <a:ext cx="9183" cy="2554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 rot="1807160">
              <a:off x="695022" y="4024259"/>
              <a:ext cx="98477" cy="62236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 rot="1807160">
              <a:off x="697918" y="4038350"/>
              <a:ext cx="11586" cy="24344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 rot="1807160">
              <a:off x="747456" y="4113443"/>
              <a:ext cx="60705" cy="93096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 rot="1807160">
              <a:off x="732880" y="4184105"/>
              <a:ext cx="25540" cy="8800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 rot="1807160">
              <a:off x="847078" y="4166832"/>
              <a:ext cx="62905" cy="93634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 rot="1807160">
              <a:off x="758720" y="3943593"/>
              <a:ext cx="266447" cy="249206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 rot="1807160">
              <a:off x="789777" y="3986792"/>
              <a:ext cx="223773" cy="214363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 rot="1807160">
              <a:off x="966993" y="4111059"/>
              <a:ext cx="76990" cy="37138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 rot="1807160">
              <a:off x="981852" y="3995368"/>
              <a:ext cx="76201" cy="73965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39"/>
            <p:cNvSpPr/>
            <p:nvPr/>
          </p:nvSpPr>
          <p:spPr>
            <a:xfrm rot="1807160">
              <a:off x="941065" y="3914635"/>
              <a:ext cx="37903" cy="76393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 rot="1807160">
              <a:off x="962243" y="3922069"/>
              <a:ext cx="30717" cy="2499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 rot="1807160">
              <a:off x="941274" y="3914252"/>
              <a:ext cx="37114" cy="76225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 rot="1807160">
              <a:off x="823857" y="3900432"/>
              <a:ext cx="75998" cy="74826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 rot="1807160">
              <a:off x="843429" y="3893897"/>
              <a:ext cx="21152" cy="22347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 rot="1807160">
              <a:off x="832679" y="3899154"/>
              <a:ext cx="62427" cy="43320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 rot="1807160">
              <a:off x="744054" y="3978803"/>
              <a:ext cx="77792" cy="37138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 rot="1807160">
              <a:off x="752915" y="3965801"/>
              <a:ext cx="4400" cy="30335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 rot="1807160">
              <a:off x="746199" y="3976448"/>
              <a:ext cx="65428" cy="31124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 rot="1807160">
              <a:off x="729888" y="4057637"/>
              <a:ext cx="76990" cy="74384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 rot="1807160">
              <a:off x="724392" y="4093591"/>
              <a:ext cx="22754" cy="21152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 rot="1807160">
              <a:off x="733145" y="4055290"/>
              <a:ext cx="54655" cy="61841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 rot="1807160">
              <a:off x="810010" y="4136720"/>
              <a:ext cx="37891" cy="76237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 rot="1807160">
              <a:off x="795754" y="4202916"/>
              <a:ext cx="30729" cy="22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 rot="1807160">
              <a:off x="807136" y="4147404"/>
              <a:ext cx="37497" cy="64675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 rot="1807160">
              <a:off x="888987" y="4151794"/>
              <a:ext cx="75388" cy="74790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 rot="1807160">
              <a:off x="924588" y="4211057"/>
              <a:ext cx="20745" cy="22347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 rot="1807160">
              <a:off x="912308" y="4162349"/>
              <a:ext cx="51462" cy="60633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 rot="1807160">
              <a:off x="850745" y="4125312"/>
              <a:ext cx="18760" cy="12268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 rot="1807160">
              <a:off x="839231" y="4116501"/>
              <a:ext cx="27023" cy="26150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 rot="1807160">
              <a:off x="904498" y="3991760"/>
              <a:ext cx="23938" cy="11132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 rot="1807160">
              <a:off x="891107" y="3979376"/>
              <a:ext cx="29127" cy="23029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 rot="1807160">
              <a:off x="809476" y="4046984"/>
              <a:ext cx="17565" cy="1037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 rot="1807160">
              <a:off x="797033" y="4037187"/>
              <a:ext cx="21152" cy="22981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 rot="1807160">
              <a:off x="844543" y="4032427"/>
              <a:ext cx="14767" cy="8477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 rot="1807160">
              <a:off x="834934" y="4026797"/>
              <a:ext cx="19167" cy="17445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 rot="1807160">
              <a:off x="949781" y="4104001"/>
              <a:ext cx="23149" cy="13475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 rot="1807160">
              <a:off x="936227" y="4096963"/>
              <a:ext cx="27931" cy="24667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39"/>
          <p:cNvSpPr txBox="1">
            <a:spLocks noGrp="1"/>
          </p:cNvSpPr>
          <p:nvPr>
            <p:ph type="title" idx="4294967295"/>
          </p:nvPr>
        </p:nvSpPr>
        <p:spPr>
          <a:xfrm>
            <a:off x="3898975" y="2332650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4" name="Google Shape;2494;p39"/>
          <p:cNvSpPr txBox="1">
            <a:spLocks noGrp="1"/>
          </p:cNvSpPr>
          <p:nvPr>
            <p:ph type="title" idx="4294967295"/>
          </p:nvPr>
        </p:nvSpPr>
        <p:spPr>
          <a:xfrm>
            <a:off x="2381000" y="26574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5" name="Google Shape;2495;p39"/>
          <p:cNvSpPr txBox="1">
            <a:spLocks noGrp="1"/>
          </p:cNvSpPr>
          <p:nvPr>
            <p:ph type="title" idx="4294967295"/>
          </p:nvPr>
        </p:nvSpPr>
        <p:spPr>
          <a:xfrm>
            <a:off x="2503825" y="18321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" name="Google Shape;2249;p39">
            <a:extLst>
              <a:ext uri="{FF2B5EF4-FFF2-40B4-BE49-F238E27FC236}">
                <a16:creationId xmlns:a16="http://schemas.microsoft.com/office/drawing/2014/main" id="{3928760D-BA13-BC70-203E-A4C0864B1FCC}"/>
              </a:ext>
            </a:extLst>
          </p:cNvPr>
          <p:cNvSpPr/>
          <p:nvPr/>
        </p:nvSpPr>
        <p:spPr>
          <a:xfrm>
            <a:off x="6877022" y="2795210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F48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D9ADF-1348-F773-F162-9058B104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86" y="1480471"/>
            <a:ext cx="5480779" cy="3200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67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48" name="Google Shape;2248;p39"/>
          <p:cNvSpPr txBox="1">
            <a:spLocks noGrp="1"/>
          </p:cNvSpPr>
          <p:nvPr>
            <p:ph type="subTitle" idx="4294967295"/>
          </p:nvPr>
        </p:nvSpPr>
        <p:spPr>
          <a:xfrm>
            <a:off x="7383186" y="2740225"/>
            <a:ext cx="1467375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Poppins Medium"/>
                <a:ea typeface="Poppins Medium"/>
                <a:cs typeface="Poppins Medium"/>
                <a:sym typeface="Poppins Medium"/>
              </a:rPr>
              <a:t>Consensus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49" name="Google Shape;2249;p39"/>
          <p:cNvSpPr/>
          <p:nvPr/>
        </p:nvSpPr>
        <p:spPr>
          <a:xfrm>
            <a:off x="6877022" y="2271234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3C6E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9"/>
          <p:cNvSpPr txBox="1">
            <a:spLocks noGrp="1"/>
          </p:cNvSpPr>
          <p:nvPr>
            <p:ph type="subTitle" idx="4294967295"/>
          </p:nvPr>
        </p:nvSpPr>
        <p:spPr>
          <a:xfrm>
            <a:off x="7340461" y="2194964"/>
            <a:ext cx="1362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Poppins Medium"/>
                <a:ea typeface="Poppins Medium"/>
                <a:cs typeface="Poppins Medium"/>
                <a:sym typeface="Poppins Medium"/>
              </a:rPr>
              <a:t>Case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252" name="Google Shape;2252;p39"/>
          <p:cNvGrpSpPr/>
          <p:nvPr/>
        </p:nvGrpSpPr>
        <p:grpSpPr>
          <a:xfrm>
            <a:off x="7498236" y="-44741"/>
            <a:ext cx="1363757" cy="2033291"/>
            <a:chOff x="7022349" y="592283"/>
            <a:chExt cx="1363757" cy="2033291"/>
          </a:xfrm>
        </p:grpSpPr>
        <p:grpSp>
          <p:nvGrpSpPr>
            <p:cNvPr id="2253" name="Google Shape;2253;p39"/>
            <p:cNvGrpSpPr/>
            <p:nvPr/>
          </p:nvGrpSpPr>
          <p:grpSpPr>
            <a:xfrm rot="5137762">
              <a:off x="7621379" y="1883053"/>
              <a:ext cx="737369" cy="736021"/>
              <a:chOff x="4916000" y="349025"/>
              <a:chExt cx="1121625" cy="1159250"/>
            </a:xfrm>
          </p:grpSpPr>
          <p:sp>
            <p:nvSpPr>
              <p:cNvPr id="2254" name="Google Shape;2254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5" name="Google Shape;2255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256" name="Google Shape;2256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63" name="Google Shape;2263;p39"/>
            <p:cNvSpPr/>
            <p:nvPr/>
          </p:nvSpPr>
          <p:spPr>
            <a:xfrm rot="1806824">
              <a:off x="7102263" y="852618"/>
              <a:ext cx="447009" cy="43880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 rot="1806824">
              <a:off x="7199953" y="948949"/>
              <a:ext cx="249366" cy="245066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 rot="1806824">
              <a:off x="7950172" y="1602724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134"/>
                    <a:pt x="401" y="234"/>
                    <a:pt x="634" y="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 rot="1806824">
              <a:off x="7884383" y="1555739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634" y="1"/>
                  </a:moveTo>
                  <a:lnTo>
                    <a:pt x="1" y="234"/>
                  </a:lnTo>
                  <a:cubicBezTo>
                    <a:pt x="201" y="201"/>
                    <a:pt x="434" y="134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 rot="1806824">
              <a:off x="7808007" y="1563720"/>
              <a:ext cx="7525" cy="15049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300" y="1"/>
                  </a:moveTo>
                  <a:lnTo>
                    <a:pt x="0" y="601"/>
                  </a:lnTo>
                  <a:cubicBezTo>
                    <a:pt x="134" y="435"/>
                    <a:pt x="234" y="20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 rot="1806824">
              <a:off x="7761045" y="1628690"/>
              <a:ext cx="5850" cy="16699"/>
            </a:xfrm>
            <a:custGeom>
              <a:avLst/>
              <a:gdLst/>
              <a:ahLst/>
              <a:cxnLst/>
              <a:rect l="l" t="t" r="r" b="b"/>
              <a:pathLst>
                <a:path w="234" h="668" extrusionOk="0">
                  <a:moveTo>
                    <a:pt x="0" y="0"/>
                  </a:moveTo>
                  <a:lnTo>
                    <a:pt x="234" y="667"/>
                  </a:lnTo>
                  <a:cubicBezTo>
                    <a:pt x="200" y="434"/>
                    <a:pt x="133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 rot="1806824">
              <a:off x="7768819" y="1714185"/>
              <a:ext cx="15024" cy="7525"/>
            </a:xfrm>
            <a:custGeom>
              <a:avLst/>
              <a:gdLst/>
              <a:ahLst/>
              <a:cxnLst/>
              <a:rect l="l" t="t" r="r" b="b"/>
              <a:pathLst>
                <a:path w="601" h="301" extrusionOk="0">
                  <a:moveTo>
                    <a:pt x="0" y="1"/>
                  </a:moveTo>
                  <a:lnTo>
                    <a:pt x="600" y="301"/>
                  </a:lnTo>
                  <a:cubicBezTo>
                    <a:pt x="434" y="1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 rot="1806824">
              <a:off x="7833767" y="1762815"/>
              <a:ext cx="16699" cy="5850"/>
            </a:xfrm>
            <a:custGeom>
              <a:avLst/>
              <a:gdLst/>
              <a:ahLst/>
              <a:cxnLst/>
              <a:rect l="l" t="t" r="r" b="b"/>
              <a:pathLst>
                <a:path w="668" h="23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434" y="34"/>
                    <a:pt x="200" y="101"/>
                    <a:pt x="0" y="2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 rot="1806824">
              <a:off x="7919468" y="1745097"/>
              <a:ext cx="7525" cy="15849"/>
            </a:xfrm>
            <a:custGeom>
              <a:avLst/>
              <a:gdLst/>
              <a:ahLst/>
              <a:cxnLst/>
              <a:rect l="l" t="t" r="r" b="b"/>
              <a:pathLst>
                <a:path w="301" h="634" extrusionOk="0">
                  <a:moveTo>
                    <a:pt x="301" y="0"/>
                  </a:moveTo>
                  <a:lnTo>
                    <a:pt x="301" y="0"/>
                  </a:lnTo>
                  <a:cubicBezTo>
                    <a:pt x="134" y="200"/>
                    <a:pt x="34" y="400"/>
                    <a:pt x="1" y="6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 rot="1806824">
              <a:off x="7968097" y="1679306"/>
              <a:ext cx="5875" cy="15874"/>
            </a:xfrm>
            <a:custGeom>
              <a:avLst/>
              <a:gdLst/>
              <a:ahLst/>
              <a:cxnLst/>
              <a:rect l="l" t="t" r="r" b="b"/>
              <a:pathLst>
                <a:path w="235" h="6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01"/>
                    <a:pt x="101" y="434"/>
                    <a:pt x="234" y="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 rot="1806824">
              <a:off x="7921742" y="1573570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796" y="0"/>
                  </a:moveTo>
                  <a:cubicBezTo>
                    <a:pt x="765" y="0"/>
                    <a:pt x="743" y="5"/>
                    <a:pt x="734" y="14"/>
                  </a:cubicBezTo>
                  <a:cubicBezTo>
                    <a:pt x="701" y="80"/>
                    <a:pt x="901" y="381"/>
                    <a:pt x="901" y="447"/>
                  </a:cubicBezTo>
                  <a:lnTo>
                    <a:pt x="0" y="2148"/>
                  </a:lnTo>
                  <a:lnTo>
                    <a:pt x="634" y="2415"/>
                  </a:lnTo>
                  <a:cubicBezTo>
                    <a:pt x="634" y="2415"/>
                    <a:pt x="1201" y="547"/>
                    <a:pt x="1201" y="514"/>
                  </a:cubicBezTo>
                  <a:cubicBezTo>
                    <a:pt x="1235" y="481"/>
                    <a:pt x="1468" y="481"/>
                    <a:pt x="1535" y="314"/>
                  </a:cubicBezTo>
                  <a:cubicBezTo>
                    <a:pt x="1564" y="170"/>
                    <a:pt x="994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 rot="1806824">
              <a:off x="7954859" y="1582165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4"/>
                    <a:pt x="401" y="201"/>
                    <a:pt x="634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 rot="1806824">
              <a:off x="7855723" y="1537973"/>
              <a:ext cx="40749" cy="61023"/>
            </a:xfrm>
            <a:custGeom>
              <a:avLst/>
              <a:gdLst/>
              <a:ahLst/>
              <a:cxnLst/>
              <a:rect l="l" t="t" r="r" b="b"/>
              <a:pathLst>
                <a:path w="1630" h="2441" extrusionOk="0">
                  <a:moveTo>
                    <a:pt x="719" y="1"/>
                  </a:moveTo>
                  <a:cubicBezTo>
                    <a:pt x="515" y="1"/>
                    <a:pt x="1" y="316"/>
                    <a:pt x="29" y="372"/>
                  </a:cubicBezTo>
                  <a:cubicBezTo>
                    <a:pt x="62" y="472"/>
                    <a:pt x="429" y="539"/>
                    <a:pt x="462" y="572"/>
                  </a:cubicBezTo>
                  <a:cubicBezTo>
                    <a:pt x="462" y="639"/>
                    <a:pt x="1063" y="2440"/>
                    <a:pt x="1063" y="2440"/>
                  </a:cubicBezTo>
                  <a:lnTo>
                    <a:pt x="1630" y="2174"/>
                  </a:lnTo>
                  <a:cubicBezTo>
                    <a:pt x="1630" y="2174"/>
                    <a:pt x="729" y="439"/>
                    <a:pt x="729" y="406"/>
                  </a:cubicBezTo>
                  <a:cubicBezTo>
                    <a:pt x="696" y="372"/>
                    <a:pt x="863" y="139"/>
                    <a:pt x="796" y="39"/>
                  </a:cubicBezTo>
                  <a:cubicBezTo>
                    <a:pt x="785" y="12"/>
                    <a:pt x="758" y="1"/>
                    <a:pt x="71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 rot="1806824">
              <a:off x="7873113" y="1537771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635" y="1"/>
                  </a:moveTo>
                  <a:lnTo>
                    <a:pt x="1" y="301"/>
                  </a:lnTo>
                  <a:cubicBezTo>
                    <a:pt x="201" y="234"/>
                    <a:pt x="434" y="134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 rot="1806824">
              <a:off x="7779312" y="1570950"/>
              <a:ext cx="60848" cy="37649"/>
            </a:xfrm>
            <a:custGeom>
              <a:avLst/>
              <a:gdLst/>
              <a:ahLst/>
              <a:cxnLst/>
              <a:rect l="l" t="t" r="r" b="b"/>
              <a:pathLst>
                <a:path w="2434" h="1506" extrusionOk="0">
                  <a:moveTo>
                    <a:pt x="345" y="1"/>
                  </a:moveTo>
                  <a:cubicBezTo>
                    <a:pt x="183" y="1"/>
                    <a:pt x="1" y="740"/>
                    <a:pt x="65" y="772"/>
                  </a:cubicBezTo>
                  <a:cubicBezTo>
                    <a:pt x="69" y="780"/>
                    <a:pt x="77" y="784"/>
                    <a:pt x="89" y="784"/>
                  </a:cubicBezTo>
                  <a:cubicBezTo>
                    <a:pt x="164" y="784"/>
                    <a:pt x="371" y="635"/>
                    <a:pt x="449" y="635"/>
                  </a:cubicBezTo>
                  <a:cubicBezTo>
                    <a:pt x="455" y="635"/>
                    <a:pt x="461" y="636"/>
                    <a:pt x="465" y="638"/>
                  </a:cubicBezTo>
                  <a:lnTo>
                    <a:pt x="2200" y="1506"/>
                  </a:lnTo>
                  <a:lnTo>
                    <a:pt x="2433" y="905"/>
                  </a:lnTo>
                  <a:cubicBezTo>
                    <a:pt x="2433" y="905"/>
                    <a:pt x="598" y="338"/>
                    <a:pt x="532" y="305"/>
                  </a:cubicBezTo>
                  <a:cubicBezTo>
                    <a:pt x="498" y="305"/>
                    <a:pt x="465" y="38"/>
                    <a:pt x="365" y="4"/>
                  </a:cubicBezTo>
                  <a:cubicBezTo>
                    <a:pt x="358" y="2"/>
                    <a:pt x="352" y="1"/>
                    <a:pt x="34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 rot="1806824">
              <a:off x="7789197" y="1560176"/>
              <a:ext cx="5875" cy="16699"/>
            </a:xfrm>
            <a:custGeom>
              <a:avLst/>
              <a:gdLst/>
              <a:ahLst/>
              <a:cxnLst/>
              <a:rect l="l" t="t" r="r" b="b"/>
              <a:pathLst>
                <a:path w="235" h="668" extrusionOk="0">
                  <a:moveTo>
                    <a:pt x="234" y="1"/>
                  </a:moveTo>
                  <a:lnTo>
                    <a:pt x="1" y="668"/>
                  </a:lnTo>
                  <a:cubicBezTo>
                    <a:pt x="101" y="468"/>
                    <a:pt x="201" y="2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 rot="1806824">
              <a:off x="7742316" y="1633493"/>
              <a:ext cx="63323" cy="40899"/>
            </a:xfrm>
            <a:custGeom>
              <a:avLst/>
              <a:gdLst/>
              <a:ahLst/>
              <a:cxnLst/>
              <a:rect l="l" t="t" r="r" b="b"/>
              <a:pathLst>
                <a:path w="2533" h="1636" extrusionOk="0">
                  <a:moveTo>
                    <a:pt x="2265" y="0"/>
                  </a:moveTo>
                  <a:cubicBezTo>
                    <a:pt x="2265" y="0"/>
                    <a:pt x="564" y="934"/>
                    <a:pt x="497" y="934"/>
                  </a:cubicBezTo>
                  <a:cubicBezTo>
                    <a:pt x="468" y="934"/>
                    <a:pt x="280" y="829"/>
                    <a:pt x="192" y="829"/>
                  </a:cubicBezTo>
                  <a:cubicBezTo>
                    <a:pt x="181" y="829"/>
                    <a:pt x="171" y="830"/>
                    <a:pt x="164" y="834"/>
                  </a:cubicBezTo>
                  <a:cubicBezTo>
                    <a:pt x="1" y="932"/>
                    <a:pt x="380" y="1636"/>
                    <a:pt x="490" y="1636"/>
                  </a:cubicBezTo>
                  <a:cubicBezTo>
                    <a:pt x="493" y="1636"/>
                    <a:pt x="495" y="1635"/>
                    <a:pt x="497" y="1635"/>
                  </a:cubicBezTo>
                  <a:cubicBezTo>
                    <a:pt x="597" y="1568"/>
                    <a:pt x="631" y="1201"/>
                    <a:pt x="698" y="1201"/>
                  </a:cubicBezTo>
                  <a:lnTo>
                    <a:pt x="2532" y="601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 rot="1806824">
              <a:off x="7744594" y="1642697"/>
              <a:ext cx="7550" cy="15874"/>
            </a:xfrm>
            <a:custGeom>
              <a:avLst/>
              <a:gdLst/>
              <a:ahLst/>
              <a:cxnLst/>
              <a:rect l="l" t="t" r="r" b="b"/>
              <a:pathLst>
                <a:path w="302" h="635" extrusionOk="0">
                  <a:moveTo>
                    <a:pt x="1" y="1"/>
                  </a:moveTo>
                  <a:lnTo>
                    <a:pt x="301" y="635"/>
                  </a:lnTo>
                  <a:cubicBezTo>
                    <a:pt x="234" y="401"/>
                    <a:pt x="134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 rot="1806824">
              <a:off x="7776950" y="1690472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930" y="1"/>
                  </a:moveTo>
                  <a:cubicBezTo>
                    <a:pt x="930" y="1"/>
                    <a:pt x="363" y="1869"/>
                    <a:pt x="363" y="1902"/>
                  </a:cubicBezTo>
                  <a:cubicBezTo>
                    <a:pt x="329" y="1936"/>
                    <a:pt x="63" y="2002"/>
                    <a:pt x="29" y="2102"/>
                  </a:cubicBezTo>
                  <a:cubicBezTo>
                    <a:pt x="0" y="2247"/>
                    <a:pt x="570" y="2416"/>
                    <a:pt x="768" y="2416"/>
                  </a:cubicBezTo>
                  <a:cubicBezTo>
                    <a:pt x="799" y="2416"/>
                    <a:pt x="821" y="2412"/>
                    <a:pt x="830" y="2403"/>
                  </a:cubicBezTo>
                  <a:cubicBezTo>
                    <a:pt x="863" y="2336"/>
                    <a:pt x="663" y="2036"/>
                    <a:pt x="696" y="1969"/>
                  </a:cubicBezTo>
                  <a:lnTo>
                    <a:pt x="1564" y="268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 rot="1806824">
              <a:off x="7766993" y="1736636"/>
              <a:ext cx="16724" cy="5850"/>
            </a:xfrm>
            <a:custGeom>
              <a:avLst/>
              <a:gdLst/>
              <a:ahLst/>
              <a:cxnLst/>
              <a:rect l="l" t="t" r="r" b="b"/>
              <a:pathLst>
                <a:path w="669" h="234" extrusionOk="0">
                  <a:moveTo>
                    <a:pt x="1" y="0"/>
                  </a:moveTo>
                  <a:lnTo>
                    <a:pt x="668" y="234"/>
                  </a:lnTo>
                  <a:cubicBezTo>
                    <a:pt x="435" y="100"/>
                    <a:pt x="234" y="3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 rot="1806824">
              <a:off x="7841105" y="1726236"/>
              <a:ext cx="40749" cy="60173"/>
            </a:xfrm>
            <a:custGeom>
              <a:avLst/>
              <a:gdLst/>
              <a:ahLst/>
              <a:cxnLst/>
              <a:rect l="l" t="t" r="r" b="b"/>
              <a:pathLst>
                <a:path w="1630" h="2407" extrusionOk="0">
                  <a:moveTo>
                    <a:pt x="567" y="0"/>
                  </a:moveTo>
                  <a:lnTo>
                    <a:pt x="0" y="234"/>
                  </a:lnTo>
                  <a:cubicBezTo>
                    <a:pt x="0" y="234"/>
                    <a:pt x="901" y="1968"/>
                    <a:pt x="901" y="2002"/>
                  </a:cubicBezTo>
                  <a:cubicBezTo>
                    <a:pt x="934" y="2035"/>
                    <a:pt x="768" y="2268"/>
                    <a:pt x="834" y="2369"/>
                  </a:cubicBezTo>
                  <a:cubicBezTo>
                    <a:pt x="845" y="2395"/>
                    <a:pt x="872" y="2406"/>
                    <a:pt x="911" y="2406"/>
                  </a:cubicBezTo>
                  <a:cubicBezTo>
                    <a:pt x="1115" y="2406"/>
                    <a:pt x="1630" y="2091"/>
                    <a:pt x="1601" y="2035"/>
                  </a:cubicBezTo>
                  <a:cubicBezTo>
                    <a:pt x="1568" y="1935"/>
                    <a:pt x="1201" y="1902"/>
                    <a:pt x="1168" y="1835"/>
                  </a:cubicBezTo>
                  <a:cubicBezTo>
                    <a:pt x="1168" y="1768"/>
                    <a:pt x="567" y="0"/>
                    <a:pt x="5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9"/>
            <p:cNvSpPr/>
            <p:nvPr/>
          </p:nvSpPr>
          <p:spPr>
            <a:xfrm rot="1806824">
              <a:off x="7849572" y="1779351"/>
              <a:ext cx="15049" cy="7525"/>
            </a:xfrm>
            <a:custGeom>
              <a:avLst/>
              <a:gdLst/>
              <a:ahLst/>
              <a:cxnLst/>
              <a:rect l="l" t="t" r="r" b="b"/>
              <a:pathLst>
                <a:path w="602" h="301" extrusionOk="0">
                  <a:moveTo>
                    <a:pt x="601" y="0"/>
                  </a:moveTo>
                  <a:lnTo>
                    <a:pt x="601" y="0"/>
                  </a:lnTo>
                  <a:cubicBezTo>
                    <a:pt x="401" y="67"/>
                    <a:pt x="168" y="167"/>
                    <a:pt x="1" y="3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9"/>
            <p:cNvSpPr/>
            <p:nvPr/>
          </p:nvSpPr>
          <p:spPr>
            <a:xfrm rot="1806824">
              <a:off x="7897654" y="1715847"/>
              <a:ext cx="60823" cy="37649"/>
            </a:xfrm>
            <a:custGeom>
              <a:avLst/>
              <a:gdLst/>
              <a:ahLst/>
              <a:cxnLst/>
              <a:rect l="l" t="t" r="r" b="b"/>
              <a:pathLst>
                <a:path w="2433" h="1506" extrusionOk="0">
                  <a:moveTo>
                    <a:pt x="234" y="1"/>
                  </a:moveTo>
                  <a:lnTo>
                    <a:pt x="0" y="601"/>
                  </a:lnTo>
                  <a:cubicBezTo>
                    <a:pt x="0" y="601"/>
                    <a:pt x="1835" y="1168"/>
                    <a:pt x="1901" y="1202"/>
                  </a:cubicBezTo>
                  <a:cubicBezTo>
                    <a:pt x="1935" y="1235"/>
                    <a:pt x="1968" y="1468"/>
                    <a:pt x="2068" y="1502"/>
                  </a:cubicBezTo>
                  <a:cubicBezTo>
                    <a:pt x="2075" y="1505"/>
                    <a:pt x="2082" y="1506"/>
                    <a:pt x="2089" y="1506"/>
                  </a:cubicBezTo>
                  <a:cubicBezTo>
                    <a:pt x="2251" y="1506"/>
                    <a:pt x="2432" y="799"/>
                    <a:pt x="2368" y="735"/>
                  </a:cubicBezTo>
                  <a:cubicBezTo>
                    <a:pt x="2364" y="726"/>
                    <a:pt x="2356" y="723"/>
                    <a:pt x="2344" y="723"/>
                  </a:cubicBezTo>
                  <a:cubicBezTo>
                    <a:pt x="2269" y="723"/>
                    <a:pt x="2062" y="871"/>
                    <a:pt x="1985" y="871"/>
                  </a:cubicBezTo>
                  <a:cubicBezTo>
                    <a:pt x="1978" y="871"/>
                    <a:pt x="1973" y="870"/>
                    <a:pt x="1968" y="868"/>
                  </a:cubicBezTo>
                  <a:cubicBezTo>
                    <a:pt x="1901" y="835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 rot="1806824">
              <a:off x="7943511" y="1747777"/>
              <a:ext cx="5025" cy="16699"/>
            </a:xfrm>
            <a:custGeom>
              <a:avLst/>
              <a:gdLst/>
              <a:ahLst/>
              <a:cxnLst/>
              <a:rect l="l" t="t" r="r" b="b"/>
              <a:pathLst>
                <a:path w="201" h="668" extrusionOk="0">
                  <a:moveTo>
                    <a:pt x="200" y="0"/>
                  </a:moveTo>
                  <a:cubicBezTo>
                    <a:pt x="100" y="200"/>
                    <a:pt x="0" y="434"/>
                    <a:pt x="0" y="667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 rot="1806824">
              <a:off x="7932674" y="1651236"/>
              <a:ext cx="63298" cy="40099"/>
            </a:xfrm>
            <a:custGeom>
              <a:avLst/>
              <a:gdLst/>
              <a:ahLst/>
              <a:cxnLst/>
              <a:rect l="l" t="t" r="r" b="b"/>
              <a:pathLst>
                <a:path w="2532" h="1604" extrusionOk="0">
                  <a:moveTo>
                    <a:pt x="2040" y="1"/>
                  </a:moveTo>
                  <a:cubicBezTo>
                    <a:pt x="2038" y="1"/>
                    <a:pt x="2037" y="1"/>
                    <a:pt x="2035" y="2"/>
                  </a:cubicBezTo>
                  <a:cubicBezTo>
                    <a:pt x="1935" y="35"/>
                    <a:pt x="1868" y="402"/>
                    <a:pt x="1835" y="402"/>
                  </a:cubicBezTo>
                  <a:lnTo>
                    <a:pt x="0" y="1003"/>
                  </a:lnTo>
                  <a:lnTo>
                    <a:pt x="267" y="1603"/>
                  </a:lnTo>
                  <a:cubicBezTo>
                    <a:pt x="267" y="1603"/>
                    <a:pt x="1968" y="702"/>
                    <a:pt x="2002" y="669"/>
                  </a:cubicBezTo>
                  <a:cubicBezTo>
                    <a:pt x="2061" y="669"/>
                    <a:pt x="2226" y="774"/>
                    <a:pt x="2332" y="774"/>
                  </a:cubicBezTo>
                  <a:cubicBezTo>
                    <a:pt x="2345" y="774"/>
                    <a:pt x="2358" y="773"/>
                    <a:pt x="2369" y="769"/>
                  </a:cubicBezTo>
                  <a:cubicBezTo>
                    <a:pt x="2532" y="704"/>
                    <a:pt x="2121" y="1"/>
                    <a:pt x="204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 rot="1806824">
              <a:off x="7986383" y="1666288"/>
              <a:ext cx="7525" cy="15874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0" y="1"/>
                  </a:moveTo>
                  <a:cubicBezTo>
                    <a:pt x="67" y="234"/>
                    <a:pt x="167" y="434"/>
                    <a:pt x="301" y="6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 rot="1806824">
              <a:off x="7778167" y="1579003"/>
              <a:ext cx="176819" cy="162819"/>
            </a:xfrm>
            <a:custGeom>
              <a:avLst/>
              <a:gdLst/>
              <a:ahLst/>
              <a:cxnLst/>
              <a:rect l="l" t="t" r="r" b="b"/>
              <a:pathLst>
                <a:path w="7073" h="6513" extrusionOk="0">
                  <a:moveTo>
                    <a:pt x="3698" y="0"/>
                  </a:moveTo>
                  <a:cubicBezTo>
                    <a:pt x="2187" y="0"/>
                    <a:pt x="818" y="1074"/>
                    <a:pt x="534" y="2605"/>
                  </a:cubicBezTo>
                  <a:cubicBezTo>
                    <a:pt x="0" y="4373"/>
                    <a:pt x="1168" y="6175"/>
                    <a:pt x="3003" y="6442"/>
                  </a:cubicBezTo>
                  <a:cubicBezTo>
                    <a:pt x="3223" y="6489"/>
                    <a:pt x="3444" y="6512"/>
                    <a:pt x="3662" y="6512"/>
                  </a:cubicBezTo>
                  <a:cubicBezTo>
                    <a:pt x="5122" y="6512"/>
                    <a:pt x="6448" y="5483"/>
                    <a:pt x="6739" y="3973"/>
                  </a:cubicBezTo>
                  <a:cubicBezTo>
                    <a:pt x="7072" y="2739"/>
                    <a:pt x="6605" y="1405"/>
                    <a:pt x="5571" y="604"/>
                  </a:cubicBezTo>
                  <a:cubicBezTo>
                    <a:pt x="5271" y="371"/>
                    <a:pt x="4871" y="204"/>
                    <a:pt x="4504" y="104"/>
                  </a:cubicBezTo>
                  <a:cubicBezTo>
                    <a:pt x="4234" y="34"/>
                    <a:pt x="3964" y="0"/>
                    <a:pt x="3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9"/>
            <p:cNvSpPr/>
            <p:nvPr/>
          </p:nvSpPr>
          <p:spPr>
            <a:xfrm rot="1806824">
              <a:off x="7789159" y="1597059"/>
              <a:ext cx="160969" cy="147720"/>
            </a:xfrm>
            <a:custGeom>
              <a:avLst/>
              <a:gdLst/>
              <a:ahLst/>
              <a:cxnLst/>
              <a:rect l="l" t="t" r="r" b="b"/>
              <a:pathLst>
                <a:path w="6439" h="5909" extrusionOk="0">
                  <a:moveTo>
                    <a:pt x="4970" y="0"/>
                  </a:moveTo>
                  <a:lnTo>
                    <a:pt x="4970" y="0"/>
                  </a:lnTo>
                  <a:cubicBezTo>
                    <a:pt x="5904" y="1301"/>
                    <a:pt x="6071" y="3769"/>
                    <a:pt x="3903" y="4803"/>
                  </a:cubicBezTo>
                  <a:cubicBezTo>
                    <a:pt x="3494" y="4991"/>
                    <a:pt x="3088" y="5067"/>
                    <a:pt x="2697" y="5067"/>
                  </a:cubicBezTo>
                  <a:cubicBezTo>
                    <a:pt x="1556" y="5067"/>
                    <a:pt x="547" y="4417"/>
                    <a:pt x="0" y="3970"/>
                  </a:cubicBezTo>
                  <a:lnTo>
                    <a:pt x="0" y="3970"/>
                  </a:lnTo>
                  <a:cubicBezTo>
                    <a:pt x="434" y="4970"/>
                    <a:pt x="1301" y="5637"/>
                    <a:pt x="2369" y="5838"/>
                  </a:cubicBezTo>
                  <a:cubicBezTo>
                    <a:pt x="2589" y="5885"/>
                    <a:pt x="2810" y="5908"/>
                    <a:pt x="3028" y="5908"/>
                  </a:cubicBezTo>
                  <a:cubicBezTo>
                    <a:pt x="4488" y="5908"/>
                    <a:pt x="5814" y="4879"/>
                    <a:pt x="6105" y="3369"/>
                  </a:cubicBezTo>
                  <a:cubicBezTo>
                    <a:pt x="6438" y="2135"/>
                    <a:pt x="5971" y="801"/>
                    <a:pt x="4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9"/>
            <p:cNvSpPr/>
            <p:nvPr/>
          </p:nvSpPr>
          <p:spPr>
            <a:xfrm rot="1806824">
              <a:off x="7895731" y="1563391"/>
              <a:ext cx="24224" cy="50048"/>
            </a:xfrm>
            <a:custGeom>
              <a:avLst/>
              <a:gdLst/>
              <a:ahLst/>
              <a:cxnLst/>
              <a:rect l="l" t="t" r="r" b="b"/>
              <a:pathLst>
                <a:path w="969" h="2002" extrusionOk="0">
                  <a:moveTo>
                    <a:pt x="435" y="0"/>
                  </a:moveTo>
                  <a:cubicBezTo>
                    <a:pt x="357" y="11"/>
                    <a:pt x="286" y="11"/>
                    <a:pt x="226" y="11"/>
                  </a:cubicBezTo>
                  <a:cubicBezTo>
                    <a:pt x="105" y="11"/>
                    <a:pt x="23" y="11"/>
                    <a:pt x="1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1"/>
                    <a:pt x="168" y="1601"/>
                    <a:pt x="134" y="1902"/>
                  </a:cubicBezTo>
                  <a:lnTo>
                    <a:pt x="134" y="2002"/>
                  </a:lnTo>
                  <a:lnTo>
                    <a:pt x="868" y="2002"/>
                  </a:lnTo>
                  <a:cubicBezTo>
                    <a:pt x="868" y="2002"/>
                    <a:pt x="701" y="501"/>
                    <a:pt x="701" y="434"/>
                  </a:cubicBezTo>
                  <a:cubicBezTo>
                    <a:pt x="701" y="400"/>
                    <a:pt x="968" y="200"/>
                    <a:pt x="968" y="100"/>
                  </a:cubicBezTo>
                  <a:cubicBezTo>
                    <a:pt x="968" y="0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 rot="1806824">
              <a:off x="7909180" y="1569058"/>
              <a:ext cx="20024" cy="1275"/>
            </a:xfrm>
            <a:custGeom>
              <a:avLst/>
              <a:gdLst/>
              <a:ahLst/>
              <a:cxnLst/>
              <a:rect l="l" t="t" r="r" b="b"/>
              <a:pathLst>
                <a:path w="801" h="51" extrusionOk="0">
                  <a:moveTo>
                    <a:pt x="0" y="0"/>
                  </a:moveTo>
                  <a:cubicBezTo>
                    <a:pt x="133" y="34"/>
                    <a:pt x="267" y="50"/>
                    <a:pt x="400" y="50"/>
                  </a:cubicBezTo>
                  <a:cubicBezTo>
                    <a:pt x="534" y="50"/>
                    <a:pt x="667" y="34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9"/>
            <p:cNvSpPr/>
            <p:nvPr/>
          </p:nvSpPr>
          <p:spPr>
            <a:xfrm rot="1806824">
              <a:off x="7897204" y="1560418"/>
              <a:ext cx="11700" cy="47548"/>
            </a:xfrm>
            <a:custGeom>
              <a:avLst/>
              <a:gdLst/>
              <a:ahLst/>
              <a:cxnLst/>
              <a:rect l="l" t="t" r="r" b="b"/>
              <a:pathLst>
                <a:path w="468" h="1902" extrusionOk="0">
                  <a:moveTo>
                    <a:pt x="435" y="0"/>
                  </a:moveTo>
                  <a:cubicBezTo>
                    <a:pt x="418" y="0"/>
                    <a:pt x="401" y="2"/>
                    <a:pt x="383" y="7"/>
                  </a:cubicBezTo>
                  <a:lnTo>
                    <a:pt x="383" y="7"/>
                  </a:lnTo>
                  <a:cubicBezTo>
                    <a:pt x="400" y="5"/>
                    <a:pt x="418" y="3"/>
                    <a:pt x="435" y="0"/>
                  </a:cubicBezTo>
                  <a:close/>
                  <a:moveTo>
                    <a:pt x="383" y="7"/>
                  </a:moveTo>
                  <a:cubicBezTo>
                    <a:pt x="334" y="11"/>
                    <a:pt x="286" y="11"/>
                    <a:pt x="242" y="11"/>
                  </a:cubicBezTo>
                  <a:cubicBezTo>
                    <a:pt x="123" y="11"/>
                    <a:pt x="34" y="11"/>
                    <a:pt x="34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0"/>
                    <a:pt x="169" y="1593"/>
                    <a:pt x="135" y="1898"/>
                  </a:cubicBezTo>
                  <a:lnTo>
                    <a:pt x="135" y="1898"/>
                  </a:lnTo>
                  <a:cubicBezTo>
                    <a:pt x="148" y="1815"/>
                    <a:pt x="468" y="532"/>
                    <a:pt x="468" y="434"/>
                  </a:cubicBezTo>
                  <a:cubicBezTo>
                    <a:pt x="468" y="367"/>
                    <a:pt x="234" y="234"/>
                    <a:pt x="234" y="200"/>
                  </a:cubicBezTo>
                  <a:lnTo>
                    <a:pt x="234" y="100"/>
                  </a:lnTo>
                  <a:cubicBezTo>
                    <a:pt x="284" y="51"/>
                    <a:pt x="334" y="19"/>
                    <a:pt x="383" y="7"/>
                  </a:cubicBezTo>
                  <a:close/>
                  <a:moveTo>
                    <a:pt x="135" y="1898"/>
                  </a:moveTo>
                  <a:lnTo>
                    <a:pt x="135" y="1898"/>
                  </a:lnTo>
                  <a:cubicBezTo>
                    <a:pt x="135" y="1900"/>
                    <a:pt x="134" y="1901"/>
                    <a:pt x="134" y="1902"/>
                  </a:cubicBezTo>
                  <a:cubicBezTo>
                    <a:pt x="135" y="1900"/>
                    <a:pt x="135" y="1899"/>
                    <a:pt x="135" y="1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9"/>
            <p:cNvSpPr/>
            <p:nvPr/>
          </p:nvSpPr>
          <p:spPr>
            <a:xfrm rot="1806824">
              <a:off x="7819235" y="1554720"/>
              <a:ext cx="49223" cy="48698"/>
            </a:xfrm>
            <a:custGeom>
              <a:avLst/>
              <a:gdLst/>
              <a:ahLst/>
              <a:cxnLst/>
              <a:rect l="l" t="t" r="r" b="b"/>
              <a:pathLst>
                <a:path w="1969" h="1948" extrusionOk="0">
                  <a:moveTo>
                    <a:pt x="698" y="0"/>
                  </a:moveTo>
                  <a:cubicBezTo>
                    <a:pt x="651" y="0"/>
                    <a:pt x="576" y="38"/>
                    <a:pt x="501" y="113"/>
                  </a:cubicBezTo>
                  <a:cubicBezTo>
                    <a:pt x="301" y="280"/>
                    <a:pt x="1" y="613"/>
                    <a:pt x="68" y="713"/>
                  </a:cubicBezTo>
                  <a:cubicBezTo>
                    <a:pt x="92" y="738"/>
                    <a:pt x="162" y="744"/>
                    <a:pt x="243" y="744"/>
                  </a:cubicBezTo>
                  <a:cubicBezTo>
                    <a:pt x="331" y="744"/>
                    <a:pt x="431" y="737"/>
                    <a:pt x="497" y="737"/>
                  </a:cubicBezTo>
                  <a:cubicBezTo>
                    <a:pt x="534" y="737"/>
                    <a:pt x="560" y="739"/>
                    <a:pt x="568" y="747"/>
                  </a:cubicBezTo>
                  <a:lnTo>
                    <a:pt x="1435" y="1914"/>
                  </a:lnTo>
                  <a:lnTo>
                    <a:pt x="1435" y="1948"/>
                  </a:lnTo>
                  <a:lnTo>
                    <a:pt x="1969" y="1414"/>
                  </a:lnTo>
                  <a:cubicBezTo>
                    <a:pt x="1969" y="1414"/>
                    <a:pt x="835" y="480"/>
                    <a:pt x="801" y="447"/>
                  </a:cubicBezTo>
                  <a:cubicBezTo>
                    <a:pt x="768" y="413"/>
                    <a:pt x="768" y="80"/>
                    <a:pt x="735" y="13"/>
                  </a:cubicBezTo>
                  <a:cubicBezTo>
                    <a:pt x="726" y="5"/>
                    <a:pt x="714" y="0"/>
                    <a:pt x="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 rot="1806824">
              <a:off x="7832630" y="1550731"/>
              <a:ext cx="13375" cy="14199"/>
            </a:xfrm>
            <a:custGeom>
              <a:avLst/>
              <a:gdLst/>
              <a:ahLst/>
              <a:cxnLst/>
              <a:rect l="l" t="t" r="r" b="b"/>
              <a:pathLst>
                <a:path w="535" h="568" extrusionOk="0">
                  <a:moveTo>
                    <a:pt x="534" y="0"/>
                  </a:moveTo>
                  <a:lnTo>
                    <a:pt x="0" y="567"/>
                  </a:lnTo>
                  <a:cubicBezTo>
                    <a:pt x="200" y="401"/>
                    <a:pt x="401" y="20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 rot="1806824">
              <a:off x="7820059" y="1553333"/>
              <a:ext cx="35899" cy="45048"/>
            </a:xfrm>
            <a:custGeom>
              <a:avLst/>
              <a:gdLst/>
              <a:ahLst/>
              <a:cxnLst/>
              <a:rect l="l" t="t" r="r" b="b"/>
              <a:pathLst>
                <a:path w="1436" h="1802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01" y="167"/>
                    <a:pt x="1" y="501"/>
                    <a:pt x="68" y="601"/>
                  </a:cubicBezTo>
                  <a:cubicBezTo>
                    <a:pt x="91" y="637"/>
                    <a:pt x="157" y="647"/>
                    <a:pt x="235" y="647"/>
                  </a:cubicBezTo>
                  <a:cubicBezTo>
                    <a:pt x="343" y="647"/>
                    <a:pt x="473" y="627"/>
                    <a:pt x="549" y="627"/>
                  </a:cubicBezTo>
                  <a:cubicBezTo>
                    <a:pt x="573" y="627"/>
                    <a:pt x="591" y="629"/>
                    <a:pt x="601" y="634"/>
                  </a:cubicBezTo>
                  <a:lnTo>
                    <a:pt x="1435" y="1802"/>
                  </a:lnTo>
                  <a:cubicBezTo>
                    <a:pt x="1402" y="1735"/>
                    <a:pt x="768" y="501"/>
                    <a:pt x="668" y="468"/>
                  </a:cubicBezTo>
                  <a:cubicBezTo>
                    <a:pt x="635" y="445"/>
                    <a:pt x="587" y="438"/>
                    <a:pt x="537" y="438"/>
                  </a:cubicBezTo>
                  <a:cubicBezTo>
                    <a:pt x="438" y="438"/>
                    <a:pt x="334" y="468"/>
                    <a:pt x="334" y="468"/>
                  </a:cubicBezTo>
                  <a:lnTo>
                    <a:pt x="334" y="401"/>
                  </a:lnTo>
                  <a:cubicBezTo>
                    <a:pt x="334" y="368"/>
                    <a:pt x="334" y="334"/>
                    <a:pt x="334" y="334"/>
                  </a:cubicBezTo>
                  <a:cubicBezTo>
                    <a:pt x="368" y="201"/>
                    <a:pt x="435" y="10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 rot="1806824">
              <a:off x="7768118" y="1605885"/>
              <a:ext cx="50873" cy="23424"/>
            </a:xfrm>
            <a:custGeom>
              <a:avLst/>
              <a:gdLst/>
              <a:ahLst/>
              <a:cxnLst/>
              <a:rect l="l" t="t" r="r" b="b"/>
              <a:pathLst>
                <a:path w="2035" h="937" extrusionOk="0">
                  <a:moveTo>
                    <a:pt x="134" y="0"/>
                  </a:moveTo>
                  <a:cubicBezTo>
                    <a:pt x="0" y="300"/>
                    <a:pt x="34" y="634"/>
                    <a:pt x="167" y="934"/>
                  </a:cubicBezTo>
                  <a:cubicBezTo>
                    <a:pt x="171" y="936"/>
                    <a:pt x="176" y="936"/>
                    <a:pt x="181" y="936"/>
                  </a:cubicBezTo>
                  <a:cubicBezTo>
                    <a:pt x="287" y="936"/>
                    <a:pt x="503" y="601"/>
                    <a:pt x="567" y="601"/>
                  </a:cubicBezTo>
                  <a:lnTo>
                    <a:pt x="2035" y="834"/>
                  </a:lnTo>
                  <a:lnTo>
                    <a:pt x="2035" y="100"/>
                  </a:lnTo>
                  <a:cubicBezTo>
                    <a:pt x="2035" y="100"/>
                    <a:pt x="822" y="238"/>
                    <a:pt x="551" y="238"/>
                  </a:cubicBezTo>
                  <a:cubicBezTo>
                    <a:pt x="524" y="238"/>
                    <a:pt x="507" y="237"/>
                    <a:pt x="501" y="234"/>
                  </a:cubicBezTo>
                  <a:cubicBezTo>
                    <a:pt x="434" y="234"/>
                    <a:pt x="267" y="0"/>
                    <a:pt x="1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 rot="1806824">
              <a:off x="7774538" y="1596929"/>
              <a:ext cx="1700" cy="19224"/>
            </a:xfrm>
            <a:custGeom>
              <a:avLst/>
              <a:gdLst/>
              <a:ahLst/>
              <a:cxnLst/>
              <a:rect l="l" t="t" r="r" b="b"/>
              <a:pathLst>
                <a:path w="68" h="769" extrusionOk="0">
                  <a:moveTo>
                    <a:pt x="1" y="1"/>
                  </a:moveTo>
                  <a:lnTo>
                    <a:pt x="1" y="768"/>
                  </a:lnTo>
                  <a:cubicBezTo>
                    <a:pt x="67" y="501"/>
                    <a:pt x="67" y="2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 rot="1806824">
              <a:off x="7768803" y="1605848"/>
              <a:ext cx="49373" cy="23424"/>
            </a:xfrm>
            <a:custGeom>
              <a:avLst/>
              <a:gdLst/>
              <a:ahLst/>
              <a:cxnLst/>
              <a:rect l="l" t="t" r="r" b="b"/>
              <a:pathLst>
                <a:path w="1975" h="937" extrusionOk="0">
                  <a:moveTo>
                    <a:pt x="107" y="0"/>
                  </a:moveTo>
                  <a:lnTo>
                    <a:pt x="107" y="0"/>
                  </a:lnTo>
                  <a:cubicBezTo>
                    <a:pt x="60" y="77"/>
                    <a:pt x="36" y="169"/>
                    <a:pt x="32" y="261"/>
                  </a:cubicBezTo>
                  <a:lnTo>
                    <a:pt x="32" y="261"/>
                  </a:lnTo>
                  <a:cubicBezTo>
                    <a:pt x="45" y="172"/>
                    <a:pt x="69" y="85"/>
                    <a:pt x="107" y="0"/>
                  </a:cubicBezTo>
                  <a:close/>
                  <a:moveTo>
                    <a:pt x="32" y="261"/>
                  </a:moveTo>
                  <a:cubicBezTo>
                    <a:pt x="0" y="486"/>
                    <a:pt x="44" y="719"/>
                    <a:pt x="140" y="934"/>
                  </a:cubicBezTo>
                  <a:cubicBezTo>
                    <a:pt x="144" y="936"/>
                    <a:pt x="149" y="936"/>
                    <a:pt x="154" y="936"/>
                  </a:cubicBezTo>
                  <a:cubicBezTo>
                    <a:pt x="260" y="936"/>
                    <a:pt x="476" y="601"/>
                    <a:pt x="540" y="601"/>
                  </a:cubicBezTo>
                  <a:lnTo>
                    <a:pt x="1975" y="834"/>
                  </a:lnTo>
                  <a:cubicBezTo>
                    <a:pt x="1908" y="801"/>
                    <a:pt x="640" y="501"/>
                    <a:pt x="507" y="501"/>
                  </a:cubicBezTo>
                  <a:cubicBezTo>
                    <a:pt x="407" y="501"/>
                    <a:pt x="273" y="667"/>
                    <a:pt x="173" y="667"/>
                  </a:cubicBezTo>
                  <a:cubicBezTo>
                    <a:pt x="173" y="667"/>
                    <a:pt x="140" y="667"/>
                    <a:pt x="140" y="634"/>
                  </a:cubicBezTo>
                  <a:cubicBezTo>
                    <a:pt x="107" y="601"/>
                    <a:pt x="107" y="601"/>
                    <a:pt x="107" y="567"/>
                  </a:cubicBezTo>
                  <a:cubicBezTo>
                    <a:pt x="53" y="478"/>
                    <a:pt x="28" y="369"/>
                    <a:pt x="32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 rot="1806824">
              <a:off x="7758174" y="1656190"/>
              <a:ext cx="51548" cy="47673"/>
            </a:xfrm>
            <a:custGeom>
              <a:avLst/>
              <a:gdLst/>
              <a:ahLst/>
              <a:cxnLst/>
              <a:rect l="l" t="t" r="r" b="b"/>
              <a:pathLst>
                <a:path w="2062" h="1907" extrusionOk="0">
                  <a:moveTo>
                    <a:pt x="1528" y="0"/>
                  </a:moveTo>
                  <a:lnTo>
                    <a:pt x="1228" y="334"/>
                  </a:lnTo>
                  <a:cubicBezTo>
                    <a:pt x="961" y="701"/>
                    <a:pt x="594" y="1134"/>
                    <a:pt x="561" y="1168"/>
                  </a:cubicBezTo>
                  <a:cubicBezTo>
                    <a:pt x="550" y="1173"/>
                    <a:pt x="535" y="1175"/>
                    <a:pt x="517" y="1175"/>
                  </a:cubicBezTo>
                  <a:cubicBezTo>
                    <a:pt x="471" y="1175"/>
                    <a:pt x="404" y="1163"/>
                    <a:pt x="335" y="1163"/>
                  </a:cubicBezTo>
                  <a:cubicBezTo>
                    <a:pt x="262" y="1163"/>
                    <a:pt x="185" y="1177"/>
                    <a:pt x="127" y="1234"/>
                  </a:cubicBezTo>
                  <a:cubicBezTo>
                    <a:pt x="1" y="1361"/>
                    <a:pt x="653" y="1907"/>
                    <a:pt x="807" y="1907"/>
                  </a:cubicBezTo>
                  <a:cubicBezTo>
                    <a:pt x="816" y="1907"/>
                    <a:pt x="823" y="1905"/>
                    <a:pt x="828" y="1902"/>
                  </a:cubicBezTo>
                  <a:cubicBezTo>
                    <a:pt x="828" y="1868"/>
                    <a:pt x="861" y="1835"/>
                    <a:pt x="861" y="1802"/>
                  </a:cubicBezTo>
                  <a:cubicBezTo>
                    <a:pt x="861" y="1668"/>
                    <a:pt x="794" y="1435"/>
                    <a:pt x="861" y="1401"/>
                  </a:cubicBezTo>
                  <a:cubicBezTo>
                    <a:pt x="894" y="1368"/>
                    <a:pt x="2062" y="501"/>
                    <a:pt x="2062" y="501"/>
                  </a:cubicBezTo>
                  <a:lnTo>
                    <a:pt x="152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 rot="1806824">
              <a:off x="7756234" y="1679221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1" y="0"/>
                  </a:moveTo>
                  <a:lnTo>
                    <a:pt x="568" y="567"/>
                  </a:lnTo>
                  <a:cubicBezTo>
                    <a:pt x="401" y="334"/>
                    <a:pt x="201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 rot="1806824">
              <a:off x="7756779" y="1658309"/>
              <a:ext cx="30699" cy="39349"/>
            </a:xfrm>
            <a:custGeom>
              <a:avLst/>
              <a:gdLst/>
              <a:ahLst/>
              <a:cxnLst/>
              <a:rect l="l" t="t" r="r" b="b"/>
              <a:pathLst>
                <a:path w="1228" h="1574" extrusionOk="0">
                  <a:moveTo>
                    <a:pt x="1228" y="1"/>
                  </a:moveTo>
                  <a:cubicBezTo>
                    <a:pt x="961" y="368"/>
                    <a:pt x="594" y="801"/>
                    <a:pt x="561" y="835"/>
                  </a:cubicBezTo>
                  <a:cubicBezTo>
                    <a:pt x="550" y="840"/>
                    <a:pt x="535" y="842"/>
                    <a:pt x="517" y="842"/>
                  </a:cubicBezTo>
                  <a:cubicBezTo>
                    <a:pt x="471" y="842"/>
                    <a:pt x="404" y="830"/>
                    <a:pt x="335" y="830"/>
                  </a:cubicBezTo>
                  <a:cubicBezTo>
                    <a:pt x="261" y="830"/>
                    <a:pt x="185" y="844"/>
                    <a:pt x="127" y="901"/>
                  </a:cubicBezTo>
                  <a:cubicBezTo>
                    <a:pt x="0" y="1028"/>
                    <a:pt x="653" y="1574"/>
                    <a:pt x="807" y="1574"/>
                  </a:cubicBezTo>
                  <a:cubicBezTo>
                    <a:pt x="815" y="1574"/>
                    <a:pt x="822" y="1572"/>
                    <a:pt x="827" y="1569"/>
                  </a:cubicBezTo>
                  <a:cubicBezTo>
                    <a:pt x="827" y="1535"/>
                    <a:pt x="861" y="1502"/>
                    <a:pt x="861" y="1469"/>
                  </a:cubicBezTo>
                  <a:cubicBezTo>
                    <a:pt x="827" y="1469"/>
                    <a:pt x="794" y="1469"/>
                    <a:pt x="794" y="1502"/>
                  </a:cubicBezTo>
                  <a:cubicBezTo>
                    <a:pt x="761" y="1502"/>
                    <a:pt x="727" y="1502"/>
                    <a:pt x="694" y="1469"/>
                  </a:cubicBezTo>
                  <a:cubicBezTo>
                    <a:pt x="627" y="1402"/>
                    <a:pt x="561" y="1368"/>
                    <a:pt x="494" y="1302"/>
                  </a:cubicBezTo>
                  <a:cubicBezTo>
                    <a:pt x="460" y="1235"/>
                    <a:pt x="394" y="1168"/>
                    <a:pt x="360" y="1102"/>
                  </a:cubicBezTo>
                  <a:cubicBezTo>
                    <a:pt x="360" y="1102"/>
                    <a:pt x="360" y="1068"/>
                    <a:pt x="360" y="1035"/>
                  </a:cubicBezTo>
                  <a:cubicBezTo>
                    <a:pt x="394" y="968"/>
                    <a:pt x="561" y="968"/>
                    <a:pt x="627" y="935"/>
                  </a:cubicBezTo>
                  <a:cubicBezTo>
                    <a:pt x="861" y="635"/>
                    <a:pt x="1061" y="334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 rot="1806824">
              <a:off x="7810717" y="1707061"/>
              <a:ext cx="25024" cy="49498"/>
            </a:xfrm>
            <a:custGeom>
              <a:avLst/>
              <a:gdLst/>
              <a:ahLst/>
              <a:cxnLst/>
              <a:rect l="l" t="t" r="r" b="b"/>
              <a:pathLst>
                <a:path w="1001" h="1980" extrusionOk="0">
                  <a:moveTo>
                    <a:pt x="134" y="1"/>
                  </a:moveTo>
                  <a:cubicBezTo>
                    <a:pt x="134" y="1"/>
                    <a:pt x="167" y="134"/>
                    <a:pt x="167" y="334"/>
                  </a:cubicBezTo>
                  <a:cubicBezTo>
                    <a:pt x="200" y="734"/>
                    <a:pt x="267" y="1468"/>
                    <a:pt x="267" y="1535"/>
                  </a:cubicBezTo>
                  <a:cubicBezTo>
                    <a:pt x="267" y="1568"/>
                    <a:pt x="0" y="1702"/>
                    <a:pt x="0" y="1869"/>
                  </a:cubicBezTo>
                  <a:cubicBezTo>
                    <a:pt x="0" y="1947"/>
                    <a:pt x="183" y="1979"/>
                    <a:pt x="389" y="1979"/>
                  </a:cubicBezTo>
                  <a:cubicBezTo>
                    <a:pt x="534" y="1979"/>
                    <a:pt x="690" y="1963"/>
                    <a:pt x="801" y="1935"/>
                  </a:cubicBezTo>
                  <a:cubicBezTo>
                    <a:pt x="901" y="1902"/>
                    <a:pt x="968" y="1869"/>
                    <a:pt x="968" y="1869"/>
                  </a:cubicBezTo>
                  <a:cubicBezTo>
                    <a:pt x="1001" y="1769"/>
                    <a:pt x="634" y="1535"/>
                    <a:pt x="634" y="1468"/>
                  </a:cubicBezTo>
                  <a:cubicBezTo>
                    <a:pt x="634" y="1402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 rot="1806824">
              <a:off x="7802185" y="1750020"/>
              <a:ext cx="19199" cy="1400"/>
            </a:xfrm>
            <a:custGeom>
              <a:avLst/>
              <a:gdLst/>
              <a:ahLst/>
              <a:cxnLst/>
              <a:rect l="l" t="t" r="r" b="b"/>
              <a:pathLst>
                <a:path w="768" h="56" extrusionOk="0">
                  <a:moveTo>
                    <a:pt x="438" y="1"/>
                  </a:moveTo>
                  <a:cubicBezTo>
                    <a:pt x="285" y="1"/>
                    <a:pt x="137" y="17"/>
                    <a:pt x="0" y="56"/>
                  </a:cubicBezTo>
                  <a:lnTo>
                    <a:pt x="768" y="23"/>
                  </a:lnTo>
                  <a:cubicBezTo>
                    <a:pt x="657" y="9"/>
                    <a:pt x="546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 rot="1806824">
              <a:off x="7808960" y="1713593"/>
              <a:ext cx="20024" cy="41149"/>
            </a:xfrm>
            <a:custGeom>
              <a:avLst/>
              <a:gdLst/>
              <a:ahLst/>
              <a:cxnLst/>
              <a:rect l="l" t="t" r="r" b="b"/>
              <a:pathLst>
                <a:path w="801" h="1646" extrusionOk="0">
                  <a:moveTo>
                    <a:pt x="134" y="0"/>
                  </a:moveTo>
                  <a:lnTo>
                    <a:pt x="134" y="0"/>
                  </a:lnTo>
                  <a:cubicBezTo>
                    <a:pt x="200" y="400"/>
                    <a:pt x="267" y="1134"/>
                    <a:pt x="267" y="1201"/>
                  </a:cubicBezTo>
                  <a:cubicBezTo>
                    <a:pt x="234" y="1234"/>
                    <a:pt x="0" y="1368"/>
                    <a:pt x="0" y="1535"/>
                  </a:cubicBezTo>
                  <a:cubicBezTo>
                    <a:pt x="0" y="1613"/>
                    <a:pt x="183" y="1645"/>
                    <a:pt x="389" y="1645"/>
                  </a:cubicBezTo>
                  <a:cubicBezTo>
                    <a:pt x="534" y="1645"/>
                    <a:pt x="690" y="1629"/>
                    <a:pt x="801" y="1601"/>
                  </a:cubicBezTo>
                  <a:cubicBezTo>
                    <a:pt x="634" y="1601"/>
                    <a:pt x="501" y="1568"/>
                    <a:pt x="334" y="1535"/>
                  </a:cubicBezTo>
                  <a:cubicBezTo>
                    <a:pt x="300" y="1535"/>
                    <a:pt x="267" y="1535"/>
                    <a:pt x="234" y="1501"/>
                  </a:cubicBezTo>
                  <a:cubicBezTo>
                    <a:pt x="167" y="1435"/>
                    <a:pt x="367" y="1234"/>
                    <a:pt x="367" y="1201"/>
                  </a:cubicBezTo>
                  <a:cubicBezTo>
                    <a:pt x="367" y="1168"/>
                    <a:pt x="234" y="367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 rot="1806824">
              <a:off x="7861870" y="1717592"/>
              <a:ext cx="49223" cy="47998"/>
            </a:xfrm>
            <a:custGeom>
              <a:avLst/>
              <a:gdLst/>
              <a:ahLst/>
              <a:cxnLst/>
              <a:rect l="l" t="t" r="r" b="b"/>
              <a:pathLst>
                <a:path w="1969" h="1920" extrusionOk="0">
                  <a:moveTo>
                    <a:pt x="534" y="1"/>
                  </a:moveTo>
                  <a:lnTo>
                    <a:pt x="1" y="501"/>
                  </a:lnTo>
                  <a:lnTo>
                    <a:pt x="67" y="568"/>
                  </a:lnTo>
                  <a:cubicBezTo>
                    <a:pt x="301" y="768"/>
                    <a:pt x="1168" y="1435"/>
                    <a:pt x="1201" y="1502"/>
                  </a:cubicBezTo>
                  <a:cubicBezTo>
                    <a:pt x="1235" y="1535"/>
                    <a:pt x="1201" y="1836"/>
                    <a:pt x="1235" y="1902"/>
                  </a:cubicBezTo>
                  <a:cubicBezTo>
                    <a:pt x="1247" y="1914"/>
                    <a:pt x="1263" y="1920"/>
                    <a:pt x="1282" y="1920"/>
                  </a:cubicBezTo>
                  <a:cubicBezTo>
                    <a:pt x="1371" y="1920"/>
                    <a:pt x="1531" y="1800"/>
                    <a:pt x="1668" y="1635"/>
                  </a:cubicBezTo>
                  <a:cubicBezTo>
                    <a:pt x="1835" y="1435"/>
                    <a:pt x="1969" y="1302"/>
                    <a:pt x="1935" y="1235"/>
                  </a:cubicBezTo>
                  <a:cubicBezTo>
                    <a:pt x="1909" y="1196"/>
                    <a:pt x="1833" y="1188"/>
                    <a:pt x="1746" y="1188"/>
                  </a:cubicBezTo>
                  <a:cubicBezTo>
                    <a:pt x="1675" y="1188"/>
                    <a:pt x="1597" y="1193"/>
                    <a:pt x="1532" y="1193"/>
                  </a:cubicBezTo>
                  <a:cubicBezTo>
                    <a:pt x="1471" y="1193"/>
                    <a:pt x="1421" y="1188"/>
                    <a:pt x="1402" y="11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 rot="1806824">
              <a:off x="7884529" y="1755539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568" y="1"/>
                  </a:moveTo>
                  <a:cubicBezTo>
                    <a:pt x="334" y="134"/>
                    <a:pt x="134" y="334"/>
                    <a:pt x="1" y="568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 rot="1806824">
              <a:off x="7860376" y="1729372"/>
              <a:ext cx="40049" cy="33799"/>
            </a:xfrm>
            <a:custGeom>
              <a:avLst/>
              <a:gdLst/>
              <a:ahLst/>
              <a:cxnLst/>
              <a:rect l="l" t="t" r="r" b="b"/>
              <a:pathLst>
                <a:path w="1602" h="1352" extrusionOk="0">
                  <a:moveTo>
                    <a:pt x="0" y="0"/>
                  </a:moveTo>
                  <a:cubicBezTo>
                    <a:pt x="234" y="200"/>
                    <a:pt x="1101" y="867"/>
                    <a:pt x="1134" y="934"/>
                  </a:cubicBezTo>
                  <a:cubicBezTo>
                    <a:pt x="1168" y="967"/>
                    <a:pt x="1134" y="1268"/>
                    <a:pt x="1168" y="1334"/>
                  </a:cubicBezTo>
                  <a:cubicBezTo>
                    <a:pt x="1180" y="1346"/>
                    <a:pt x="1196" y="1352"/>
                    <a:pt x="1215" y="1352"/>
                  </a:cubicBezTo>
                  <a:cubicBezTo>
                    <a:pt x="1304" y="1352"/>
                    <a:pt x="1464" y="1232"/>
                    <a:pt x="1601" y="1067"/>
                  </a:cubicBezTo>
                  <a:lnTo>
                    <a:pt x="1601" y="1067"/>
                  </a:lnTo>
                  <a:cubicBezTo>
                    <a:pt x="1535" y="1101"/>
                    <a:pt x="1468" y="1134"/>
                    <a:pt x="1368" y="1168"/>
                  </a:cubicBezTo>
                  <a:lnTo>
                    <a:pt x="1335" y="1168"/>
                  </a:lnTo>
                  <a:cubicBezTo>
                    <a:pt x="1268" y="1168"/>
                    <a:pt x="1268" y="901"/>
                    <a:pt x="1268" y="834"/>
                  </a:cubicBezTo>
                  <a:cubicBezTo>
                    <a:pt x="868" y="534"/>
                    <a:pt x="434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 rot="1806824">
              <a:off x="7912482" y="1690638"/>
              <a:ext cx="50898" cy="24199"/>
            </a:xfrm>
            <a:custGeom>
              <a:avLst/>
              <a:gdLst/>
              <a:ahLst/>
              <a:cxnLst/>
              <a:rect l="l" t="t" r="r" b="b"/>
              <a:pathLst>
                <a:path w="2036" h="968" extrusionOk="0">
                  <a:moveTo>
                    <a:pt x="1869" y="1"/>
                  </a:moveTo>
                  <a:cubicBezTo>
                    <a:pt x="1769" y="1"/>
                    <a:pt x="1535" y="334"/>
                    <a:pt x="1469" y="334"/>
                  </a:cubicBezTo>
                  <a:lnTo>
                    <a:pt x="301" y="167"/>
                  </a:lnTo>
                  <a:lnTo>
                    <a:pt x="1" y="134"/>
                  </a:lnTo>
                  <a:lnTo>
                    <a:pt x="1" y="868"/>
                  </a:lnTo>
                  <a:cubicBezTo>
                    <a:pt x="1" y="868"/>
                    <a:pt x="1435" y="701"/>
                    <a:pt x="1535" y="701"/>
                  </a:cubicBezTo>
                  <a:cubicBezTo>
                    <a:pt x="1535" y="734"/>
                    <a:pt x="1602" y="768"/>
                    <a:pt x="1669" y="835"/>
                  </a:cubicBezTo>
                  <a:cubicBezTo>
                    <a:pt x="1736" y="901"/>
                    <a:pt x="1802" y="968"/>
                    <a:pt x="1869" y="968"/>
                  </a:cubicBezTo>
                  <a:cubicBezTo>
                    <a:pt x="2036" y="968"/>
                    <a:pt x="2002" y="34"/>
                    <a:pt x="186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 rot="1806824">
              <a:off x="7955271" y="1703754"/>
              <a:ext cx="1700" cy="20049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34" y="1"/>
                  </a:moveTo>
                  <a:cubicBezTo>
                    <a:pt x="1" y="268"/>
                    <a:pt x="1" y="534"/>
                    <a:pt x="67" y="80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 rot="1806824">
              <a:off x="7919305" y="1693248"/>
              <a:ext cx="43373" cy="23424"/>
            </a:xfrm>
            <a:custGeom>
              <a:avLst/>
              <a:gdLst/>
              <a:ahLst/>
              <a:cxnLst/>
              <a:rect l="l" t="t" r="r" b="b"/>
              <a:pathLst>
                <a:path w="1735" h="937" extrusionOk="0">
                  <a:moveTo>
                    <a:pt x="1554" y="1"/>
                  </a:moveTo>
                  <a:cubicBezTo>
                    <a:pt x="1448" y="1"/>
                    <a:pt x="1232" y="337"/>
                    <a:pt x="1168" y="337"/>
                  </a:cubicBezTo>
                  <a:lnTo>
                    <a:pt x="0" y="136"/>
                  </a:lnTo>
                  <a:lnTo>
                    <a:pt x="0" y="136"/>
                  </a:lnTo>
                  <a:cubicBezTo>
                    <a:pt x="367" y="236"/>
                    <a:pt x="934" y="437"/>
                    <a:pt x="1101" y="437"/>
                  </a:cubicBezTo>
                  <a:cubicBezTo>
                    <a:pt x="1114" y="439"/>
                    <a:pt x="1127" y="440"/>
                    <a:pt x="1139" y="440"/>
                  </a:cubicBezTo>
                  <a:cubicBezTo>
                    <a:pt x="1293" y="440"/>
                    <a:pt x="1440" y="270"/>
                    <a:pt x="1501" y="270"/>
                  </a:cubicBezTo>
                  <a:cubicBezTo>
                    <a:pt x="1535" y="270"/>
                    <a:pt x="1568" y="270"/>
                    <a:pt x="1568" y="303"/>
                  </a:cubicBezTo>
                  <a:cubicBezTo>
                    <a:pt x="1568" y="337"/>
                    <a:pt x="1568" y="370"/>
                    <a:pt x="1601" y="403"/>
                  </a:cubicBezTo>
                  <a:cubicBezTo>
                    <a:pt x="1601" y="503"/>
                    <a:pt x="1601" y="637"/>
                    <a:pt x="1601" y="770"/>
                  </a:cubicBezTo>
                  <a:cubicBezTo>
                    <a:pt x="1568" y="770"/>
                    <a:pt x="1568" y="804"/>
                    <a:pt x="1568" y="804"/>
                  </a:cubicBezTo>
                  <a:lnTo>
                    <a:pt x="1368" y="804"/>
                  </a:lnTo>
                  <a:cubicBezTo>
                    <a:pt x="1435" y="870"/>
                    <a:pt x="1501" y="937"/>
                    <a:pt x="1568" y="937"/>
                  </a:cubicBezTo>
                  <a:cubicBezTo>
                    <a:pt x="1735" y="937"/>
                    <a:pt x="1701" y="3"/>
                    <a:pt x="1568" y="3"/>
                  </a:cubicBezTo>
                  <a:cubicBezTo>
                    <a:pt x="1564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 rot="1806824">
              <a:off x="7921865" y="1615662"/>
              <a:ext cx="50073" cy="48498"/>
            </a:xfrm>
            <a:custGeom>
              <a:avLst/>
              <a:gdLst/>
              <a:ahLst/>
              <a:cxnLst/>
              <a:rect l="l" t="t" r="r" b="b"/>
              <a:pathLst>
                <a:path w="2003" h="1940" extrusionOk="0">
                  <a:moveTo>
                    <a:pt x="1263" y="1"/>
                  </a:moveTo>
                  <a:cubicBezTo>
                    <a:pt x="1253" y="1"/>
                    <a:pt x="1244" y="2"/>
                    <a:pt x="1235" y="5"/>
                  </a:cubicBezTo>
                  <a:cubicBezTo>
                    <a:pt x="1168" y="72"/>
                    <a:pt x="1269" y="472"/>
                    <a:pt x="1202" y="539"/>
                  </a:cubicBezTo>
                  <a:lnTo>
                    <a:pt x="134" y="1306"/>
                  </a:lnTo>
                  <a:lnTo>
                    <a:pt x="1" y="1406"/>
                  </a:lnTo>
                  <a:lnTo>
                    <a:pt x="535" y="1940"/>
                  </a:lnTo>
                  <a:cubicBezTo>
                    <a:pt x="535" y="1940"/>
                    <a:pt x="1469" y="772"/>
                    <a:pt x="1502" y="739"/>
                  </a:cubicBezTo>
                  <a:cubicBezTo>
                    <a:pt x="1510" y="732"/>
                    <a:pt x="1531" y="729"/>
                    <a:pt x="1560" y="729"/>
                  </a:cubicBezTo>
                  <a:cubicBezTo>
                    <a:pt x="1613" y="729"/>
                    <a:pt x="1692" y="737"/>
                    <a:pt x="1766" y="737"/>
                  </a:cubicBezTo>
                  <a:cubicBezTo>
                    <a:pt x="1834" y="737"/>
                    <a:pt x="1899" y="730"/>
                    <a:pt x="1936" y="706"/>
                  </a:cubicBezTo>
                  <a:cubicBezTo>
                    <a:pt x="2002" y="639"/>
                    <a:pt x="1869" y="439"/>
                    <a:pt x="1669" y="305"/>
                  </a:cubicBezTo>
                  <a:cubicBezTo>
                    <a:pt x="1517" y="153"/>
                    <a:pt x="1364" y="1"/>
                    <a:pt x="12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 rot="1806824">
              <a:off x="7961076" y="1627312"/>
              <a:ext cx="14199" cy="13375"/>
            </a:xfrm>
            <a:custGeom>
              <a:avLst/>
              <a:gdLst/>
              <a:ahLst/>
              <a:cxnLst/>
              <a:rect l="l" t="t" r="r" b="b"/>
              <a:pathLst>
                <a:path w="568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334" y="401"/>
                    <a:pt x="567" y="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 rot="1806824">
              <a:off x="7929171" y="1615956"/>
              <a:ext cx="38374" cy="32924"/>
            </a:xfrm>
            <a:custGeom>
              <a:avLst/>
              <a:gdLst/>
              <a:ahLst/>
              <a:cxnLst/>
              <a:rect l="l" t="t" r="r" b="b"/>
              <a:pathLst>
                <a:path w="1535" h="1317" extrusionOk="0">
                  <a:moveTo>
                    <a:pt x="1152" y="1"/>
                  </a:moveTo>
                  <a:cubicBezTo>
                    <a:pt x="1134" y="1"/>
                    <a:pt x="1117" y="5"/>
                    <a:pt x="1101" y="16"/>
                  </a:cubicBezTo>
                  <a:cubicBezTo>
                    <a:pt x="1034" y="49"/>
                    <a:pt x="1135" y="449"/>
                    <a:pt x="1068" y="516"/>
                  </a:cubicBezTo>
                  <a:lnTo>
                    <a:pt x="7" y="1311"/>
                  </a:lnTo>
                  <a:lnTo>
                    <a:pt x="7" y="1311"/>
                  </a:lnTo>
                  <a:cubicBezTo>
                    <a:pt x="107" y="1244"/>
                    <a:pt x="1169" y="681"/>
                    <a:pt x="1201" y="616"/>
                  </a:cubicBezTo>
                  <a:cubicBezTo>
                    <a:pt x="1268" y="549"/>
                    <a:pt x="1201" y="349"/>
                    <a:pt x="1201" y="249"/>
                  </a:cubicBezTo>
                  <a:cubicBezTo>
                    <a:pt x="1235" y="216"/>
                    <a:pt x="1235" y="182"/>
                    <a:pt x="1301" y="182"/>
                  </a:cubicBezTo>
                  <a:lnTo>
                    <a:pt x="1335" y="182"/>
                  </a:lnTo>
                  <a:cubicBezTo>
                    <a:pt x="1401" y="216"/>
                    <a:pt x="1468" y="216"/>
                    <a:pt x="1535" y="282"/>
                  </a:cubicBezTo>
                  <a:cubicBezTo>
                    <a:pt x="1394" y="142"/>
                    <a:pt x="1253" y="1"/>
                    <a:pt x="1152" y="1"/>
                  </a:cubicBezTo>
                  <a:close/>
                  <a:moveTo>
                    <a:pt x="7" y="1311"/>
                  </a:moveTo>
                  <a:cubicBezTo>
                    <a:pt x="4" y="1314"/>
                    <a:pt x="2" y="1315"/>
                    <a:pt x="0" y="1317"/>
                  </a:cubicBezTo>
                  <a:lnTo>
                    <a:pt x="7" y="13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 rot="1806824">
              <a:off x="7811668" y="1682921"/>
              <a:ext cx="12525" cy="8025"/>
            </a:xfrm>
            <a:custGeom>
              <a:avLst/>
              <a:gdLst/>
              <a:ahLst/>
              <a:cxnLst/>
              <a:rect l="l" t="t" r="r" b="b"/>
              <a:pathLst>
                <a:path w="501" h="321" extrusionOk="0">
                  <a:moveTo>
                    <a:pt x="142" y="1"/>
                  </a:moveTo>
                  <a:cubicBezTo>
                    <a:pt x="92" y="1"/>
                    <a:pt x="50" y="17"/>
                    <a:pt x="34" y="51"/>
                  </a:cubicBezTo>
                  <a:cubicBezTo>
                    <a:pt x="0" y="151"/>
                    <a:pt x="100" y="251"/>
                    <a:pt x="200" y="284"/>
                  </a:cubicBezTo>
                  <a:cubicBezTo>
                    <a:pt x="239" y="310"/>
                    <a:pt x="282" y="320"/>
                    <a:pt x="322" y="320"/>
                  </a:cubicBezTo>
                  <a:cubicBezTo>
                    <a:pt x="388" y="320"/>
                    <a:pt x="447" y="292"/>
                    <a:pt x="467" y="251"/>
                  </a:cubicBezTo>
                  <a:cubicBezTo>
                    <a:pt x="501" y="184"/>
                    <a:pt x="434" y="84"/>
                    <a:pt x="301" y="51"/>
                  </a:cubicBezTo>
                  <a:cubicBezTo>
                    <a:pt x="251" y="17"/>
                    <a:pt x="19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 rot="1806824">
              <a:off x="7804477" y="1678240"/>
              <a:ext cx="16699" cy="1669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401" y="0"/>
                  </a:moveTo>
                  <a:cubicBezTo>
                    <a:pt x="375" y="0"/>
                    <a:pt x="346" y="0"/>
                    <a:pt x="318" y="3"/>
                  </a:cubicBezTo>
                  <a:lnTo>
                    <a:pt x="318" y="3"/>
                  </a:lnTo>
                  <a:cubicBezTo>
                    <a:pt x="345" y="1"/>
                    <a:pt x="373" y="0"/>
                    <a:pt x="401" y="0"/>
                  </a:cubicBezTo>
                  <a:close/>
                  <a:moveTo>
                    <a:pt x="318" y="3"/>
                  </a:moveTo>
                  <a:lnTo>
                    <a:pt x="318" y="3"/>
                  </a:lnTo>
                  <a:cubicBezTo>
                    <a:pt x="149" y="13"/>
                    <a:pt x="0" y="66"/>
                    <a:pt x="0" y="267"/>
                  </a:cubicBezTo>
                  <a:cubicBezTo>
                    <a:pt x="34" y="500"/>
                    <a:pt x="401" y="667"/>
                    <a:pt x="634" y="667"/>
                  </a:cubicBezTo>
                  <a:cubicBezTo>
                    <a:pt x="668" y="634"/>
                    <a:pt x="668" y="601"/>
                    <a:pt x="668" y="601"/>
                  </a:cubicBezTo>
                  <a:cubicBezTo>
                    <a:pt x="467" y="567"/>
                    <a:pt x="334" y="500"/>
                    <a:pt x="201" y="367"/>
                  </a:cubicBezTo>
                  <a:cubicBezTo>
                    <a:pt x="134" y="334"/>
                    <a:pt x="101" y="200"/>
                    <a:pt x="134" y="134"/>
                  </a:cubicBezTo>
                  <a:cubicBezTo>
                    <a:pt x="159" y="35"/>
                    <a:pt x="238" y="9"/>
                    <a:pt x="31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 rot="1806824">
              <a:off x="7864954" y="1605300"/>
              <a:ext cx="15849" cy="7025"/>
            </a:xfrm>
            <a:custGeom>
              <a:avLst/>
              <a:gdLst/>
              <a:ahLst/>
              <a:cxnLst/>
              <a:rect l="l" t="t" r="r" b="b"/>
              <a:pathLst>
                <a:path w="634" h="281" extrusionOk="0">
                  <a:moveTo>
                    <a:pt x="300" y="0"/>
                  </a:moveTo>
                  <a:cubicBezTo>
                    <a:pt x="134" y="34"/>
                    <a:pt x="0" y="101"/>
                    <a:pt x="34" y="201"/>
                  </a:cubicBezTo>
                  <a:cubicBezTo>
                    <a:pt x="34" y="249"/>
                    <a:pt x="105" y="280"/>
                    <a:pt x="209" y="280"/>
                  </a:cubicBezTo>
                  <a:cubicBezTo>
                    <a:pt x="247" y="280"/>
                    <a:pt x="289" y="276"/>
                    <a:pt x="334" y="267"/>
                  </a:cubicBezTo>
                  <a:cubicBezTo>
                    <a:pt x="501" y="267"/>
                    <a:pt x="634" y="167"/>
                    <a:pt x="634" y="101"/>
                  </a:cubicBezTo>
                  <a:cubicBezTo>
                    <a:pt x="634" y="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 rot="1806824">
              <a:off x="7857954" y="1597852"/>
              <a:ext cx="15049" cy="15849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601" y="0"/>
                  </a:moveTo>
                  <a:cubicBezTo>
                    <a:pt x="435" y="0"/>
                    <a:pt x="134" y="100"/>
                    <a:pt x="68" y="300"/>
                  </a:cubicBezTo>
                  <a:cubicBezTo>
                    <a:pt x="1" y="534"/>
                    <a:pt x="301" y="634"/>
                    <a:pt x="501" y="634"/>
                  </a:cubicBezTo>
                  <a:cubicBezTo>
                    <a:pt x="501" y="600"/>
                    <a:pt x="501" y="567"/>
                    <a:pt x="501" y="567"/>
                  </a:cubicBezTo>
                  <a:cubicBezTo>
                    <a:pt x="401" y="567"/>
                    <a:pt x="335" y="534"/>
                    <a:pt x="234" y="500"/>
                  </a:cubicBezTo>
                  <a:cubicBezTo>
                    <a:pt x="134" y="434"/>
                    <a:pt x="134" y="300"/>
                    <a:pt x="201" y="234"/>
                  </a:cubicBezTo>
                  <a:cubicBezTo>
                    <a:pt x="301" y="100"/>
                    <a:pt x="435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 rot="1806824">
              <a:off x="7908628" y="1655504"/>
              <a:ext cx="11700" cy="7525"/>
            </a:xfrm>
            <a:custGeom>
              <a:avLst/>
              <a:gdLst/>
              <a:ahLst/>
              <a:cxnLst/>
              <a:rect l="l" t="t" r="r" b="b"/>
              <a:pathLst>
                <a:path w="468" h="301" extrusionOk="0">
                  <a:moveTo>
                    <a:pt x="234" y="0"/>
                  </a:moveTo>
                  <a:cubicBezTo>
                    <a:pt x="100" y="0"/>
                    <a:pt x="0" y="67"/>
                    <a:pt x="0" y="134"/>
                  </a:cubicBezTo>
                  <a:cubicBezTo>
                    <a:pt x="0" y="234"/>
                    <a:pt x="100" y="300"/>
                    <a:pt x="234" y="300"/>
                  </a:cubicBezTo>
                  <a:cubicBezTo>
                    <a:pt x="367" y="300"/>
                    <a:pt x="467" y="234"/>
                    <a:pt x="467" y="167"/>
                  </a:cubicBezTo>
                  <a:cubicBezTo>
                    <a:pt x="467" y="67"/>
                    <a:pt x="3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 rot="1806824">
              <a:off x="7899994" y="1650536"/>
              <a:ext cx="13375" cy="14399"/>
            </a:xfrm>
            <a:custGeom>
              <a:avLst/>
              <a:gdLst/>
              <a:ahLst/>
              <a:cxnLst/>
              <a:rect l="l" t="t" r="r" b="b"/>
              <a:pathLst>
                <a:path w="535" h="576" extrusionOk="0">
                  <a:moveTo>
                    <a:pt x="434" y="1"/>
                  </a:moveTo>
                  <a:cubicBezTo>
                    <a:pt x="268" y="1"/>
                    <a:pt x="34" y="101"/>
                    <a:pt x="67" y="301"/>
                  </a:cubicBezTo>
                  <a:cubicBezTo>
                    <a:pt x="96" y="498"/>
                    <a:pt x="289" y="576"/>
                    <a:pt x="449" y="576"/>
                  </a:cubicBezTo>
                  <a:cubicBezTo>
                    <a:pt x="479" y="576"/>
                    <a:pt x="508" y="573"/>
                    <a:pt x="534" y="568"/>
                  </a:cubicBezTo>
                  <a:lnTo>
                    <a:pt x="534" y="534"/>
                  </a:lnTo>
                  <a:cubicBezTo>
                    <a:pt x="401" y="468"/>
                    <a:pt x="301" y="434"/>
                    <a:pt x="201" y="334"/>
                  </a:cubicBezTo>
                  <a:cubicBezTo>
                    <a:pt x="1" y="134"/>
                    <a:pt x="301" y="34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 rot="1806824">
              <a:off x="7804845" y="1657109"/>
              <a:ext cx="9200" cy="5850"/>
            </a:xfrm>
            <a:custGeom>
              <a:avLst/>
              <a:gdLst/>
              <a:ahLst/>
              <a:cxnLst/>
              <a:rect l="l" t="t" r="r" b="b"/>
              <a:pathLst>
                <a:path w="368" h="234" extrusionOk="0">
                  <a:moveTo>
                    <a:pt x="200" y="0"/>
                  </a:moveTo>
                  <a:cubicBezTo>
                    <a:pt x="100" y="0"/>
                    <a:pt x="33" y="34"/>
                    <a:pt x="0" y="100"/>
                  </a:cubicBezTo>
                  <a:cubicBezTo>
                    <a:pt x="0" y="167"/>
                    <a:pt x="100" y="200"/>
                    <a:pt x="200" y="234"/>
                  </a:cubicBezTo>
                  <a:cubicBezTo>
                    <a:pt x="300" y="234"/>
                    <a:pt x="367" y="167"/>
                    <a:pt x="367" y="134"/>
                  </a:cubicBezTo>
                  <a:cubicBezTo>
                    <a:pt x="367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 rot="1806824">
              <a:off x="7799051" y="1652524"/>
              <a:ext cx="10025" cy="11900"/>
            </a:xfrm>
            <a:custGeom>
              <a:avLst/>
              <a:gdLst/>
              <a:ahLst/>
              <a:cxnLst/>
              <a:rect l="l" t="t" r="r" b="b"/>
              <a:pathLst>
                <a:path w="401" h="476" extrusionOk="0">
                  <a:moveTo>
                    <a:pt x="334" y="1"/>
                  </a:moveTo>
                  <a:cubicBezTo>
                    <a:pt x="201" y="1"/>
                    <a:pt x="1" y="101"/>
                    <a:pt x="34" y="267"/>
                  </a:cubicBezTo>
                  <a:cubicBezTo>
                    <a:pt x="62" y="406"/>
                    <a:pt x="205" y="476"/>
                    <a:pt x="330" y="476"/>
                  </a:cubicBezTo>
                  <a:cubicBezTo>
                    <a:pt x="355" y="476"/>
                    <a:pt x="379" y="473"/>
                    <a:pt x="401" y="468"/>
                  </a:cubicBezTo>
                  <a:cubicBezTo>
                    <a:pt x="401" y="468"/>
                    <a:pt x="401" y="434"/>
                    <a:pt x="401" y="434"/>
                  </a:cubicBezTo>
                  <a:cubicBezTo>
                    <a:pt x="301" y="401"/>
                    <a:pt x="201" y="334"/>
                    <a:pt x="134" y="267"/>
                  </a:cubicBezTo>
                  <a:cubicBezTo>
                    <a:pt x="1" y="134"/>
                    <a:pt x="201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 rot="1806824">
              <a:off x="7890111" y="1710209"/>
              <a:ext cx="14199" cy="9175"/>
            </a:xfrm>
            <a:custGeom>
              <a:avLst/>
              <a:gdLst/>
              <a:ahLst/>
              <a:cxnLst/>
              <a:rect l="l" t="t" r="r" b="b"/>
              <a:pathLst>
                <a:path w="568" h="367" extrusionOk="0">
                  <a:moveTo>
                    <a:pt x="267" y="0"/>
                  </a:moveTo>
                  <a:cubicBezTo>
                    <a:pt x="100" y="33"/>
                    <a:pt x="0" y="133"/>
                    <a:pt x="34" y="234"/>
                  </a:cubicBezTo>
                  <a:cubicBezTo>
                    <a:pt x="34" y="334"/>
                    <a:pt x="167" y="367"/>
                    <a:pt x="334" y="367"/>
                  </a:cubicBezTo>
                  <a:cubicBezTo>
                    <a:pt x="467" y="334"/>
                    <a:pt x="567" y="234"/>
                    <a:pt x="567" y="133"/>
                  </a:cubicBezTo>
                  <a:cubicBezTo>
                    <a:pt x="567" y="33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 rot="1806824">
              <a:off x="7881308" y="1705646"/>
              <a:ext cx="17549" cy="16274"/>
            </a:xfrm>
            <a:custGeom>
              <a:avLst/>
              <a:gdLst/>
              <a:ahLst/>
              <a:cxnLst/>
              <a:rect l="l" t="t" r="r" b="b"/>
              <a:pathLst>
                <a:path w="702" h="651" extrusionOk="0">
                  <a:moveTo>
                    <a:pt x="368" y="1"/>
                  </a:moveTo>
                  <a:lnTo>
                    <a:pt x="368" y="1"/>
                  </a:lnTo>
                  <a:cubicBezTo>
                    <a:pt x="234" y="101"/>
                    <a:pt x="1" y="301"/>
                    <a:pt x="168" y="501"/>
                  </a:cubicBezTo>
                  <a:cubicBezTo>
                    <a:pt x="245" y="598"/>
                    <a:pt x="357" y="650"/>
                    <a:pt x="470" y="650"/>
                  </a:cubicBezTo>
                  <a:cubicBezTo>
                    <a:pt x="550" y="650"/>
                    <a:pt x="632" y="623"/>
                    <a:pt x="701" y="568"/>
                  </a:cubicBezTo>
                  <a:cubicBezTo>
                    <a:pt x="568" y="568"/>
                    <a:pt x="434" y="568"/>
                    <a:pt x="301" y="501"/>
                  </a:cubicBezTo>
                  <a:cubicBezTo>
                    <a:pt x="34" y="368"/>
                    <a:pt x="201" y="134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 rot="1806824">
              <a:off x="7865481" y="1276219"/>
              <a:ext cx="25024" cy="50873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 rot="1806824">
              <a:off x="8024618" y="1061174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7" y="1435"/>
                    <a:pt x="734" y="2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 rot="1806824">
              <a:off x="7967372" y="814447"/>
              <a:ext cx="50873" cy="25024"/>
            </a:xfrm>
            <a:custGeom>
              <a:avLst/>
              <a:gdLst/>
              <a:ahLst/>
              <a:cxnLst/>
              <a:rect l="l" t="t" r="r" b="b"/>
              <a:pathLst>
                <a:path w="2035" h="100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134" y="901"/>
                    <a:pt x="2035" y="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 rot="1806824">
              <a:off x="7752327" y="661959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 rot="1806824">
              <a:off x="7505392" y="687476"/>
              <a:ext cx="25024" cy="5004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 rot="1806824">
              <a:off x="7353112" y="899227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 rot="1806824">
              <a:off x="7378628" y="1174535"/>
              <a:ext cx="50048" cy="25024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 rot="1806824">
              <a:off x="7590380" y="1333466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 rot="1806824">
              <a:off x="7791509" y="1186307"/>
              <a:ext cx="199093" cy="123721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 rot="1806824">
              <a:off x="7938318" y="1289741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34" y="0"/>
                  </a:moveTo>
                  <a:cubicBezTo>
                    <a:pt x="734" y="1"/>
                    <a:pt x="0" y="1235"/>
                    <a:pt x="0" y="2135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 rot="1806824">
              <a:off x="7901645" y="975712"/>
              <a:ext cx="204993" cy="130145"/>
            </a:xfrm>
            <a:custGeom>
              <a:avLst/>
              <a:gdLst/>
              <a:ahLst/>
              <a:cxnLst/>
              <a:rect l="l" t="t" r="r" b="b"/>
              <a:pathLst>
                <a:path w="8200" h="5206" extrusionOk="0">
                  <a:moveTo>
                    <a:pt x="6618" y="0"/>
                  </a:moveTo>
                  <a:cubicBezTo>
                    <a:pt x="6614" y="0"/>
                    <a:pt x="6609" y="0"/>
                    <a:pt x="6605" y="1"/>
                  </a:cubicBezTo>
                  <a:cubicBezTo>
                    <a:pt x="6305" y="68"/>
                    <a:pt x="6138" y="1236"/>
                    <a:pt x="5938" y="1302"/>
                  </a:cubicBezTo>
                  <a:cubicBezTo>
                    <a:pt x="5771" y="1369"/>
                    <a:pt x="0" y="3270"/>
                    <a:pt x="0" y="3270"/>
                  </a:cubicBezTo>
                  <a:lnTo>
                    <a:pt x="868" y="5205"/>
                  </a:lnTo>
                  <a:cubicBezTo>
                    <a:pt x="868" y="5205"/>
                    <a:pt x="6271" y="2303"/>
                    <a:pt x="6538" y="2236"/>
                  </a:cubicBezTo>
                  <a:cubicBezTo>
                    <a:pt x="6550" y="2232"/>
                    <a:pt x="6563" y="2230"/>
                    <a:pt x="6579" y="2230"/>
                  </a:cubicBezTo>
                  <a:cubicBezTo>
                    <a:pt x="6768" y="2230"/>
                    <a:pt x="7263" y="2527"/>
                    <a:pt x="7575" y="2527"/>
                  </a:cubicBezTo>
                  <a:cubicBezTo>
                    <a:pt x="7624" y="2527"/>
                    <a:pt x="7668" y="2520"/>
                    <a:pt x="7706" y="2503"/>
                  </a:cubicBezTo>
                  <a:cubicBezTo>
                    <a:pt x="8199" y="2273"/>
                    <a:pt x="6941" y="0"/>
                    <a:pt x="6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 rot="1806824">
              <a:off x="8076649" y="1024722"/>
              <a:ext cx="25049" cy="51723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0" y="1"/>
                  </a:moveTo>
                  <a:cubicBezTo>
                    <a:pt x="1" y="1"/>
                    <a:pt x="367" y="1402"/>
                    <a:pt x="1001" y="20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 rot="1806824">
              <a:off x="7870205" y="724501"/>
              <a:ext cx="127720" cy="19491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 rot="1806824">
              <a:off x="7974970" y="753486"/>
              <a:ext cx="53373" cy="18374"/>
            </a:xfrm>
            <a:custGeom>
              <a:avLst/>
              <a:gdLst/>
              <a:ahLst/>
              <a:cxnLst/>
              <a:rect l="l" t="t" r="r" b="b"/>
              <a:pathLst>
                <a:path w="2135" h="7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34" y="735"/>
                    <a:pt x="2135" y="7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 rot="1806824">
              <a:off x="7657269" y="612085"/>
              <a:ext cx="131520" cy="195468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 rot="1806824">
              <a:off x="7710151" y="608566"/>
              <a:ext cx="51723" cy="24199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 rot="1806824">
              <a:off x="7405018" y="714985"/>
              <a:ext cx="199093" cy="122896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 rot="1806824">
              <a:off x="7438652" y="682047"/>
              <a:ext cx="19199" cy="53398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 rot="1806824">
              <a:off x="7287930" y="918897"/>
              <a:ext cx="205893" cy="130120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 rot="1806824">
              <a:off x="7293977" y="948361"/>
              <a:ext cx="24224" cy="50898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 rot="1806824">
              <a:off x="7397555" y="1105352"/>
              <a:ext cx="126920" cy="194643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 rot="1806824">
              <a:off x="7367074" y="1253079"/>
              <a:ext cx="53398" cy="18399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 rot="1806824">
              <a:off x="7605835" y="1216970"/>
              <a:ext cx="131520" cy="195768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 rot="1806824">
              <a:off x="7633795" y="1391214"/>
              <a:ext cx="50898" cy="25049"/>
            </a:xfrm>
            <a:custGeom>
              <a:avLst/>
              <a:gdLst/>
              <a:ahLst/>
              <a:cxnLst/>
              <a:rect l="l" t="t" r="r" b="b"/>
              <a:pathLst>
                <a:path w="2036" h="10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2035" y="1"/>
                    <a:pt x="634" y="368"/>
                    <a:pt x="0" y="1001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 rot="1806824">
              <a:off x="7421126" y="750253"/>
              <a:ext cx="557080" cy="521031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 rot="1806824">
              <a:off x="7486052" y="840566"/>
              <a:ext cx="467858" cy="448184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 rot="1806824">
              <a:off x="7856540" y="1100365"/>
              <a:ext cx="160969" cy="77647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 rot="1806824">
              <a:off x="7991141" y="1142132"/>
              <a:ext cx="9200" cy="64248"/>
            </a:xfrm>
            <a:custGeom>
              <a:avLst/>
              <a:gdLst/>
              <a:ahLst/>
              <a:cxnLst/>
              <a:rect l="l" t="t" r="r" b="b"/>
              <a:pathLst>
                <a:path w="368" h="2570" extrusionOk="0">
                  <a:moveTo>
                    <a:pt x="301" y="1"/>
                  </a:moveTo>
                  <a:lnTo>
                    <a:pt x="301" y="1"/>
                  </a:lnTo>
                  <a:cubicBezTo>
                    <a:pt x="301" y="1"/>
                    <a:pt x="1" y="1602"/>
                    <a:pt x="368" y="25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 rot="1806824">
              <a:off x="7872916" y="1104326"/>
              <a:ext cx="152644" cy="37624"/>
            </a:xfrm>
            <a:custGeom>
              <a:avLst/>
              <a:gdLst/>
              <a:ahLst/>
              <a:cxnLst/>
              <a:rect l="l" t="t" r="r" b="b"/>
              <a:pathLst>
                <a:path w="6106" h="1505" extrusionOk="0">
                  <a:moveTo>
                    <a:pt x="5743" y="1"/>
                  </a:moveTo>
                  <a:cubicBezTo>
                    <a:pt x="5403" y="1"/>
                    <a:pt x="4718" y="1072"/>
                    <a:pt x="4481" y="1072"/>
                  </a:cubicBezTo>
                  <a:cubicBezTo>
                    <a:pt x="4477" y="1072"/>
                    <a:pt x="4474" y="1071"/>
                    <a:pt x="4471" y="1071"/>
                  </a:cubicBezTo>
                  <a:lnTo>
                    <a:pt x="1" y="371"/>
                  </a:lnTo>
                  <a:lnTo>
                    <a:pt x="1" y="371"/>
                  </a:lnTo>
                  <a:cubicBezTo>
                    <a:pt x="134" y="437"/>
                    <a:pt x="4437" y="1505"/>
                    <a:pt x="4671" y="1505"/>
                  </a:cubicBezTo>
                  <a:cubicBezTo>
                    <a:pt x="4938" y="1471"/>
                    <a:pt x="5238" y="971"/>
                    <a:pt x="5505" y="737"/>
                  </a:cubicBezTo>
                  <a:cubicBezTo>
                    <a:pt x="5547" y="674"/>
                    <a:pt x="5603" y="651"/>
                    <a:pt x="5655" y="651"/>
                  </a:cubicBezTo>
                  <a:cubicBezTo>
                    <a:pt x="5685" y="651"/>
                    <a:pt x="5714" y="659"/>
                    <a:pt x="5738" y="671"/>
                  </a:cubicBezTo>
                  <a:cubicBezTo>
                    <a:pt x="5772" y="704"/>
                    <a:pt x="5805" y="704"/>
                    <a:pt x="5838" y="737"/>
                  </a:cubicBezTo>
                  <a:cubicBezTo>
                    <a:pt x="5972" y="904"/>
                    <a:pt x="6072" y="1138"/>
                    <a:pt x="6105" y="1371"/>
                  </a:cubicBezTo>
                  <a:cubicBezTo>
                    <a:pt x="6038" y="671"/>
                    <a:pt x="5905" y="37"/>
                    <a:pt x="5772" y="4"/>
                  </a:cubicBezTo>
                  <a:cubicBezTo>
                    <a:pt x="5762" y="2"/>
                    <a:pt x="5753" y="1"/>
                    <a:pt x="5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 rot="1806824">
              <a:off x="7887608" y="858498"/>
              <a:ext cx="159319" cy="154644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 rot="1806824">
              <a:off x="8013401" y="894440"/>
              <a:ext cx="46723" cy="44223"/>
            </a:xfrm>
            <a:custGeom>
              <a:avLst/>
              <a:gdLst/>
              <a:ahLst/>
              <a:cxnLst/>
              <a:rect l="l" t="t" r="r" b="b"/>
              <a:pathLst>
                <a:path w="1869" h="1769" extrusionOk="0">
                  <a:moveTo>
                    <a:pt x="1" y="1"/>
                  </a:moveTo>
                  <a:cubicBezTo>
                    <a:pt x="1" y="1"/>
                    <a:pt x="935" y="1368"/>
                    <a:pt x="1869" y="17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 rot="1806824">
              <a:off x="7901910" y="858824"/>
              <a:ext cx="146795" cy="111271"/>
            </a:xfrm>
            <a:custGeom>
              <a:avLst/>
              <a:gdLst/>
              <a:ahLst/>
              <a:cxnLst/>
              <a:rect l="l" t="t" r="r" b="b"/>
              <a:pathLst>
                <a:path w="5872" h="4451" extrusionOk="0">
                  <a:moveTo>
                    <a:pt x="3992" y="0"/>
                  </a:moveTo>
                  <a:cubicBezTo>
                    <a:pt x="3970" y="0"/>
                    <a:pt x="3951" y="5"/>
                    <a:pt x="3937" y="14"/>
                  </a:cubicBezTo>
                  <a:cubicBezTo>
                    <a:pt x="3637" y="214"/>
                    <a:pt x="3970" y="1548"/>
                    <a:pt x="3770" y="1682"/>
                  </a:cubicBezTo>
                  <a:lnTo>
                    <a:pt x="1" y="4451"/>
                  </a:lnTo>
                  <a:cubicBezTo>
                    <a:pt x="301" y="4284"/>
                    <a:pt x="4204" y="2216"/>
                    <a:pt x="4371" y="1949"/>
                  </a:cubicBezTo>
                  <a:cubicBezTo>
                    <a:pt x="4537" y="1649"/>
                    <a:pt x="4304" y="1081"/>
                    <a:pt x="4404" y="815"/>
                  </a:cubicBezTo>
                  <a:cubicBezTo>
                    <a:pt x="4437" y="748"/>
                    <a:pt x="4504" y="748"/>
                    <a:pt x="4604" y="748"/>
                  </a:cubicBezTo>
                  <a:cubicBezTo>
                    <a:pt x="4671" y="748"/>
                    <a:pt x="4771" y="781"/>
                    <a:pt x="4838" y="815"/>
                  </a:cubicBezTo>
                  <a:cubicBezTo>
                    <a:pt x="5205" y="981"/>
                    <a:pt x="5538" y="1181"/>
                    <a:pt x="5872" y="1448"/>
                  </a:cubicBezTo>
                  <a:cubicBezTo>
                    <a:pt x="5344" y="797"/>
                    <a:pt x="4297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 rot="1806824">
              <a:off x="7802332" y="689718"/>
              <a:ext cx="79247" cy="159719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 rot="1806824">
              <a:off x="7846603" y="705256"/>
              <a:ext cx="64223" cy="5225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 rot="1806824">
              <a:off x="7802770" y="688916"/>
              <a:ext cx="77597" cy="159369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9"/>
            <p:cNvSpPr/>
            <p:nvPr/>
          </p:nvSpPr>
          <p:spPr>
            <a:xfrm rot="1806824">
              <a:off x="7557287" y="660023"/>
              <a:ext cx="158894" cy="156444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9"/>
            <p:cNvSpPr/>
            <p:nvPr/>
          </p:nvSpPr>
          <p:spPr>
            <a:xfrm rot="1806824">
              <a:off x="7598200" y="646359"/>
              <a:ext cx="44223" cy="46723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9"/>
            <p:cNvSpPr/>
            <p:nvPr/>
          </p:nvSpPr>
          <p:spPr>
            <a:xfrm rot="1806824">
              <a:off x="7575727" y="657350"/>
              <a:ext cx="130520" cy="90572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9"/>
            <p:cNvSpPr/>
            <p:nvPr/>
          </p:nvSpPr>
          <p:spPr>
            <a:xfrm rot="1806824">
              <a:off x="7390438" y="823865"/>
              <a:ext cx="162644" cy="77647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9"/>
            <p:cNvSpPr/>
            <p:nvPr/>
          </p:nvSpPr>
          <p:spPr>
            <a:xfrm rot="1806824">
              <a:off x="7408962" y="796687"/>
              <a:ext cx="9200" cy="63423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9"/>
            <p:cNvSpPr/>
            <p:nvPr/>
          </p:nvSpPr>
          <p:spPr>
            <a:xfrm rot="1806824">
              <a:off x="7394923" y="818943"/>
              <a:ext cx="136795" cy="65073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9"/>
            <p:cNvSpPr/>
            <p:nvPr/>
          </p:nvSpPr>
          <p:spPr>
            <a:xfrm rot="1806824">
              <a:off x="7360824" y="988681"/>
              <a:ext cx="160969" cy="155519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9"/>
            <p:cNvSpPr/>
            <p:nvPr/>
          </p:nvSpPr>
          <p:spPr>
            <a:xfrm rot="1806824">
              <a:off x="7349327" y="1063847"/>
              <a:ext cx="47573" cy="44223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9"/>
            <p:cNvSpPr/>
            <p:nvPr/>
          </p:nvSpPr>
          <p:spPr>
            <a:xfrm rot="1806824">
              <a:off x="7367631" y="983775"/>
              <a:ext cx="114271" cy="129295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9"/>
            <p:cNvSpPr/>
            <p:nvPr/>
          </p:nvSpPr>
          <p:spPr>
            <a:xfrm rot="1806824">
              <a:off x="7528334" y="1154016"/>
              <a:ext cx="79222" cy="159394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9"/>
            <p:cNvSpPr/>
            <p:nvPr/>
          </p:nvSpPr>
          <p:spPr>
            <a:xfrm rot="1806824">
              <a:off x="7498524" y="1292405"/>
              <a:ext cx="64248" cy="46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9"/>
            <p:cNvSpPr/>
            <p:nvPr/>
          </p:nvSpPr>
          <p:spPr>
            <a:xfrm rot="1806824">
              <a:off x="7522325" y="1176352"/>
              <a:ext cx="78397" cy="135220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9"/>
            <p:cNvSpPr/>
            <p:nvPr/>
          </p:nvSpPr>
          <p:spPr>
            <a:xfrm rot="1806824">
              <a:off x="7693454" y="1185528"/>
              <a:ext cx="157619" cy="156369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9"/>
            <p:cNvSpPr/>
            <p:nvPr/>
          </p:nvSpPr>
          <p:spPr>
            <a:xfrm rot="1806824">
              <a:off x="7767878" y="1309428"/>
              <a:ext cx="43373" cy="46723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9"/>
            <p:cNvSpPr/>
            <p:nvPr/>
          </p:nvSpPr>
          <p:spPr>
            <a:xfrm rot="1806824">
              <a:off x="7742210" y="1207597"/>
              <a:ext cx="107596" cy="126770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 rot="1806824">
              <a:off x="7613495" y="1130166"/>
              <a:ext cx="39224" cy="25649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 rot="1806824">
              <a:off x="7589424" y="1111745"/>
              <a:ext cx="56498" cy="54673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9"/>
            <p:cNvSpPr/>
            <p:nvPr/>
          </p:nvSpPr>
          <p:spPr>
            <a:xfrm rot="1806824">
              <a:off x="7725876" y="850955"/>
              <a:ext cx="50048" cy="23274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9"/>
            <p:cNvSpPr/>
            <p:nvPr/>
          </p:nvSpPr>
          <p:spPr>
            <a:xfrm rot="1806824">
              <a:off x="7697880" y="825066"/>
              <a:ext cx="60898" cy="48148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9"/>
            <p:cNvSpPr/>
            <p:nvPr/>
          </p:nvSpPr>
          <p:spPr>
            <a:xfrm rot="1806824">
              <a:off x="7527212" y="966409"/>
              <a:ext cx="36724" cy="2169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9"/>
            <p:cNvSpPr/>
            <p:nvPr/>
          </p:nvSpPr>
          <p:spPr>
            <a:xfrm rot="1806824">
              <a:off x="7501199" y="945928"/>
              <a:ext cx="44223" cy="48048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9"/>
            <p:cNvSpPr/>
            <p:nvPr/>
          </p:nvSpPr>
          <p:spPr>
            <a:xfrm rot="1806824">
              <a:off x="7600527" y="935976"/>
              <a:ext cx="30874" cy="17724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9"/>
            <p:cNvSpPr/>
            <p:nvPr/>
          </p:nvSpPr>
          <p:spPr>
            <a:xfrm rot="1806824">
              <a:off x="7580438" y="924207"/>
              <a:ext cx="40074" cy="36474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9"/>
            <p:cNvSpPr/>
            <p:nvPr/>
          </p:nvSpPr>
          <p:spPr>
            <a:xfrm rot="1806824">
              <a:off x="7820549" y="1085612"/>
              <a:ext cx="48398" cy="28174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9"/>
            <p:cNvSpPr/>
            <p:nvPr/>
          </p:nvSpPr>
          <p:spPr>
            <a:xfrm rot="1806824">
              <a:off x="7792214" y="1070897"/>
              <a:ext cx="58398" cy="51573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39"/>
          <p:cNvGrpSpPr/>
          <p:nvPr/>
        </p:nvGrpSpPr>
        <p:grpSpPr>
          <a:xfrm>
            <a:off x="510594" y="1589874"/>
            <a:ext cx="1206916" cy="1019283"/>
            <a:chOff x="567983" y="3250646"/>
            <a:chExt cx="1206916" cy="1019283"/>
          </a:xfrm>
        </p:grpSpPr>
        <p:grpSp>
          <p:nvGrpSpPr>
            <p:cNvPr id="2418" name="Google Shape;2418;p39"/>
            <p:cNvGrpSpPr/>
            <p:nvPr/>
          </p:nvGrpSpPr>
          <p:grpSpPr>
            <a:xfrm rot="896458">
              <a:off x="921823" y="3322666"/>
              <a:ext cx="737386" cy="735945"/>
              <a:chOff x="4916000" y="349025"/>
              <a:chExt cx="1121625" cy="1159250"/>
            </a:xfrm>
          </p:grpSpPr>
          <p:sp>
            <p:nvSpPr>
              <p:cNvPr id="2419" name="Google Shape;2419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0" name="Google Shape;2420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421" name="Google Shape;2421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28" name="Google Shape;2428;p39"/>
            <p:cNvSpPr/>
            <p:nvPr/>
          </p:nvSpPr>
          <p:spPr>
            <a:xfrm rot="1807160">
              <a:off x="606208" y="3992556"/>
              <a:ext cx="213801" cy="20987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9"/>
            <p:cNvSpPr/>
            <p:nvPr/>
          </p:nvSpPr>
          <p:spPr>
            <a:xfrm rot="1807160">
              <a:off x="652939" y="4038633"/>
              <a:ext cx="119270" cy="117213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9"/>
            <p:cNvSpPr/>
            <p:nvPr/>
          </p:nvSpPr>
          <p:spPr>
            <a:xfrm rot="1807160">
              <a:off x="971272" y="4195173"/>
              <a:ext cx="11969" cy="24332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 rot="1807160">
              <a:off x="917150" y="3901359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 rot="1807160">
              <a:off x="799039" y="3913563"/>
              <a:ext cx="11969" cy="2393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 rot="1807160">
              <a:off x="726202" y="4014848"/>
              <a:ext cx="8788" cy="2554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 rot="1807160">
              <a:off x="738407" y="4146535"/>
              <a:ext cx="23938" cy="11969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 rot="1807160">
              <a:off x="839689" y="4222555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 rot="1807160">
              <a:off x="935887" y="4152167"/>
              <a:ext cx="95225" cy="59175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 rot="1807160">
              <a:off x="973528" y="3931273"/>
              <a:ext cx="61088" cy="9322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 rot="1807160">
              <a:off x="871679" y="3877502"/>
              <a:ext cx="62905" cy="93491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 rot="1807160">
              <a:off x="896976" y="3875819"/>
              <a:ext cx="24739" cy="11574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 rot="1807160">
              <a:off x="751026" y="3926723"/>
              <a:ext cx="95225" cy="58780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 rot="1807160">
              <a:off x="767117" y="3910966"/>
              <a:ext cx="9183" cy="2554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 rot="1807160">
              <a:off x="695022" y="4024259"/>
              <a:ext cx="98477" cy="62236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 rot="1807160">
              <a:off x="697918" y="4038350"/>
              <a:ext cx="11586" cy="24344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 rot="1807160">
              <a:off x="747456" y="4113443"/>
              <a:ext cx="60705" cy="93096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 rot="1807160">
              <a:off x="732880" y="4184105"/>
              <a:ext cx="25540" cy="8800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 rot="1807160">
              <a:off x="847078" y="4166832"/>
              <a:ext cx="62905" cy="93634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 rot="1807160">
              <a:off x="758720" y="3943593"/>
              <a:ext cx="266447" cy="249206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 rot="1807160">
              <a:off x="789777" y="3986792"/>
              <a:ext cx="223773" cy="214363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 rot="1807160">
              <a:off x="966993" y="4111059"/>
              <a:ext cx="76990" cy="37138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 rot="1807160">
              <a:off x="981852" y="3995368"/>
              <a:ext cx="76201" cy="73965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39"/>
            <p:cNvSpPr/>
            <p:nvPr/>
          </p:nvSpPr>
          <p:spPr>
            <a:xfrm rot="1807160">
              <a:off x="941065" y="3914635"/>
              <a:ext cx="37903" cy="76393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 rot="1807160">
              <a:off x="962243" y="3922069"/>
              <a:ext cx="30717" cy="2499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 rot="1807160">
              <a:off x="941274" y="3914252"/>
              <a:ext cx="37114" cy="76225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 rot="1807160">
              <a:off x="823857" y="3900432"/>
              <a:ext cx="75998" cy="74826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 rot="1807160">
              <a:off x="843429" y="3893897"/>
              <a:ext cx="21152" cy="22347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 rot="1807160">
              <a:off x="832679" y="3899154"/>
              <a:ext cx="62427" cy="43320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 rot="1807160">
              <a:off x="744054" y="3978803"/>
              <a:ext cx="77792" cy="37138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 rot="1807160">
              <a:off x="752915" y="3965801"/>
              <a:ext cx="4400" cy="30335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 rot="1807160">
              <a:off x="746199" y="3976448"/>
              <a:ext cx="65428" cy="31124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 rot="1807160">
              <a:off x="729888" y="4057637"/>
              <a:ext cx="76990" cy="74384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 rot="1807160">
              <a:off x="724392" y="4093591"/>
              <a:ext cx="22754" cy="21152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 rot="1807160">
              <a:off x="733145" y="4055290"/>
              <a:ext cx="54655" cy="61841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 rot="1807160">
              <a:off x="810010" y="4136720"/>
              <a:ext cx="37891" cy="76237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 rot="1807160">
              <a:off x="795754" y="4202916"/>
              <a:ext cx="30729" cy="22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 rot="1807160">
              <a:off x="807136" y="4147404"/>
              <a:ext cx="37497" cy="64675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 rot="1807160">
              <a:off x="888987" y="4151794"/>
              <a:ext cx="75388" cy="74790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 rot="1807160">
              <a:off x="924588" y="4211057"/>
              <a:ext cx="20745" cy="22347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 rot="1807160">
              <a:off x="912308" y="4162349"/>
              <a:ext cx="51462" cy="60633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 rot="1807160">
              <a:off x="850745" y="4125312"/>
              <a:ext cx="18760" cy="12268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 rot="1807160">
              <a:off x="839231" y="4116501"/>
              <a:ext cx="27023" cy="26150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 rot="1807160">
              <a:off x="904498" y="3991760"/>
              <a:ext cx="23938" cy="11132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 rot="1807160">
              <a:off x="891107" y="3979376"/>
              <a:ext cx="29127" cy="23029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 rot="1807160">
              <a:off x="809476" y="4046984"/>
              <a:ext cx="17565" cy="1037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 rot="1807160">
              <a:off x="797033" y="4037187"/>
              <a:ext cx="21152" cy="22981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 rot="1807160">
              <a:off x="844543" y="4032427"/>
              <a:ext cx="14767" cy="8477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 rot="1807160">
              <a:off x="834934" y="4026797"/>
              <a:ext cx="19167" cy="17445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 rot="1807160">
              <a:off x="949781" y="4104001"/>
              <a:ext cx="23149" cy="13475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 rot="1807160">
              <a:off x="936227" y="4096963"/>
              <a:ext cx="27931" cy="24667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39"/>
          <p:cNvSpPr txBox="1">
            <a:spLocks noGrp="1"/>
          </p:cNvSpPr>
          <p:nvPr>
            <p:ph type="title" idx="4294967295"/>
          </p:nvPr>
        </p:nvSpPr>
        <p:spPr>
          <a:xfrm>
            <a:off x="3898975" y="2332650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4" name="Google Shape;2494;p39"/>
          <p:cNvSpPr txBox="1">
            <a:spLocks noGrp="1"/>
          </p:cNvSpPr>
          <p:nvPr>
            <p:ph type="title" idx="4294967295"/>
          </p:nvPr>
        </p:nvSpPr>
        <p:spPr>
          <a:xfrm>
            <a:off x="2381000" y="26574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5" name="Google Shape;2495;p39"/>
          <p:cNvSpPr txBox="1">
            <a:spLocks noGrp="1"/>
          </p:cNvSpPr>
          <p:nvPr>
            <p:ph type="title" idx="4294967295"/>
          </p:nvPr>
        </p:nvSpPr>
        <p:spPr>
          <a:xfrm>
            <a:off x="2503825" y="18321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" name="Google Shape;2249;p39">
            <a:extLst>
              <a:ext uri="{FF2B5EF4-FFF2-40B4-BE49-F238E27FC236}">
                <a16:creationId xmlns:a16="http://schemas.microsoft.com/office/drawing/2014/main" id="{3928760D-BA13-BC70-203E-A4C0864B1FCC}"/>
              </a:ext>
            </a:extLst>
          </p:cNvPr>
          <p:cNvSpPr/>
          <p:nvPr/>
        </p:nvSpPr>
        <p:spPr>
          <a:xfrm>
            <a:off x="6877022" y="2795210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F48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01722-F454-AACD-A8AC-97842ED0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5" y="1397226"/>
            <a:ext cx="5480779" cy="32067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6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48" name="Google Shape;2248;p39"/>
          <p:cNvSpPr txBox="1">
            <a:spLocks noGrp="1"/>
          </p:cNvSpPr>
          <p:nvPr>
            <p:ph type="subTitle" idx="4294967295"/>
          </p:nvPr>
        </p:nvSpPr>
        <p:spPr>
          <a:xfrm>
            <a:off x="7383186" y="2740225"/>
            <a:ext cx="1467375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Poppins Medium"/>
                <a:ea typeface="Poppins Medium"/>
                <a:cs typeface="Poppins Medium"/>
                <a:sym typeface="Poppins Medium"/>
              </a:rPr>
              <a:t>Consensus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49" name="Google Shape;2249;p39"/>
          <p:cNvSpPr/>
          <p:nvPr/>
        </p:nvSpPr>
        <p:spPr>
          <a:xfrm>
            <a:off x="6877022" y="2271234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3C6E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9"/>
          <p:cNvSpPr txBox="1">
            <a:spLocks noGrp="1"/>
          </p:cNvSpPr>
          <p:nvPr>
            <p:ph type="subTitle" idx="4294967295"/>
          </p:nvPr>
        </p:nvSpPr>
        <p:spPr>
          <a:xfrm>
            <a:off x="7340461" y="2194964"/>
            <a:ext cx="1362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Poppins Medium"/>
                <a:ea typeface="Poppins Medium"/>
                <a:cs typeface="Poppins Medium"/>
                <a:sym typeface="Poppins Medium"/>
              </a:rPr>
              <a:t>Case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252" name="Google Shape;2252;p39"/>
          <p:cNvGrpSpPr/>
          <p:nvPr/>
        </p:nvGrpSpPr>
        <p:grpSpPr>
          <a:xfrm>
            <a:off x="7498236" y="-44741"/>
            <a:ext cx="1363757" cy="2033291"/>
            <a:chOff x="7022349" y="592283"/>
            <a:chExt cx="1363757" cy="2033291"/>
          </a:xfrm>
        </p:grpSpPr>
        <p:grpSp>
          <p:nvGrpSpPr>
            <p:cNvPr id="2253" name="Google Shape;2253;p39"/>
            <p:cNvGrpSpPr/>
            <p:nvPr/>
          </p:nvGrpSpPr>
          <p:grpSpPr>
            <a:xfrm rot="5137762">
              <a:off x="7621379" y="1883053"/>
              <a:ext cx="737369" cy="736021"/>
              <a:chOff x="4916000" y="349025"/>
              <a:chExt cx="1121625" cy="1159250"/>
            </a:xfrm>
          </p:grpSpPr>
          <p:sp>
            <p:nvSpPr>
              <p:cNvPr id="2254" name="Google Shape;2254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5" name="Google Shape;2255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256" name="Google Shape;2256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63" name="Google Shape;2263;p39"/>
            <p:cNvSpPr/>
            <p:nvPr/>
          </p:nvSpPr>
          <p:spPr>
            <a:xfrm rot="1806824">
              <a:off x="7102263" y="852618"/>
              <a:ext cx="447009" cy="43880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 rot="1806824">
              <a:off x="7199953" y="948949"/>
              <a:ext cx="249366" cy="245066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 rot="1806824">
              <a:off x="7950172" y="1602724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134"/>
                    <a:pt x="401" y="234"/>
                    <a:pt x="634" y="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 rot="1806824">
              <a:off x="7884383" y="1555739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634" y="1"/>
                  </a:moveTo>
                  <a:lnTo>
                    <a:pt x="1" y="234"/>
                  </a:lnTo>
                  <a:cubicBezTo>
                    <a:pt x="201" y="201"/>
                    <a:pt x="434" y="134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 rot="1806824">
              <a:off x="7808007" y="1563720"/>
              <a:ext cx="7525" cy="15049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300" y="1"/>
                  </a:moveTo>
                  <a:lnTo>
                    <a:pt x="0" y="601"/>
                  </a:lnTo>
                  <a:cubicBezTo>
                    <a:pt x="134" y="435"/>
                    <a:pt x="234" y="20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 rot="1806824">
              <a:off x="7761045" y="1628690"/>
              <a:ext cx="5850" cy="16699"/>
            </a:xfrm>
            <a:custGeom>
              <a:avLst/>
              <a:gdLst/>
              <a:ahLst/>
              <a:cxnLst/>
              <a:rect l="l" t="t" r="r" b="b"/>
              <a:pathLst>
                <a:path w="234" h="668" extrusionOk="0">
                  <a:moveTo>
                    <a:pt x="0" y="0"/>
                  </a:moveTo>
                  <a:lnTo>
                    <a:pt x="234" y="667"/>
                  </a:lnTo>
                  <a:cubicBezTo>
                    <a:pt x="200" y="434"/>
                    <a:pt x="133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 rot="1806824">
              <a:off x="7768819" y="1714185"/>
              <a:ext cx="15024" cy="7525"/>
            </a:xfrm>
            <a:custGeom>
              <a:avLst/>
              <a:gdLst/>
              <a:ahLst/>
              <a:cxnLst/>
              <a:rect l="l" t="t" r="r" b="b"/>
              <a:pathLst>
                <a:path w="601" h="301" extrusionOk="0">
                  <a:moveTo>
                    <a:pt x="0" y="1"/>
                  </a:moveTo>
                  <a:lnTo>
                    <a:pt x="600" y="301"/>
                  </a:lnTo>
                  <a:cubicBezTo>
                    <a:pt x="434" y="1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 rot="1806824">
              <a:off x="7833767" y="1762815"/>
              <a:ext cx="16699" cy="5850"/>
            </a:xfrm>
            <a:custGeom>
              <a:avLst/>
              <a:gdLst/>
              <a:ahLst/>
              <a:cxnLst/>
              <a:rect l="l" t="t" r="r" b="b"/>
              <a:pathLst>
                <a:path w="668" h="23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434" y="34"/>
                    <a:pt x="200" y="101"/>
                    <a:pt x="0" y="2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 rot="1806824">
              <a:off x="7919468" y="1745097"/>
              <a:ext cx="7525" cy="15849"/>
            </a:xfrm>
            <a:custGeom>
              <a:avLst/>
              <a:gdLst/>
              <a:ahLst/>
              <a:cxnLst/>
              <a:rect l="l" t="t" r="r" b="b"/>
              <a:pathLst>
                <a:path w="301" h="634" extrusionOk="0">
                  <a:moveTo>
                    <a:pt x="301" y="0"/>
                  </a:moveTo>
                  <a:lnTo>
                    <a:pt x="301" y="0"/>
                  </a:lnTo>
                  <a:cubicBezTo>
                    <a:pt x="134" y="200"/>
                    <a:pt x="34" y="400"/>
                    <a:pt x="1" y="6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 rot="1806824">
              <a:off x="7968097" y="1679306"/>
              <a:ext cx="5875" cy="15874"/>
            </a:xfrm>
            <a:custGeom>
              <a:avLst/>
              <a:gdLst/>
              <a:ahLst/>
              <a:cxnLst/>
              <a:rect l="l" t="t" r="r" b="b"/>
              <a:pathLst>
                <a:path w="235" h="6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01"/>
                    <a:pt x="101" y="434"/>
                    <a:pt x="234" y="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 rot="1806824">
              <a:off x="7921742" y="1573570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796" y="0"/>
                  </a:moveTo>
                  <a:cubicBezTo>
                    <a:pt x="765" y="0"/>
                    <a:pt x="743" y="5"/>
                    <a:pt x="734" y="14"/>
                  </a:cubicBezTo>
                  <a:cubicBezTo>
                    <a:pt x="701" y="80"/>
                    <a:pt x="901" y="381"/>
                    <a:pt x="901" y="447"/>
                  </a:cubicBezTo>
                  <a:lnTo>
                    <a:pt x="0" y="2148"/>
                  </a:lnTo>
                  <a:lnTo>
                    <a:pt x="634" y="2415"/>
                  </a:lnTo>
                  <a:cubicBezTo>
                    <a:pt x="634" y="2415"/>
                    <a:pt x="1201" y="547"/>
                    <a:pt x="1201" y="514"/>
                  </a:cubicBezTo>
                  <a:cubicBezTo>
                    <a:pt x="1235" y="481"/>
                    <a:pt x="1468" y="481"/>
                    <a:pt x="1535" y="314"/>
                  </a:cubicBezTo>
                  <a:cubicBezTo>
                    <a:pt x="1564" y="170"/>
                    <a:pt x="994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 rot="1806824">
              <a:off x="7954859" y="1582165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4"/>
                    <a:pt x="401" y="201"/>
                    <a:pt x="634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 rot="1806824">
              <a:off x="7855723" y="1537973"/>
              <a:ext cx="40749" cy="61023"/>
            </a:xfrm>
            <a:custGeom>
              <a:avLst/>
              <a:gdLst/>
              <a:ahLst/>
              <a:cxnLst/>
              <a:rect l="l" t="t" r="r" b="b"/>
              <a:pathLst>
                <a:path w="1630" h="2441" extrusionOk="0">
                  <a:moveTo>
                    <a:pt x="719" y="1"/>
                  </a:moveTo>
                  <a:cubicBezTo>
                    <a:pt x="515" y="1"/>
                    <a:pt x="1" y="316"/>
                    <a:pt x="29" y="372"/>
                  </a:cubicBezTo>
                  <a:cubicBezTo>
                    <a:pt x="62" y="472"/>
                    <a:pt x="429" y="539"/>
                    <a:pt x="462" y="572"/>
                  </a:cubicBezTo>
                  <a:cubicBezTo>
                    <a:pt x="462" y="639"/>
                    <a:pt x="1063" y="2440"/>
                    <a:pt x="1063" y="2440"/>
                  </a:cubicBezTo>
                  <a:lnTo>
                    <a:pt x="1630" y="2174"/>
                  </a:lnTo>
                  <a:cubicBezTo>
                    <a:pt x="1630" y="2174"/>
                    <a:pt x="729" y="439"/>
                    <a:pt x="729" y="406"/>
                  </a:cubicBezTo>
                  <a:cubicBezTo>
                    <a:pt x="696" y="372"/>
                    <a:pt x="863" y="139"/>
                    <a:pt x="796" y="39"/>
                  </a:cubicBezTo>
                  <a:cubicBezTo>
                    <a:pt x="785" y="12"/>
                    <a:pt x="758" y="1"/>
                    <a:pt x="71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 rot="1806824">
              <a:off x="7873113" y="1537771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635" y="1"/>
                  </a:moveTo>
                  <a:lnTo>
                    <a:pt x="1" y="301"/>
                  </a:lnTo>
                  <a:cubicBezTo>
                    <a:pt x="201" y="234"/>
                    <a:pt x="434" y="134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 rot="1806824">
              <a:off x="7779312" y="1570950"/>
              <a:ext cx="60848" cy="37649"/>
            </a:xfrm>
            <a:custGeom>
              <a:avLst/>
              <a:gdLst/>
              <a:ahLst/>
              <a:cxnLst/>
              <a:rect l="l" t="t" r="r" b="b"/>
              <a:pathLst>
                <a:path w="2434" h="1506" extrusionOk="0">
                  <a:moveTo>
                    <a:pt x="345" y="1"/>
                  </a:moveTo>
                  <a:cubicBezTo>
                    <a:pt x="183" y="1"/>
                    <a:pt x="1" y="740"/>
                    <a:pt x="65" y="772"/>
                  </a:cubicBezTo>
                  <a:cubicBezTo>
                    <a:pt x="69" y="780"/>
                    <a:pt x="77" y="784"/>
                    <a:pt x="89" y="784"/>
                  </a:cubicBezTo>
                  <a:cubicBezTo>
                    <a:pt x="164" y="784"/>
                    <a:pt x="371" y="635"/>
                    <a:pt x="449" y="635"/>
                  </a:cubicBezTo>
                  <a:cubicBezTo>
                    <a:pt x="455" y="635"/>
                    <a:pt x="461" y="636"/>
                    <a:pt x="465" y="638"/>
                  </a:cubicBezTo>
                  <a:lnTo>
                    <a:pt x="2200" y="1506"/>
                  </a:lnTo>
                  <a:lnTo>
                    <a:pt x="2433" y="905"/>
                  </a:lnTo>
                  <a:cubicBezTo>
                    <a:pt x="2433" y="905"/>
                    <a:pt x="598" y="338"/>
                    <a:pt x="532" y="305"/>
                  </a:cubicBezTo>
                  <a:cubicBezTo>
                    <a:pt x="498" y="305"/>
                    <a:pt x="465" y="38"/>
                    <a:pt x="365" y="4"/>
                  </a:cubicBezTo>
                  <a:cubicBezTo>
                    <a:pt x="358" y="2"/>
                    <a:pt x="352" y="1"/>
                    <a:pt x="34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 rot="1806824">
              <a:off x="7789197" y="1560176"/>
              <a:ext cx="5875" cy="16699"/>
            </a:xfrm>
            <a:custGeom>
              <a:avLst/>
              <a:gdLst/>
              <a:ahLst/>
              <a:cxnLst/>
              <a:rect l="l" t="t" r="r" b="b"/>
              <a:pathLst>
                <a:path w="235" h="668" extrusionOk="0">
                  <a:moveTo>
                    <a:pt x="234" y="1"/>
                  </a:moveTo>
                  <a:lnTo>
                    <a:pt x="1" y="668"/>
                  </a:lnTo>
                  <a:cubicBezTo>
                    <a:pt x="101" y="468"/>
                    <a:pt x="201" y="2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 rot="1806824">
              <a:off x="7742316" y="1633493"/>
              <a:ext cx="63323" cy="40899"/>
            </a:xfrm>
            <a:custGeom>
              <a:avLst/>
              <a:gdLst/>
              <a:ahLst/>
              <a:cxnLst/>
              <a:rect l="l" t="t" r="r" b="b"/>
              <a:pathLst>
                <a:path w="2533" h="1636" extrusionOk="0">
                  <a:moveTo>
                    <a:pt x="2265" y="0"/>
                  </a:moveTo>
                  <a:cubicBezTo>
                    <a:pt x="2265" y="0"/>
                    <a:pt x="564" y="934"/>
                    <a:pt x="497" y="934"/>
                  </a:cubicBezTo>
                  <a:cubicBezTo>
                    <a:pt x="468" y="934"/>
                    <a:pt x="280" y="829"/>
                    <a:pt x="192" y="829"/>
                  </a:cubicBezTo>
                  <a:cubicBezTo>
                    <a:pt x="181" y="829"/>
                    <a:pt x="171" y="830"/>
                    <a:pt x="164" y="834"/>
                  </a:cubicBezTo>
                  <a:cubicBezTo>
                    <a:pt x="1" y="932"/>
                    <a:pt x="380" y="1636"/>
                    <a:pt x="490" y="1636"/>
                  </a:cubicBezTo>
                  <a:cubicBezTo>
                    <a:pt x="493" y="1636"/>
                    <a:pt x="495" y="1635"/>
                    <a:pt x="497" y="1635"/>
                  </a:cubicBezTo>
                  <a:cubicBezTo>
                    <a:pt x="597" y="1568"/>
                    <a:pt x="631" y="1201"/>
                    <a:pt x="698" y="1201"/>
                  </a:cubicBezTo>
                  <a:lnTo>
                    <a:pt x="2532" y="601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 rot="1806824">
              <a:off x="7744594" y="1642697"/>
              <a:ext cx="7550" cy="15874"/>
            </a:xfrm>
            <a:custGeom>
              <a:avLst/>
              <a:gdLst/>
              <a:ahLst/>
              <a:cxnLst/>
              <a:rect l="l" t="t" r="r" b="b"/>
              <a:pathLst>
                <a:path w="302" h="635" extrusionOk="0">
                  <a:moveTo>
                    <a:pt x="1" y="1"/>
                  </a:moveTo>
                  <a:lnTo>
                    <a:pt x="301" y="635"/>
                  </a:lnTo>
                  <a:cubicBezTo>
                    <a:pt x="234" y="401"/>
                    <a:pt x="134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 rot="1806824">
              <a:off x="7776950" y="1690472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930" y="1"/>
                  </a:moveTo>
                  <a:cubicBezTo>
                    <a:pt x="930" y="1"/>
                    <a:pt x="363" y="1869"/>
                    <a:pt x="363" y="1902"/>
                  </a:cubicBezTo>
                  <a:cubicBezTo>
                    <a:pt x="329" y="1936"/>
                    <a:pt x="63" y="2002"/>
                    <a:pt x="29" y="2102"/>
                  </a:cubicBezTo>
                  <a:cubicBezTo>
                    <a:pt x="0" y="2247"/>
                    <a:pt x="570" y="2416"/>
                    <a:pt x="768" y="2416"/>
                  </a:cubicBezTo>
                  <a:cubicBezTo>
                    <a:pt x="799" y="2416"/>
                    <a:pt x="821" y="2412"/>
                    <a:pt x="830" y="2403"/>
                  </a:cubicBezTo>
                  <a:cubicBezTo>
                    <a:pt x="863" y="2336"/>
                    <a:pt x="663" y="2036"/>
                    <a:pt x="696" y="1969"/>
                  </a:cubicBezTo>
                  <a:lnTo>
                    <a:pt x="1564" y="268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 rot="1806824">
              <a:off x="7766993" y="1736636"/>
              <a:ext cx="16724" cy="5850"/>
            </a:xfrm>
            <a:custGeom>
              <a:avLst/>
              <a:gdLst/>
              <a:ahLst/>
              <a:cxnLst/>
              <a:rect l="l" t="t" r="r" b="b"/>
              <a:pathLst>
                <a:path w="669" h="234" extrusionOk="0">
                  <a:moveTo>
                    <a:pt x="1" y="0"/>
                  </a:moveTo>
                  <a:lnTo>
                    <a:pt x="668" y="234"/>
                  </a:lnTo>
                  <a:cubicBezTo>
                    <a:pt x="435" y="100"/>
                    <a:pt x="234" y="3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 rot="1806824">
              <a:off x="7841105" y="1726236"/>
              <a:ext cx="40749" cy="60173"/>
            </a:xfrm>
            <a:custGeom>
              <a:avLst/>
              <a:gdLst/>
              <a:ahLst/>
              <a:cxnLst/>
              <a:rect l="l" t="t" r="r" b="b"/>
              <a:pathLst>
                <a:path w="1630" h="2407" extrusionOk="0">
                  <a:moveTo>
                    <a:pt x="567" y="0"/>
                  </a:moveTo>
                  <a:lnTo>
                    <a:pt x="0" y="234"/>
                  </a:lnTo>
                  <a:cubicBezTo>
                    <a:pt x="0" y="234"/>
                    <a:pt x="901" y="1968"/>
                    <a:pt x="901" y="2002"/>
                  </a:cubicBezTo>
                  <a:cubicBezTo>
                    <a:pt x="934" y="2035"/>
                    <a:pt x="768" y="2268"/>
                    <a:pt x="834" y="2369"/>
                  </a:cubicBezTo>
                  <a:cubicBezTo>
                    <a:pt x="845" y="2395"/>
                    <a:pt x="872" y="2406"/>
                    <a:pt x="911" y="2406"/>
                  </a:cubicBezTo>
                  <a:cubicBezTo>
                    <a:pt x="1115" y="2406"/>
                    <a:pt x="1630" y="2091"/>
                    <a:pt x="1601" y="2035"/>
                  </a:cubicBezTo>
                  <a:cubicBezTo>
                    <a:pt x="1568" y="1935"/>
                    <a:pt x="1201" y="1902"/>
                    <a:pt x="1168" y="1835"/>
                  </a:cubicBezTo>
                  <a:cubicBezTo>
                    <a:pt x="1168" y="1768"/>
                    <a:pt x="567" y="0"/>
                    <a:pt x="5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9"/>
            <p:cNvSpPr/>
            <p:nvPr/>
          </p:nvSpPr>
          <p:spPr>
            <a:xfrm rot="1806824">
              <a:off x="7849572" y="1779351"/>
              <a:ext cx="15049" cy="7525"/>
            </a:xfrm>
            <a:custGeom>
              <a:avLst/>
              <a:gdLst/>
              <a:ahLst/>
              <a:cxnLst/>
              <a:rect l="l" t="t" r="r" b="b"/>
              <a:pathLst>
                <a:path w="602" h="301" extrusionOk="0">
                  <a:moveTo>
                    <a:pt x="601" y="0"/>
                  </a:moveTo>
                  <a:lnTo>
                    <a:pt x="601" y="0"/>
                  </a:lnTo>
                  <a:cubicBezTo>
                    <a:pt x="401" y="67"/>
                    <a:pt x="168" y="167"/>
                    <a:pt x="1" y="3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9"/>
            <p:cNvSpPr/>
            <p:nvPr/>
          </p:nvSpPr>
          <p:spPr>
            <a:xfrm rot="1806824">
              <a:off x="7897654" y="1715847"/>
              <a:ext cx="60823" cy="37649"/>
            </a:xfrm>
            <a:custGeom>
              <a:avLst/>
              <a:gdLst/>
              <a:ahLst/>
              <a:cxnLst/>
              <a:rect l="l" t="t" r="r" b="b"/>
              <a:pathLst>
                <a:path w="2433" h="1506" extrusionOk="0">
                  <a:moveTo>
                    <a:pt x="234" y="1"/>
                  </a:moveTo>
                  <a:lnTo>
                    <a:pt x="0" y="601"/>
                  </a:lnTo>
                  <a:cubicBezTo>
                    <a:pt x="0" y="601"/>
                    <a:pt x="1835" y="1168"/>
                    <a:pt x="1901" y="1202"/>
                  </a:cubicBezTo>
                  <a:cubicBezTo>
                    <a:pt x="1935" y="1235"/>
                    <a:pt x="1968" y="1468"/>
                    <a:pt x="2068" y="1502"/>
                  </a:cubicBezTo>
                  <a:cubicBezTo>
                    <a:pt x="2075" y="1505"/>
                    <a:pt x="2082" y="1506"/>
                    <a:pt x="2089" y="1506"/>
                  </a:cubicBezTo>
                  <a:cubicBezTo>
                    <a:pt x="2251" y="1506"/>
                    <a:pt x="2432" y="799"/>
                    <a:pt x="2368" y="735"/>
                  </a:cubicBezTo>
                  <a:cubicBezTo>
                    <a:pt x="2364" y="726"/>
                    <a:pt x="2356" y="723"/>
                    <a:pt x="2344" y="723"/>
                  </a:cubicBezTo>
                  <a:cubicBezTo>
                    <a:pt x="2269" y="723"/>
                    <a:pt x="2062" y="871"/>
                    <a:pt x="1985" y="871"/>
                  </a:cubicBezTo>
                  <a:cubicBezTo>
                    <a:pt x="1978" y="871"/>
                    <a:pt x="1973" y="870"/>
                    <a:pt x="1968" y="868"/>
                  </a:cubicBezTo>
                  <a:cubicBezTo>
                    <a:pt x="1901" y="835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 rot="1806824">
              <a:off x="7943511" y="1747777"/>
              <a:ext cx="5025" cy="16699"/>
            </a:xfrm>
            <a:custGeom>
              <a:avLst/>
              <a:gdLst/>
              <a:ahLst/>
              <a:cxnLst/>
              <a:rect l="l" t="t" r="r" b="b"/>
              <a:pathLst>
                <a:path w="201" h="668" extrusionOk="0">
                  <a:moveTo>
                    <a:pt x="200" y="0"/>
                  </a:moveTo>
                  <a:cubicBezTo>
                    <a:pt x="100" y="200"/>
                    <a:pt x="0" y="434"/>
                    <a:pt x="0" y="667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 rot="1806824">
              <a:off x="7932674" y="1651236"/>
              <a:ext cx="63298" cy="40099"/>
            </a:xfrm>
            <a:custGeom>
              <a:avLst/>
              <a:gdLst/>
              <a:ahLst/>
              <a:cxnLst/>
              <a:rect l="l" t="t" r="r" b="b"/>
              <a:pathLst>
                <a:path w="2532" h="1604" extrusionOk="0">
                  <a:moveTo>
                    <a:pt x="2040" y="1"/>
                  </a:moveTo>
                  <a:cubicBezTo>
                    <a:pt x="2038" y="1"/>
                    <a:pt x="2037" y="1"/>
                    <a:pt x="2035" y="2"/>
                  </a:cubicBezTo>
                  <a:cubicBezTo>
                    <a:pt x="1935" y="35"/>
                    <a:pt x="1868" y="402"/>
                    <a:pt x="1835" y="402"/>
                  </a:cubicBezTo>
                  <a:lnTo>
                    <a:pt x="0" y="1003"/>
                  </a:lnTo>
                  <a:lnTo>
                    <a:pt x="267" y="1603"/>
                  </a:lnTo>
                  <a:cubicBezTo>
                    <a:pt x="267" y="1603"/>
                    <a:pt x="1968" y="702"/>
                    <a:pt x="2002" y="669"/>
                  </a:cubicBezTo>
                  <a:cubicBezTo>
                    <a:pt x="2061" y="669"/>
                    <a:pt x="2226" y="774"/>
                    <a:pt x="2332" y="774"/>
                  </a:cubicBezTo>
                  <a:cubicBezTo>
                    <a:pt x="2345" y="774"/>
                    <a:pt x="2358" y="773"/>
                    <a:pt x="2369" y="769"/>
                  </a:cubicBezTo>
                  <a:cubicBezTo>
                    <a:pt x="2532" y="704"/>
                    <a:pt x="2121" y="1"/>
                    <a:pt x="204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 rot="1806824">
              <a:off x="7986383" y="1666288"/>
              <a:ext cx="7525" cy="15874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0" y="1"/>
                  </a:moveTo>
                  <a:cubicBezTo>
                    <a:pt x="67" y="234"/>
                    <a:pt x="167" y="434"/>
                    <a:pt x="301" y="6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 rot="1806824">
              <a:off x="7778167" y="1579003"/>
              <a:ext cx="176819" cy="162819"/>
            </a:xfrm>
            <a:custGeom>
              <a:avLst/>
              <a:gdLst/>
              <a:ahLst/>
              <a:cxnLst/>
              <a:rect l="l" t="t" r="r" b="b"/>
              <a:pathLst>
                <a:path w="7073" h="6513" extrusionOk="0">
                  <a:moveTo>
                    <a:pt x="3698" y="0"/>
                  </a:moveTo>
                  <a:cubicBezTo>
                    <a:pt x="2187" y="0"/>
                    <a:pt x="818" y="1074"/>
                    <a:pt x="534" y="2605"/>
                  </a:cubicBezTo>
                  <a:cubicBezTo>
                    <a:pt x="0" y="4373"/>
                    <a:pt x="1168" y="6175"/>
                    <a:pt x="3003" y="6442"/>
                  </a:cubicBezTo>
                  <a:cubicBezTo>
                    <a:pt x="3223" y="6489"/>
                    <a:pt x="3444" y="6512"/>
                    <a:pt x="3662" y="6512"/>
                  </a:cubicBezTo>
                  <a:cubicBezTo>
                    <a:pt x="5122" y="6512"/>
                    <a:pt x="6448" y="5483"/>
                    <a:pt x="6739" y="3973"/>
                  </a:cubicBezTo>
                  <a:cubicBezTo>
                    <a:pt x="7072" y="2739"/>
                    <a:pt x="6605" y="1405"/>
                    <a:pt x="5571" y="604"/>
                  </a:cubicBezTo>
                  <a:cubicBezTo>
                    <a:pt x="5271" y="371"/>
                    <a:pt x="4871" y="204"/>
                    <a:pt x="4504" y="104"/>
                  </a:cubicBezTo>
                  <a:cubicBezTo>
                    <a:pt x="4234" y="34"/>
                    <a:pt x="3964" y="0"/>
                    <a:pt x="3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9"/>
            <p:cNvSpPr/>
            <p:nvPr/>
          </p:nvSpPr>
          <p:spPr>
            <a:xfrm rot="1806824">
              <a:off x="7789159" y="1597059"/>
              <a:ext cx="160969" cy="147720"/>
            </a:xfrm>
            <a:custGeom>
              <a:avLst/>
              <a:gdLst/>
              <a:ahLst/>
              <a:cxnLst/>
              <a:rect l="l" t="t" r="r" b="b"/>
              <a:pathLst>
                <a:path w="6439" h="5909" extrusionOk="0">
                  <a:moveTo>
                    <a:pt x="4970" y="0"/>
                  </a:moveTo>
                  <a:lnTo>
                    <a:pt x="4970" y="0"/>
                  </a:lnTo>
                  <a:cubicBezTo>
                    <a:pt x="5904" y="1301"/>
                    <a:pt x="6071" y="3769"/>
                    <a:pt x="3903" y="4803"/>
                  </a:cubicBezTo>
                  <a:cubicBezTo>
                    <a:pt x="3494" y="4991"/>
                    <a:pt x="3088" y="5067"/>
                    <a:pt x="2697" y="5067"/>
                  </a:cubicBezTo>
                  <a:cubicBezTo>
                    <a:pt x="1556" y="5067"/>
                    <a:pt x="547" y="4417"/>
                    <a:pt x="0" y="3970"/>
                  </a:cubicBezTo>
                  <a:lnTo>
                    <a:pt x="0" y="3970"/>
                  </a:lnTo>
                  <a:cubicBezTo>
                    <a:pt x="434" y="4970"/>
                    <a:pt x="1301" y="5637"/>
                    <a:pt x="2369" y="5838"/>
                  </a:cubicBezTo>
                  <a:cubicBezTo>
                    <a:pt x="2589" y="5885"/>
                    <a:pt x="2810" y="5908"/>
                    <a:pt x="3028" y="5908"/>
                  </a:cubicBezTo>
                  <a:cubicBezTo>
                    <a:pt x="4488" y="5908"/>
                    <a:pt x="5814" y="4879"/>
                    <a:pt x="6105" y="3369"/>
                  </a:cubicBezTo>
                  <a:cubicBezTo>
                    <a:pt x="6438" y="2135"/>
                    <a:pt x="5971" y="801"/>
                    <a:pt x="4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9"/>
            <p:cNvSpPr/>
            <p:nvPr/>
          </p:nvSpPr>
          <p:spPr>
            <a:xfrm rot="1806824">
              <a:off x="7895731" y="1563391"/>
              <a:ext cx="24224" cy="50048"/>
            </a:xfrm>
            <a:custGeom>
              <a:avLst/>
              <a:gdLst/>
              <a:ahLst/>
              <a:cxnLst/>
              <a:rect l="l" t="t" r="r" b="b"/>
              <a:pathLst>
                <a:path w="969" h="2002" extrusionOk="0">
                  <a:moveTo>
                    <a:pt x="435" y="0"/>
                  </a:moveTo>
                  <a:cubicBezTo>
                    <a:pt x="357" y="11"/>
                    <a:pt x="286" y="11"/>
                    <a:pt x="226" y="11"/>
                  </a:cubicBezTo>
                  <a:cubicBezTo>
                    <a:pt x="105" y="11"/>
                    <a:pt x="23" y="11"/>
                    <a:pt x="1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1"/>
                    <a:pt x="168" y="1601"/>
                    <a:pt x="134" y="1902"/>
                  </a:cubicBezTo>
                  <a:lnTo>
                    <a:pt x="134" y="2002"/>
                  </a:lnTo>
                  <a:lnTo>
                    <a:pt x="868" y="2002"/>
                  </a:lnTo>
                  <a:cubicBezTo>
                    <a:pt x="868" y="2002"/>
                    <a:pt x="701" y="501"/>
                    <a:pt x="701" y="434"/>
                  </a:cubicBezTo>
                  <a:cubicBezTo>
                    <a:pt x="701" y="400"/>
                    <a:pt x="968" y="200"/>
                    <a:pt x="968" y="100"/>
                  </a:cubicBezTo>
                  <a:cubicBezTo>
                    <a:pt x="968" y="0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 rot="1806824">
              <a:off x="7909180" y="1569058"/>
              <a:ext cx="20024" cy="1275"/>
            </a:xfrm>
            <a:custGeom>
              <a:avLst/>
              <a:gdLst/>
              <a:ahLst/>
              <a:cxnLst/>
              <a:rect l="l" t="t" r="r" b="b"/>
              <a:pathLst>
                <a:path w="801" h="51" extrusionOk="0">
                  <a:moveTo>
                    <a:pt x="0" y="0"/>
                  </a:moveTo>
                  <a:cubicBezTo>
                    <a:pt x="133" y="34"/>
                    <a:pt x="267" y="50"/>
                    <a:pt x="400" y="50"/>
                  </a:cubicBezTo>
                  <a:cubicBezTo>
                    <a:pt x="534" y="50"/>
                    <a:pt x="667" y="34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9"/>
            <p:cNvSpPr/>
            <p:nvPr/>
          </p:nvSpPr>
          <p:spPr>
            <a:xfrm rot="1806824">
              <a:off x="7897204" y="1560418"/>
              <a:ext cx="11700" cy="47548"/>
            </a:xfrm>
            <a:custGeom>
              <a:avLst/>
              <a:gdLst/>
              <a:ahLst/>
              <a:cxnLst/>
              <a:rect l="l" t="t" r="r" b="b"/>
              <a:pathLst>
                <a:path w="468" h="1902" extrusionOk="0">
                  <a:moveTo>
                    <a:pt x="435" y="0"/>
                  </a:moveTo>
                  <a:cubicBezTo>
                    <a:pt x="418" y="0"/>
                    <a:pt x="401" y="2"/>
                    <a:pt x="383" y="7"/>
                  </a:cubicBezTo>
                  <a:lnTo>
                    <a:pt x="383" y="7"/>
                  </a:lnTo>
                  <a:cubicBezTo>
                    <a:pt x="400" y="5"/>
                    <a:pt x="418" y="3"/>
                    <a:pt x="435" y="0"/>
                  </a:cubicBezTo>
                  <a:close/>
                  <a:moveTo>
                    <a:pt x="383" y="7"/>
                  </a:moveTo>
                  <a:cubicBezTo>
                    <a:pt x="334" y="11"/>
                    <a:pt x="286" y="11"/>
                    <a:pt x="242" y="11"/>
                  </a:cubicBezTo>
                  <a:cubicBezTo>
                    <a:pt x="123" y="11"/>
                    <a:pt x="34" y="11"/>
                    <a:pt x="34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0"/>
                    <a:pt x="169" y="1593"/>
                    <a:pt x="135" y="1898"/>
                  </a:cubicBezTo>
                  <a:lnTo>
                    <a:pt x="135" y="1898"/>
                  </a:lnTo>
                  <a:cubicBezTo>
                    <a:pt x="148" y="1815"/>
                    <a:pt x="468" y="532"/>
                    <a:pt x="468" y="434"/>
                  </a:cubicBezTo>
                  <a:cubicBezTo>
                    <a:pt x="468" y="367"/>
                    <a:pt x="234" y="234"/>
                    <a:pt x="234" y="200"/>
                  </a:cubicBezTo>
                  <a:lnTo>
                    <a:pt x="234" y="100"/>
                  </a:lnTo>
                  <a:cubicBezTo>
                    <a:pt x="284" y="51"/>
                    <a:pt x="334" y="19"/>
                    <a:pt x="383" y="7"/>
                  </a:cubicBezTo>
                  <a:close/>
                  <a:moveTo>
                    <a:pt x="135" y="1898"/>
                  </a:moveTo>
                  <a:lnTo>
                    <a:pt x="135" y="1898"/>
                  </a:lnTo>
                  <a:cubicBezTo>
                    <a:pt x="135" y="1900"/>
                    <a:pt x="134" y="1901"/>
                    <a:pt x="134" y="1902"/>
                  </a:cubicBezTo>
                  <a:cubicBezTo>
                    <a:pt x="135" y="1900"/>
                    <a:pt x="135" y="1899"/>
                    <a:pt x="135" y="1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9"/>
            <p:cNvSpPr/>
            <p:nvPr/>
          </p:nvSpPr>
          <p:spPr>
            <a:xfrm rot="1806824">
              <a:off x="7819235" y="1554720"/>
              <a:ext cx="49223" cy="48698"/>
            </a:xfrm>
            <a:custGeom>
              <a:avLst/>
              <a:gdLst/>
              <a:ahLst/>
              <a:cxnLst/>
              <a:rect l="l" t="t" r="r" b="b"/>
              <a:pathLst>
                <a:path w="1969" h="1948" extrusionOk="0">
                  <a:moveTo>
                    <a:pt x="698" y="0"/>
                  </a:moveTo>
                  <a:cubicBezTo>
                    <a:pt x="651" y="0"/>
                    <a:pt x="576" y="38"/>
                    <a:pt x="501" y="113"/>
                  </a:cubicBezTo>
                  <a:cubicBezTo>
                    <a:pt x="301" y="280"/>
                    <a:pt x="1" y="613"/>
                    <a:pt x="68" y="713"/>
                  </a:cubicBezTo>
                  <a:cubicBezTo>
                    <a:pt x="92" y="738"/>
                    <a:pt x="162" y="744"/>
                    <a:pt x="243" y="744"/>
                  </a:cubicBezTo>
                  <a:cubicBezTo>
                    <a:pt x="331" y="744"/>
                    <a:pt x="431" y="737"/>
                    <a:pt x="497" y="737"/>
                  </a:cubicBezTo>
                  <a:cubicBezTo>
                    <a:pt x="534" y="737"/>
                    <a:pt x="560" y="739"/>
                    <a:pt x="568" y="747"/>
                  </a:cubicBezTo>
                  <a:lnTo>
                    <a:pt x="1435" y="1914"/>
                  </a:lnTo>
                  <a:lnTo>
                    <a:pt x="1435" y="1948"/>
                  </a:lnTo>
                  <a:lnTo>
                    <a:pt x="1969" y="1414"/>
                  </a:lnTo>
                  <a:cubicBezTo>
                    <a:pt x="1969" y="1414"/>
                    <a:pt x="835" y="480"/>
                    <a:pt x="801" y="447"/>
                  </a:cubicBezTo>
                  <a:cubicBezTo>
                    <a:pt x="768" y="413"/>
                    <a:pt x="768" y="80"/>
                    <a:pt x="735" y="13"/>
                  </a:cubicBezTo>
                  <a:cubicBezTo>
                    <a:pt x="726" y="5"/>
                    <a:pt x="714" y="0"/>
                    <a:pt x="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 rot="1806824">
              <a:off x="7832630" y="1550731"/>
              <a:ext cx="13375" cy="14199"/>
            </a:xfrm>
            <a:custGeom>
              <a:avLst/>
              <a:gdLst/>
              <a:ahLst/>
              <a:cxnLst/>
              <a:rect l="l" t="t" r="r" b="b"/>
              <a:pathLst>
                <a:path w="535" h="568" extrusionOk="0">
                  <a:moveTo>
                    <a:pt x="534" y="0"/>
                  </a:moveTo>
                  <a:lnTo>
                    <a:pt x="0" y="567"/>
                  </a:lnTo>
                  <a:cubicBezTo>
                    <a:pt x="200" y="401"/>
                    <a:pt x="401" y="20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 rot="1806824">
              <a:off x="7820059" y="1553333"/>
              <a:ext cx="35899" cy="45048"/>
            </a:xfrm>
            <a:custGeom>
              <a:avLst/>
              <a:gdLst/>
              <a:ahLst/>
              <a:cxnLst/>
              <a:rect l="l" t="t" r="r" b="b"/>
              <a:pathLst>
                <a:path w="1436" h="1802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01" y="167"/>
                    <a:pt x="1" y="501"/>
                    <a:pt x="68" y="601"/>
                  </a:cubicBezTo>
                  <a:cubicBezTo>
                    <a:pt x="91" y="637"/>
                    <a:pt x="157" y="647"/>
                    <a:pt x="235" y="647"/>
                  </a:cubicBezTo>
                  <a:cubicBezTo>
                    <a:pt x="343" y="647"/>
                    <a:pt x="473" y="627"/>
                    <a:pt x="549" y="627"/>
                  </a:cubicBezTo>
                  <a:cubicBezTo>
                    <a:pt x="573" y="627"/>
                    <a:pt x="591" y="629"/>
                    <a:pt x="601" y="634"/>
                  </a:cubicBezTo>
                  <a:lnTo>
                    <a:pt x="1435" y="1802"/>
                  </a:lnTo>
                  <a:cubicBezTo>
                    <a:pt x="1402" y="1735"/>
                    <a:pt x="768" y="501"/>
                    <a:pt x="668" y="468"/>
                  </a:cubicBezTo>
                  <a:cubicBezTo>
                    <a:pt x="635" y="445"/>
                    <a:pt x="587" y="438"/>
                    <a:pt x="537" y="438"/>
                  </a:cubicBezTo>
                  <a:cubicBezTo>
                    <a:pt x="438" y="438"/>
                    <a:pt x="334" y="468"/>
                    <a:pt x="334" y="468"/>
                  </a:cubicBezTo>
                  <a:lnTo>
                    <a:pt x="334" y="401"/>
                  </a:lnTo>
                  <a:cubicBezTo>
                    <a:pt x="334" y="368"/>
                    <a:pt x="334" y="334"/>
                    <a:pt x="334" y="334"/>
                  </a:cubicBezTo>
                  <a:cubicBezTo>
                    <a:pt x="368" y="201"/>
                    <a:pt x="435" y="10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 rot="1806824">
              <a:off x="7768118" y="1605885"/>
              <a:ext cx="50873" cy="23424"/>
            </a:xfrm>
            <a:custGeom>
              <a:avLst/>
              <a:gdLst/>
              <a:ahLst/>
              <a:cxnLst/>
              <a:rect l="l" t="t" r="r" b="b"/>
              <a:pathLst>
                <a:path w="2035" h="937" extrusionOk="0">
                  <a:moveTo>
                    <a:pt x="134" y="0"/>
                  </a:moveTo>
                  <a:cubicBezTo>
                    <a:pt x="0" y="300"/>
                    <a:pt x="34" y="634"/>
                    <a:pt x="167" y="934"/>
                  </a:cubicBezTo>
                  <a:cubicBezTo>
                    <a:pt x="171" y="936"/>
                    <a:pt x="176" y="936"/>
                    <a:pt x="181" y="936"/>
                  </a:cubicBezTo>
                  <a:cubicBezTo>
                    <a:pt x="287" y="936"/>
                    <a:pt x="503" y="601"/>
                    <a:pt x="567" y="601"/>
                  </a:cubicBezTo>
                  <a:lnTo>
                    <a:pt x="2035" y="834"/>
                  </a:lnTo>
                  <a:lnTo>
                    <a:pt x="2035" y="100"/>
                  </a:lnTo>
                  <a:cubicBezTo>
                    <a:pt x="2035" y="100"/>
                    <a:pt x="822" y="238"/>
                    <a:pt x="551" y="238"/>
                  </a:cubicBezTo>
                  <a:cubicBezTo>
                    <a:pt x="524" y="238"/>
                    <a:pt x="507" y="237"/>
                    <a:pt x="501" y="234"/>
                  </a:cubicBezTo>
                  <a:cubicBezTo>
                    <a:pt x="434" y="234"/>
                    <a:pt x="267" y="0"/>
                    <a:pt x="1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 rot="1806824">
              <a:off x="7774538" y="1596929"/>
              <a:ext cx="1700" cy="19224"/>
            </a:xfrm>
            <a:custGeom>
              <a:avLst/>
              <a:gdLst/>
              <a:ahLst/>
              <a:cxnLst/>
              <a:rect l="l" t="t" r="r" b="b"/>
              <a:pathLst>
                <a:path w="68" h="769" extrusionOk="0">
                  <a:moveTo>
                    <a:pt x="1" y="1"/>
                  </a:moveTo>
                  <a:lnTo>
                    <a:pt x="1" y="768"/>
                  </a:lnTo>
                  <a:cubicBezTo>
                    <a:pt x="67" y="501"/>
                    <a:pt x="67" y="2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 rot="1806824">
              <a:off x="7768803" y="1605848"/>
              <a:ext cx="49373" cy="23424"/>
            </a:xfrm>
            <a:custGeom>
              <a:avLst/>
              <a:gdLst/>
              <a:ahLst/>
              <a:cxnLst/>
              <a:rect l="l" t="t" r="r" b="b"/>
              <a:pathLst>
                <a:path w="1975" h="937" extrusionOk="0">
                  <a:moveTo>
                    <a:pt x="107" y="0"/>
                  </a:moveTo>
                  <a:lnTo>
                    <a:pt x="107" y="0"/>
                  </a:lnTo>
                  <a:cubicBezTo>
                    <a:pt x="60" y="77"/>
                    <a:pt x="36" y="169"/>
                    <a:pt x="32" y="261"/>
                  </a:cubicBezTo>
                  <a:lnTo>
                    <a:pt x="32" y="261"/>
                  </a:lnTo>
                  <a:cubicBezTo>
                    <a:pt x="45" y="172"/>
                    <a:pt x="69" y="85"/>
                    <a:pt x="107" y="0"/>
                  </a:cubicBezTo>
                  <a:close/>
                  <a:moveTo>
                    <a:pt x="32" y="261"/>
                  </a:moveTo>
                  <a:cubicBezTo>
                    <a:pt x="0" y="486"/>
                    <a:pt x="44" y="719"/>
                    <a:pt x="140" y="934"/>
                  </a:cubicBezTo>
                  <a:cubicBezTo>
                    <a:pt x="144" y="936"/>
                    <a:pt x="149" y="936"/>
                    <a:pt x="154" y="936"/>
                  </a:cubicBezTo>
                  <a:cubicBezTo>
                    <a:pt x="260" y="936"/>
                    <a:pt x="476" y="601"/>
                    <a:pt x="540" y="601"/>
                  </a:cubicBezTo>
                  <a:lnTo>
                    <a:pt x="1975" y="834"/>
                  </a:lnTo>
                  <a:cubicBezTo>
                    <a:pt x="1908" y="801"/>
                    <a:pt x="640" y="501"/>
                    <a:pt x="507" y="501"/>
                  </a:cubicBezTo>
                  <a:cubicBezTo>
                    <a:pt x="407" y="501"/>
                    <a:pt x="273" y="667"/>
                    <a:pt x="173" y="667"/>
                  </a:cubicBezTo>
                  <a:cubicBezTo>
                    <a:pt x="173" y="667"/>
                    <a:pt x="140" y="667"/>
                    <a:pt x="140" y="634"/>
                  </a:cubicBezTo>
                  <a:cubicBezTo>
                    <a:pt x="107" y="601"/>
                    <a:pt x="107" y="601"/>
                    <a:pt x="107" y="567"/>
                  </a:cubicBezTo>
                  <a:cubicBezTo>
                    <a:pt x="53" y="478"/>
                    <a:pt x="28" y="369"/>
                    <a:pt x="32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 rot="1806824">
              <a:off x="7758174" y="1656190"/>
              <a:ext cx="51548" cy="47673"/>
            </a:xfrm>
            <a:custGeom>
              <a:avLst/>
              <a:gdLst/>
              <a:ahLst/>
              <a:cxnLst/>
              <a:rect l="l" t="t" r="r" b="b"/>
              <a:pathLst>
                <a:path w="2062" h="1907" extrusionOk="0">
                  <a:moveTo>
                    <a:pt x="1528" y="0"/>
                  </a:moveTo>
                  <a:lnTo>
                    <a:pt x="1228" y="334"/>
                  </a:lnTo>
                  <a:cubicBezTo>
                    <a:pt x="961" y="701"/>
                    <a:pt x="594" y="1134"/>
                    <a:pt x="561" y="1168"/>
                  </a:cubicBezTo>
                  <a:cubicBezTo>
                    <a:pt x="550" y="1173"/>
                    <a:pt x="535" y="1175"/>
                    <a:pt x="517" y="1175"/>
                  </a:cubicBezTo>
                  <a:cubicBezTo>
                    <a:pt x="471" y="1175"/>
                    <a:pt x="404" y="1163"/>
                    <a:pt x="335" y="1163"/>
                  </a:cubicBezTo>
                  <a:cubicBezTo>
                    <a:pt x="262" y="1163"/>
                    <a:pt x="185" y="1177"/>
                    <a:pt x="127" y="1234"/>
                  </a:cubicBezTo>
                  <a:cubicBezTo>
                    <a:pt x="1" y="1361"/>
                    <a:pt x="653" y="1907"/>
                    <a:pt x="807" y="1907"/>
                  </a:cubicBezTo>
                  <a:cubicBezTo>
                    <a:pt x="816" y="1907"/>
                    <a:pt x="823" y="1905"/>
                    <a:pt x="828" y="1902"/>
                  </a:cubicBezTo>
                  <a:cubicBezTo>
                    <a:pt x="828" y="1868"/>
                    <a:pt x="861" y="1835"/>
                    <a:pt x="861" y="1802"/>
                  </a:cubicBezTo>
                  <a:cubicBezTo>
                    <a:pt x="861" y="1668"/>
                    <a:pt x="794" y="1435"/>
                    <a:pt x="861" y="1401"/>
                  </a:cubicBezTo>
                  <a:cubicBezTo>
                    <a:pt x="894" y="1368"/>
                    <a:pt x="2062" y="501"/>
                    <a:pt x="2062" y="501"/>
                  </a:cubicBezTo>
                  <a:lnTo>
                    <a:pt x="152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 rot="1806824">
              <a:off x="7756234" y="1679221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1" y="0"/>
                  </a:moveTo>
                  <a:lnTo>
                    <a:pt x="568" y="567"/>
                  </a:lnTo>
                  <a:cubicBezTo>
                    <a:pt x="401" y="334"/>
                    <a:pt x="201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 rot="1806824">
              <a:off x="7756779" y="1658309"/>
              <a:ext cx="30699" cy="39349"/>
            </a:xfrm>
            <a:custGeom>
              <a:avLst/>
              <a:gdLst/>
              <a:ahLst/>
              <a:cxnLst/>
              <a:rect l="l" t="t" r="r" b="b"/>
              <a:pathLst>
                <a:path w="1228" h="1574" extrusionOk="0">
                  <a:moveTo>
                    <a:pt x="1228" y="1"/>
                  </a:moveTo>
                  <a:cubicBezTo>
                    <a:pt x="961" y="368"/>
                    <a:pt x="594" y="801"/>
                    <a:pt x="561" y="835"/>
                  </a:cubicBezTo>
                  <a:cubicBezTo>
                    <a:pt x="550" y="840"/>
                    <a:pt x="535" y="842"/>
                    <a:pt x="517" y="842"/>
                  </a:cubicBezTo>
                  <a:cubicBezTo>
                    <a:pt x="471" y="842"/>
                    <a:pt x="404" y="830"/>
                    <a:pt x="335" y="830"/>
                  </a:cubicBezTo>
                  <a:cubicBezTo>
                    <a:pt x="261" y="830"/>
                    <a:pt x="185" y="844"/>
                    <a:pt x="127" y="901"/>
                  </a:cubicBezTo>
                  <a:cubicBezTo>
                    <a:pt x="0" y="1028"/>
                    <a:pt x="653" y="1574"/>
                    <a:pt x="807" y="1574"/>
                  </a:cubicBezTo>
                  <a:cubicBezTo>
                    <a:pt x="815" y="1574"/>
                    <a:pt x="822" y="1572"/>
                    <a:pt x="827" y="1569"/>
                  </a:cubicBezTo>
                  <a:cubicBezTo>
                    <a:pt x="827" y="1535"/>
                    <a:pt x="861" y="1502"/>
                    <a:pt x="861" y="1469"/>
                  </a:cubicBezTo>
                  <a:cubicBezTo>
                    <a:pt x="827" y="1469"/>
                    <a:pt x="794" y="1469"/>
                    <a:pt x="794" y="1502"/>
                  </a:cubicBezTo>
                  <a:cubicBezTo>
                    <a:pt x="761" y="1502"/>
                    <a:pt x="727" y="1502"/>
                    <a:pt x="694" y="1469"/>
                  </a:cubicBezTo>
                  <a:cubicBezTo>
                    <a:pt x="627" y="1402"/>
                    <a:pt x="561" y="1368"/>
                    <a:pt x="494" y="1302"/>
                  </a:cubicBezTo>
                  <a:cubicBezTo>
                    <a:pt x="460" y="1235"/>
                    <a:pt x="394" y="1168"/>
                    <a:pt x="360" y="1102"/>
                  </a:cubicBezTo>
                  <a:cubicBezTo>
                    <a:pt x="360" y="1102"/>
                    <a:pt x="360" y="1068"/>
                    <a:pt x="360" y="1035"/>
                  </a:cubicBezTo>
                  <a:cubicBezTo>
                    <a:pt x="394" y="968"/>
                    <a:pt x="561" y="968"/>
                    <a:pt x="627" y="935"/>
                  </a:cubicBezTo>
                  <a:cubicBezTo>
                    <a:pt x="861" y="635"/>
                    <a:pt x="1061" y="334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 rot="1806824">
              <a:off x="7810717" y="1707061"/>
              <a:ext cx="25024" cy="49498"/>
            </a:xfrm>
            <a:custGeom>
              <a:avLst/>
              <a:gdLst/>
              <a:ahLst/>
              <a:cxnLst/>
              <a:rect l="l" t="t" r="r" b="b"/>
              <a:pathLst>
                <a:path w="1001" h="1980" extrusionOk="0">
                  <a:moveTo>
                    <a:pt x="134" y="1"/>
                  </a:moveTo>
                  <a:cubicBezTo>
                    <a:pt x="134" y="1"/>
                    <a:pt x="167" y="134"/>
                    <a:pt x="167" y="334"/>
                  </a:cubicBezTo>
                  <a:cubicBezTo>
                    <a:pt x="200" y="734"/>
                    <a:pt x="267" y="1468"/>
                    <a:pt x="267" y="1535"/>
                  </a:cubicBezTo>
                  <a:cubicBezTo>
                    <a:pt x="267" y="1568"/>
                    <a:pt x="0" y="1702"/>
                    <a:pt x="0" y="1869"/>
                  </a:cubicBezTo>
                  <a:cubicBezTo>
                    <a:pt x="0" y="1947"/>
                    <a:pt x="183" y="1979"/>
                    <a:pt x="389" y="1979"/>
                  </a:cubicBezTo>
                  <a:cubicBezTo>
                    <a:pt x="534" y="1979"/>
                    <a:pt x="690" y="1963"/>
                    <a:pt x="801" y="1935"/>
                  </a:cubicBezTo>
                  <a:cubicBezTo>
                    <a:pt x="901" y="1902"/>
                    <a:pt x="968" y="1869"/>
                    <a:pt x="968" y="1869"/>
                  </a:cubicBezTo>
                  <a:cubicBezTo>
                    <a:pt x="1001" y="1769"/>
                    <a:pt x="634" y="1535"/>
                    <a:pt x="634" y="1468"/>
                  </a:cubicBezTo>
                  <a:cubicBezTo>
                    <a:pt x="634" y="1402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 rot="1806824">
              <a:off x="7802185" y="1750020"/>
              <a:ext cx="19199" cy="1400"/>
            </a:xfrm>
            <a:custGeom>
              <a:avLst/>
              <a:gdLst/>
              <a:ahLst/>
              <a:cxnLst/>
              <a:rect l="l" t="t" r="r" b="b"/>
              <a:pathLst>
                <a:path w="768" h="56" extrusionOk="0">
                  <a:moveTo>
                    <a:pt x="438" y="1"/>
                  </a:moveTo>
                  <a:cubicBezTo>
                    <a:pt x="285" y="1"/>
                    <a:pt x="137" y="17"/>
                    <a:pt x="0" y="56"/>
                  </a:cubicBezTo>
                  <a:lnTo>
                    <a:pt x="768" y="23"/>
                  </a:lnTo>
                  <a:cubicBezTo>
                    <a:pt x="657" y="9"/>
                    <a:pt x="546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 rot="1806824">
              <a:off x="7808960" y="1713593"/>
              <a:ext cx="20024" cy="41149"/>
            </a:xfrm>
            <a:custGeom>
              <a:avLst/>
              <a:gdLst/>
              <a:ahLst/>
              <a:cxnLst/>
              <a:rect l="l" t="t" r="r" b="b"/>
              <a:pathLst>
                <a:path w="801" h="1646" extrusionOk="0">
                  <a:moveTo>
                    <a:pt x="134" y="0"/>
                  </a:moveTo>
                  <a:lnTo>
                    <a:pt x="134" y="0"/>
                  </a:lnTo>
                  <a:cubicBezTo>
                    <a:pt x="200" y="400"/>
                    <a:pt x="267" y="1134"/>
                    <a:pt x="267" y="1201"/>
                  </a:cubicBezTo>
                  <a:cubicBezTo>
                    <a:pt x="234" y="1234"/>
                    <a:pt x="0" y="1368"/>
                    <a:pt x="0" y="1535"/>
                  </a:cubicBezTo>
                  <a:cubicBezTo>
                    <a:pt x="0" y="1613"/>
                    <a:pt x="183" y="1645"/>
                    <a:pt x="389" y="1645"/>
                  </a:cubicBezTo>
                  <a:cubicBezTo>
                    <a:pt x="534" y="1645"/>
                    <a:pt x="690" y="1629"/>
                    <a:pt x="801" y="1601"/>
                  </a:cubicBezTo>
                  <a:cubicBezTo>
                    <a:pt x="634" y="1601"/>
                    <a:pt x="501" y="1568"/>
                    <a:pt x="334" y="1535"/>
                  </a:cubicBezTo>
                  <a:cubicBezTo>
                    <a:pt x="300" y="1535"/>
                    <a:pt x="267" y="1535"/>
                    <a:pt x="234" y="1501"/>
                  </a:cubicBezTo>
                  <a:cubicBezTo>
                    <a:pt x="167" y="1435"/>
                    <a:pt x="367" y="1234"/>
                    <a:pt x="367" y="1201"/>
                  </a:cubicBezTo>
                  <a:cubicBezTo>
                    <a:pt x="367" y="1168"/>
                    <a:pt x="234" y="367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 rot="1806824">
              <a:off x="7861870" y="1717592"/>
              <a:ext cx="49223" cy="47998"/>
            </a:xfrm>
            <a:custGeom>
              <a:avLst/>
              <a:gdLst/>
              <a:ahLst/>
              <a:cxnLst/>
              <a:rect l="l" t="t" r="r" b="b"/>
              <a:pathLst>
                <a:path w="1969" h="1920" extrusionOk="0">
                  <a:moveTo>
                    <a:pt x="534" y="1"/>
                  </a:moveTo>
                  <a:lnTo>
                    <a:pt x="1" y="501"/>
                  </a:lnTo>
                  <a:lnTo>
                    <a:pt x="67" y="568"/>
                  </a:lnTo>
                  <a:cubicBezTo>
                    <a:pt x="301" y="768"/>
                    <a:pt x="1168" y="1435"/>
                    <a:pt x="1201" y="1502"/>
                  </a:cubicBezTo>
                  <a:cubicBezTo>
                    <a:pt x="1235" y="1535"/>
                    <a:pt x="1201" y="1836"/>
                    <a:pt x="1235" y="1902"/>
                  </a:cubicBezTo>
                  <a:cubicBezTo>
                    <a:pt x="1247" y="1914"/>
                    <a:pt x="1263" y="1920"/>
                    <a:pt x="1282" y="1920"/>
                  </a:cubicBezTo>
                  <a:cubicBezTo>
                    <a:pt x="1371" y="1920"/>
                    <a:pt x="1531" y="1800"/>
                    <a:pt x="1668" y="1635"/>
                  </a:cubicBezTo>
                  <a:cubicBezTo>
                    <a:pt x="1835" y="1435"/>
                    <a:pt x="1969" y="1302"/>
                    <a:pt x="1935" y="1235"/>
                  </a:cubicBezTo>
                  <a:cubicBezTo>
                    <a:pt x="1909" y="1196"/>
                    <a:pt x="1833" y="1188"/>
                    <a:pt x="1746" y="1188"/>
                  </a:cubicBezTo>
                  <a:cubicBezTo>
                    <a:pt x="1675" y="1188"/>
                    <a:pt x="1597" y="1193"/>
                    <a:pt x="1532" y="1193"/>
                  </a:cubicBezTo>
                  <a:cubicBezTo>
                    <a:pt x="1471" y="1193"/>
                    <a:pt x="1421" y="1188"/>
                    <a:pt x="1402" y="11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 rot="1806824">
              <a:off x="7884529" y="1755539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568" y="1"/>
                  </a:moveTo>
                  <a:cubicBezTo>
                    <a:pt x="334" y="134"/>
                    <a:pt x="134" y="334"/>
                    <a:pt x="1" y="568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 rot="1806824">
              <a:off x="7860376" y="1729372"/>
              <a:ext cx="40049" cy="33799"/>
            </a:xfrm>
            <a:custGeom>
              <a:avLst/>
              <a:gdLst/>
              <a:ahLst/>
              <a:cxnLst/>
              <a:rect l="l" t="t" r="r" b="b"/>
              <a:pathLst>
                <a:path w="1602" h="1352" extrusionOk="0">
                  <a:moveTo>
                    <a:pt x="0" y="0"/>
                  </a:moveTo>
                  <a:cubicBezTo>
                    <a:pt x="234" y="200"/>
                    <a:pt x="1101" y="867"/>
                    <a:pt x="1134" y="934"/>
                  </a:cubicBezTo>
                  <a:cubicBezTo>
                    <a:pt x="1168" y="967"/>
                    <a:pt x="1134" y="1268"/>
                    <a:pt x="1168" y="1334"/>
                  </a:cubicBezTo>
                  <a:cubicBezTo>
                    <a:pt x="1180" y="1346"/>
                    <a:pt x="1196" y="1352"/>
                    <a:pt x="1215" y="1352"/>
                  </a:cubicBezTo>
                  <a:cubicBezTo>
                    <a:pt x="1304" y="1352"/>
                    <a:pt x="1464" y="1232"/>
                    <a:pt x="1601" y="1067"/>
                  </a:cubicBezTo>
                  <a:lnTo>
                    <a:pt x="1601" y="1067"/>
                  </a:lnTo>
                  <a:cubicBezTo>
                    <a:pt x="1535" y="1101"/>
                    <a:pt x="1468" y="1134"/>
                    <a:pt x="1368" y="1168"/>
                  </a:cubicBezTo>
                  <a:lnTo>
                    <a:pt x="1335" y="1168"/>
                  </a:lnTo>
                  <a:cubicBezTo>
                    <a:pt x="1268" y="1168"/>
                    <a:pt x="1268" y="901"/>
                    <a:pt x="1268" y="834"/>
                  </a:cubicBezTo>
                  <a:cubicBezTo>
                    <a:pt x="868" y="534"/>
                    <a:pt x="434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 rot="1806824">
              <a:off x="7912482" y="1690638"/>
              <a:ext cx="50898" cy="24199"/>
            </a:xfrm>
            <a:custGeom>
              <a:avLst/>
              <a:gdLst/>
              <a:ahLst/>
              <a:cxnLst/>
              <a:rect l="l" t="t" r="r" b="b"/>
              <a:pathLst>
                <a:path w="2036" h="968" extrusionOk="0">
                  <a:moveTo>
                    <a:pt x="1869" y="1"/>
                  </a:moveTo>
                  <a:cubicBezTo>
                    <a:pt x="1769" y="1"/>
                    <a:pt x="1535" y="334"/>
                    <a:pt x="1469" y="334"/>
                  </a:cubicBezTo>
                  <a:lnTo>
                    <a:pt x="301" y="167"/>
                  </a:lnTo>
                  <a:lnTo>
                    <a:pt x="1" y="134"/>
                  </a:lnTo>
                  <a:lnTo>
                    <a:pt x="1" y="868"/>
                  </a:lnTo>
                  <a:cubicBezTo>
                    <a:pt x="1" y="868"/>
                    <a:pt x="1435" y="701"/>
                    <a:pt x="1535" y="701"/>
                  </a:cubicBezTo>
                  <a:cubicBezTo>
                    <a:pt x="1535" y="734"/>
                    <a:pt x="1602" y="768"/>
                    <a:pt x="1669" y="835"/>
                  </a:cubicBezTo>
                  <a:cubicBezTo>
                    <a:pt x="1736" y="901"/>
                    <a:pt x="1802" y="968"/>
                    <a:pt x="1869" y="968"/>
                  </a:cubicBezTo>
                  <a:cubicBezTo>
                    <a:pt x="2036" y="968"/>
                    <a:pt x="2002" y="34"/>
                    <a:pt x="186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 rot="1806824">
              <a:off x="7955271" y="1703754"/>
              <a:ext cx="1700" cy="20049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34" y="1"/>
                  </a:moveTo>
                  <a:cubicBezTo>
                    <a:pt x="1" y="268"/>
                    <a:pt x="1" y="534"/>
                    <a:pt x="67" y="80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 rot="1806824">
              <a:off x="7919305" y="1693248"/>
              <a:ext cx="43373" cy="23424"/>
            </a:xfrm>
            <a:custGeom>
              <a:avLst/>
              <a:gdLst/>
              <a:ahLst/>
              <a:cxnLst/>
              <a:rect l="l" t="t" r="r" b="b"/>
              <a:pathLst>
                <a:path w="1735" h="937" extrusionOk="0">
                  <a:moveTo>
                    <a:pt x="1554" y="1"/>
                  </a:moveTo>
                  <a:cubicBezTo>
                    <a:pt x="1448" y="1"/>
                    <a:pt x="1232" y="337"/>
                    <a:pt x="1168" y="337"/>
                  </a:cubicBezTo>
                  <a:lnTo>
                    <a:pt x="0" y="136"/>
                  </a:lnTo>
                  <a:lnTo>
                    <a:pt x="0" y="136"/>
                  </a:lnTo>
                  <a:cubicBezTo>
                    <a:pt x="367" y="236"/>
                    <a:pt x="934" y="437"/>
                    <a:pt x="1101" y="437"/>
                  </a:cubicBezTo>
                  <a:cubicBezTo>
                    <a:pt x="1114" y="439"/>
                    <a:pt x="1127" y="440"/>
                    <a:pt x="1139" y="440"/>
                  </a:cubicBezTo>
                  <a:cubicBezTo>
                    <a:pt x="1293" y="440"/>
                    <a:pt x="1440" y="270"/>
                    <a:pt x="1501" y="270"/>
                  </a:cubicBezTo>
                  <a:cubicBezTo>
                    <a:pt x="1535" y="270"/>
                    <a:pt x="1568" y="270"/>
                    <a:pt x="1568" y="303"/>
                  </a:cubicBezTo>
                  <a:cubicBezTo>
                    <a:pt x="1568" y="337"/>
                    <a:pt x="1568" y="370"/>
                    <a:pt x="1601" y="403"/>
                  </a:cubicBezTo>
                  <a:cubicBezTo>
                    <a:pt x="1601" y="503"/>
                    <a:pt x="1601" y="637"/>
                    <a:pt x="1601" y="770"/>
                  </a:cubicBezTo>
                  <a:cubicBezTo>
                    <a:pt x="1568" y="770"/>
                    <a:pt x="1568" y="804"/>
                    <a:pt x="1568" y="804"/>
                  </a:cubicBezTo>
                  <a:lnTo>
                    <a:pt x="1368" y="804"/>
                  </a:lnTo>
                  <a:cubicBezTo>
                    <a:pt x="1435" y="870"/>
                    <a:pt x="1501" y="937"/>
                    <a:pt x="1568" y="937"/>
                  </a:cubicBezTo>
                  <a:cubicBezTo>
                    <a:pt x="1735" y="937"/>
                    <a:pt x="1701" y="3"/>
                    <a:pt x="1568" y="3"/>
                  </a:cubicBezTo>
                  <a:cubicBezTo>
                    <a:pt x="1564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 rot="1806824">
              <a:off x="7921865" y="1615662"/>
              <a:ext cx="50073" cy="48498"/>
            </a:xfrm>
            <a:custGeom>
              <a:avLst/>
              <a:gdLst/>
              <a:ahLst/>
              <a:cxnLst/>
              <a:rect l="l" t="t" r="r" b="b"/>
              <a:pathLst>
                <a:path w="2003" h="1940" extrusionOk="0">
                  <a:moveTo>
                    <a:pt x="1263" y="1"/>
                  </a:moveTo>
                  <a:cubicBezTo>
                    <a:pt x="1253" y="1"/>
                    <a:pt x="1244" y="2"/>
                    <a:pt x="1235" y="5"/>
                  </a:cubicBezTo>
                  <a:cubicBezTo>
                    <a:pt x="1168" y="72"/>
                    <a:pt x="1269" y="472"/>
                    <a:pt x="1202" y="539"/>
                  </a:cubicBezTo>
                  <a:lnTo>
                    <a:pt x="134" y="1306"/>
                  </a:lnTo>
                  <a:lnTo>
                    <a:pt x="1" y="1406"/>
                  </a:lnTo>
                  <a:lnTo>
                    <a:pt x="535" y="1940"/>
                  </a:lnTo>
                  <a:cubicBezTo>
                    <a:pt x="535" y="1940"/>
                    <a:pt x="1469" y="772"/>
                    <a:pt x="1502" y="739"/>
                  </a:cubicBezTo>
                  <a:cubicBezTo>
                    <a:pt x="1510" y="732"/>
                    <a:pt x="1531" y="729"/>
                    <a:pt x="1560" y="729"/>
                  </a:cubicBezTo>
                  <a:cubicBezTo>
                    <a:pt x="1613" y="729"/>
                    <a:pt x="1692" y="737"/>
                    <a:pt x="1766" y="737"/>
                  </a:cubicBezTo>
                  <a:cubicBezTo>
                    <a:pt x="1834" y="737"/>
                    <a:pt x="1899" y="730"/>
                    <a:pt x="1936" y="706"/>
                  </a:cubicBezTo>
                  <a:cubicBezTo>
                    <a:pt x="2002" y="639"/>
                    <a:pt x="1869" y="439"/>
                    <a:pt x="1669" y="305"/>
                  </a:cubicBezTo>
                  <a:cubicBezTo>
                    <a:pt x="1517" y="153"/>
                    <a:pt x="1364" y="1"/>
                    <a:pt x="12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 rot="1806824">
              <a:off x="7961076" y="1627312"/>
              <a:ext cx="14199" cy="13375"/>
            </a:xfrm>
            <a:custGeom>
              <a:avLst/>
              <a:gdLst/>
              <a:ahLst/>
              <a:cxnLst/>
              <a:rect l="l" t="t" r="r" b="b"/>
              <a:pathLst>
                <a:path w="568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334" y="401"/>
                    <a:pt x="567" y="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 rot="1806824">
              <a:off x="7929171" y="1615956"/>
              <a:ext cx="38374" cy="32924"/>
            </a:xfrm>
            <a:custGeom>
              <a:avLst/>
              <a:gdLst/>
              <a:ahLst/>
              <a:cxnLst/>
              <a:rect l="l" t="t" r="r" b="b"/>
              <a:pathLst>
                <a:path w="1535" h="1317" extrusionOk="0">
                  <a:moveTo>
                    <a:pt x="1152" y="1"/>
                  </a:moveTo>
                  <a:cubicBezTo>
                    <a:pt x="1134" y="1"/>
                    <a:pt x="1117" y="5"/>
                    <a:pt x="1101" y="16"/>
                  </a:cubicBezTo>
                  <a:cubicBezTo>
                    <a:pt x="1034" y="49"/>
                    <a:pt x="1135" y="449"/>
                    <a:pt x="1068" y="516"/>
                  </a:cubicBezTo>
                  <a:lnTo>
                    <a:pt x="7" y="1311"/>
                  </a:lnTo>
                  <a:lnTo>
                    <a:pt x="7" y="1311"/>
                  </a:lnTo>
                  <a:cubicBezTo>
                    <a:pt x="107" y="1244"/>
                    <a:pt x="1169" y="681"/>
                    <a:pt x="1201" y="616"/>
                  </a:cubicBezTo>
                  <a:cubicBezTo>
                    <a:pt x="1268" y="549"/>
                    <a:pt x="1201" y="349"/>
                    <a:pt x="1201" y="249"/>
                  </a:cubicBezTo>
                  <a:cubicBezTo>
                    <a:pt x="1235" y="216"/>
                    <a:pt x="1235" y="182"/>
                    <a:pt x="1301" y="182"/>
                  </a:cubicBezTo>
                  <a:lnTo>
                    <a:pt x="1335" y="182"/>
                  </a:lnTo>
                  <a:cubicBezTo>
                    <a:pt x="1401" y="216"/>
                    <a:pt x="1468" y="216"/>
                    <a:pt x="1535" y="282"/>
                  </a:cubicBezTo>
                  <a:cubicBezTo>
                    <a:pt x="1394" y="142"/>
                    <a:pt x="1253" y="1"/>
                    <a:pt x="1152" y="1"/>
                  </a:cubicBezTo>
                  <a:close/>
                  <a:moveTo>
                    <a:pt x="7" y="1311"/>
                  </a:moveTo>
                  <a:cubicBezTo>
                    <a:pt x="4" y="1314"/>
                    <a:pt x="2" y="1315"/>
                    <a:pt x="0" y="1317"/>
                  </a:cubicBezTo>
                  <a:lnTo>
                    <a:pt x="7" y="13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 rot="1806824">
              <a:off x="7811668" y="1682921"/>
              <a:ext cx="12525" cy="8025"/>
            </a:xfrm>
            <a:custGeom>
              <a:avLst/>
              <a:gdLst/>
              <a:ahLst/>
              <a:cxnLst/>
              <a:rect l="l" t="t" r="r" b="b"/>
              <a:pathLst>
                <a:path w="501" h="321" extrusionOk="0">
                  <a:moveTo>
                    <a:pt x="142" y="1"/>
                  </a:moveTo>
                  <a:cubicBezTo>
                    <a:pt x="92" y="1"/>
                    <a:pt x="50" y="17"/>
                    <a:pt x="34" y="51"/>
                  </a:cubicBezTo>
                  <a:cubicBezTo>
                    <a:pt x="0" y="151"/>
                    <a:pt x="100" y="251"/>
                    <a:pt x="200" y="284"/>
                  </a:cubicBezTo>
                  <a:cubicBezTo>
                    <a:pt x="239" y="310"/>
                    <a:pt x="282" y="320"/>
                    <a:pt x="322" y="320"/>
                  </a:cubicBezTo>
                  <a:cubicBezTo>
                    <a:pt x="388" y="320"/>
                    <a:pt x="447" y="292"/>
                    <a:pt x="467" y="251"/>
                  </a:cubicBezTo>
                  <a:cubicBezTo>
                    <a:pt x="501" y="184"/>
                    <a:pt x="434" y="84"/>
                    <a:pt x="301" y="51"/>
                  </a:cubicBezTo>
                  <a:cubicBezTo>
                    <a:pt x="251" y="17"/>
                    <a:pt x="19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 rot="1806824">
              <a:off x="7804477" y="1678240"/>
              <a:ext cx="16699" cy="1669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401" y="0"/>
                  </a:moveTo>
                  <a:cubicBezTo>
                    <a:pt x="375" y="0"/>
                    <a:pt x="346" y="0"/>
                    <a:pt x="318" y="3"/>
                  </a:cubicBezTo>
                  <a:lnTo>
                    <a:pt x="318" y="3"/>
                  </a:lnTo>
                  <a:cubicBezTo>
                    <a:pt x="345" y="1"/>
                    <a:pt x="373" y="0"/>
                    <a:pt x="401" y="0"/>
                  </a:cubicBezTo>
                  <a:close/>
                  <a:moveTo>
                    <a:pt x="318" y="3"/>
                  </a:moveTo>
                  <a:lnTo>
                    <a:pt x="318" y="3"/>
                  </a:lnTo>
                  <a:cubicBezTo>
                    <a:pt x="149" y="13"/>
                    <a:pt x="0" y="66"/>
                    <a:pt x="0" y="267"/>
                  </a:cubicBezTo>
                  <a:cubicBezTo>
                    <a:pt x="34" y="500"/>
                    <a:pt x="401" y="667"/>
                    <a:pt x="634" y="667"/>
                  </a:cubicBezTo>
                  <a:cubicBezTo>
                    <a:pt x="668" y="634"/>
                    <a:pt x="668" y="601"/>
                    <a:pt x="668" y="601"/>
                  </a:cubicBezTo>
                  <a:cubicBezTo>
                    <a:pt x="467" y="567"/>
                    <a:pt x="334" y="500"/>
                    <a:pt x="201" y="367"/>
                  </a:cubicBezTo>
                  <a:cubicBezTo>
                    <a:pt x="134" y="334"/>
                    <a:pt x="101" y="200"/>
                    <a:pt x="134" y="134"/>
                  </a:cubicBezTo>
                  <a:cubicBezTo>
                    <a:pt x="159" y="35"/>
                    <a:pt x="238" y="9"/>
                    <a:pt x="31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 rot="1806824">
              <a:off x="7864954" y="1605300"/>
              <a:ext cx="15849" cy="7025"/>
            </a:xfrm>
            <a:custGeom>
              <a:avLst/>
              <a:gdLst/>
              <a:ahLst/>
              <a:cxnLst/>
              <a:rect l="l" t="t" r="r" b="b"/>
              <a:pathLst>
                <a:path w="634" h="281" extrusionOk="0">
                  <a:moveTo>
                    <a:pt x="300" y="0"/>
                  </a:moveTo>
                  <a:cubicBezTo>
                    <a:pt x="134" y="34"/>
                    <a:pt x="0" y="101"/>
                    <a:pt x="34" y="201"/>
                  </a:cubicBezTo>
                  <a:cubicBezTo>
                    <a:pt x="34" y="249"/>
                    <a:pt x="105" y="280"/>
                    <a:pt x="209" y="280"/>
                  </a:cubicBezTo>
                  <a:cubicBezTo>
                    <a:pt x="247" y="280"/>
                    <a:pt x="289" y="276"/>
                    <a:pt x="334" y="267"/>
                  </a:cubicBezTo>
                  <a:cubicBezTo>
                    <a:pt x="501" y="267"/>
                    <a:pt x="634" y="167"/>
                    <a:pt x="634" y="101"/>
                  </a:cubicBezTo>
                  <a:cubicBezTo>
                    <a:pt x="634" y="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 rot="1806824">
              <a:off x="7857954" y="1597852"/>
              <a:ext cx="15049" cy="15849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601" y="0"/>
                  </a:moveTo>
                  <a:cubicBezTo>
                    <a:pt x="435" y="0"/>
                    <a:pt x="134" y="100"/>
                    <a:pt x="68" y="300"/>
                  </a:cubicBezTo>
                  <a:cubicBezTo>
                    <a:pt x="1" y="534"/>
                    <a:pt x="301" y="634"/>
                    <a:pt x="501" y="634"/>
                  </a:cubicBezTo>
                  <a:cubicBezTo>
                    <a:pt x="501" y="600"/>
                    <a:pt x="501" y="567"/>
                    <a:pt x="501" y="567"/>
                  </a:cubicBezTo>
                  <a:cubicBezTo>
                    <a:pt x="401" y="567"/>
                    <a:pt x="335" y="534"/>
                    <a:pt x="234" y="500"/>
                  </a:cubicBezTo>
                  <a:cubicBezTo>
                    <a:pt x="134" y="434"/>
                    <a:pt x="134" y="300"/>
                    <a:pt x="201" y="234"/>
                  </a:cubicBezTo>
                  <a:cubicBezTo>
                    <a:pt x="301" y="100"/>
                    <a:pt x="435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 rot="1806824">
              <a:off x="7908628" y="1655504"/>
              <a:ext cx="11700" cy="7525"/>
            </a:xfrm>
            <a:custGeom>
              <a:avLst/>
              <a:gdLst/>
              <a:ahLst/>
              <a:cxnLst/>
              <a:rect l="l" t="t" r="r" b="b"/>
              <a:pathLst>
                <a:path w="468" h="301" extrusionOk="0">
                  <a:moveTo>
                    <a:pt x="234" y="0"/>
                  </a:moveTo>
                  <a:cubicBezTo>
                    <a:pt x="100" y="0"/>
                    <a:pt x="0" y="67"/>
                    <a:pt x="0" y="134"/>
                  </a:cubicBezTo>
                  <a:cubicBezTo>
                    <a:pt x="0" y="234"/>
                    <a:pt x="100" y="300"/>
                    <a:pt x="234" y="300"/>
                  </a:cubicBezTo>
                  <a:cubicBezTo>
                    <a:pt x="367" y="300"/>
                    <a:pt x="467" y="234"/>
                    <a:pt x="467" y="167"/>
                  </a:cubicBezTo>
                  <a:cubicBezTo>
                    <a:pt x="467" y="67"/>
                    <a:pt x="3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 rot="1806824">
              <a:off x="7899994" y="1650536"/>
              <a:ext cx="13375" cy="14399"/>
            </a:xfrm>
            <a:custGeom>
              <a:avLst/>
              <a:gdLst/>
              <a:ahLst/>
              <a:cxnLst/>
              <a:rect l="l" t="t" r="r" b="b"/>
              <a:pathLst>
                <a:path w="535" h="576" extrusionOk="0">
                  <a:moveTo>
                    <a:pt x="434" y="1"/>
                  </a:moveTo>
                  <a:cubicBezTo>
                    <a:pt x="268" y="1"/>
                    <a:pt x="34" y="101"/>
                    <a:pt x="67" y="301"/>
                  </a:cubicBezTo>
                  <a:cubicBezTo>
                    <a:pt x="96" y="498"/>
                    <a:pt x="289" y="576"/>
                    <a:pt x="449" y="576"/>
                  </a:cubicBezTo>
                  <a:cubicBezTo>
                    <a:pt x="479" y="576"/>
                    <a:pt x="508" y="573"/>
                    <a:pt x="534" y="568"/>
                  </a:cubicBezTo>
                  <a:lnTo>
                    <a:pt x="534" y="534"/>
                  </a:lnTo>
                  <a:cubicBezTo>
                    <a:pt x="401" y="468"/>
                    <a:pt x="301" y="434"/>
                    <a:pt x="201" y="334"/>
                  </a:cubicBezTo>
                  <a:cubicBezTo>
                    <a:pt x="1" y="134"/>
                    <a:pt x="301" y="34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 rot="1806824">
              <a:off x="7804845" y="1657109"/>
              <a:ext cx="9200" cy="5850"/>
            </a:xfrm>
            <a:custGeom>
              <a:avLst/>
              <a:gdLst/>
              <a:ahLst/>
              <a:cxnLst/>
              <a:rect l="l" t="t" r="r" b="b"/>
              <a:pathLst>
                <a:path w="368" h="234" extrusionOk="0">
                  <a:moveTo>
                    <a:pt x="200" y="0"/>
                  </a:moveTo>
                  <a:cubicBezTo>
                    <a:pt x="100" y="0"/>
                    <a:pt x="33" y="34"/>
                    <a:pt x="0" y="100"/>
                  </a:cubicBezTo>
                  <a:cubicBezTo>
                    <a:pt x="0" y="167"/>
                    <a:pt x="100" y="200"/>
                    <a:pt x="200" y="234"/>
                  </a:cubicBezTo>
                  <a:cubicBezTo>
                    <a:pt x="300" y="234"/>
                    <a:pt x="367" y="167"/>
                    <a:pt x="367" y="134"/>
                  </a:cubicBezTo>
                  <a:cubicBezTo>
                    <a:pt x="367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 rot="1806824">
              <a:off x="7799051" y="1652524"/>
              <a:ext cx="10025" cy="11900"/>
            </a:xfrm>
            <a:custGeom>
              <a:avLst/>
              <a:gdLst/>
              <a:ahLst/>
              <a:cxnLst/>
              <a:rect l="l" t="t" r="r" b="b"/>
              <a:pathLst>
                <a:path w="401" h="476" extrusionOk="0">
                  <a:moveTo>
                    <a:pt x="334" y="1"/>
                  </a:moveTo>
                  <a:cubicBezTo>
                    <a:pt x="201" y="1"/>
                    <a:pt x="1" y="101"/>
                    <a:pt x="34" y="267"/>
                  </a:cubicBezTo>
                  <a:cubicBezTo>
                    <a:pt x="62" y="406"/>
                    <a:pt x="205" y="476"/>
                    <a:pt x="330" y="476"/>
                  </a:cubicBezTo>
                  <a:cubicBezTo>
                    <a:pt x="355" y="476"/>
                    <a:pt x="379" y="473"/>
                    <a:pt x="401" y="468"/>
                  </a:cubicBezTo>
                  <a:cubicBezTo>
                    <a:pt x="401" y="468"/>
                    <a:pt x="401" y="434"/>
                    <a:pt x="401" y="434"/>
                  </a:cubicBezTo>
                  <a:cubicBezTo>
                    <a:pt x="301" y="401"/>
                    <a:pt x="201" y="334"/>
                    <a:pt x="134" y="267"/>
                  </a:cubicBezTo>
                  <a:cubicBezTo>
                    <a:pt x="1" y="134"/>
                    <a:pt x="201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 rot="1806824">
              <a:off x="7890111" y="1710209"/>
              <a:ext cx="14199" cy="9175"/>
            </a:xfrm>
            <a:custGeom>
              <a:avLst/>
              <a:gdLst/>
              <a:ahLst/>
              <a:cxnLst/>
              <a:rect l="l" t="t" r="r" b="b"/>
              <a:pathLst>
                <a:path w="568" h="367" extrusionOk="0">
                  <a:moveTo>
                    <a:pt x="267" y="0"/>
                  </a:moveTo>
                  <a:cubicBezTo>
                    <a:pt x="100" y="33"/>
                    <a:pt x="0" y="133"/>
                    <a:pt x="34" y="234"/>
                  </a:cubicBezTo>
                  <a:cubicBezTo>
                    <a:pt x="34" y="334"/>
                    <a:pt x="167" y="367"/>
                    <a:pt x="334" y="367"/>
                  </a:cubicBezTo>
                  <a:cubicBezTo>
                    <a:pt x="467" y="334"/>
                    <a:pt x="567" y="234"/>
                    <a:pt x="567" y="133"/>
                  </a:cubicBezTo>
                  <a:cubicBezTo>
                    <a:pt x="567" y="33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 rot="1806824">
              <a:off x="7881308" y="1705646"/>
              <a:ext cx="17549" cy="16274"/>
            </a:xfrm>
            <a:custGeom>
              <a:avLst/>
              <a:gdLst/>
              <a:ahLst/>
              <a:cxnLst/>
              <a:rect l="l" t="t" r="r" b="b"/>
              <a:pathLst>
                <a:path w="702" h="651" extrusionOk="0">
                  <a:moveTo>
                    <a:pt x="368" y="1"/>
                  </a:moveTo>
                  <a:lnTo>
                    <a:pt x="368" y="1"/>
                  </a:lnTo>
                  <a:cubicBezTo>
                    <a:pt x="234" y="101"/>
                    <a:pt x="1" y="301"/>
                    <a:pt x="168" y="501"/>
                  </a:cubicBezTo>
                  <a:cubicBezTo>
                    <a:pt x="245" y="598"/>
                    <a:pt x="357" y="650"/>
                    <a:pt x="470" y="650"/>
                  </a:cubicBezTo>
                  <a:cubicBezTo>
                    <a:pt x="550" y="650"/>
                    <a:pt x="632" y="623"/>
                    <a:pt x="701" y="568"/>
                  </a:cubicBezTo>
                  <a:cubicBezTo>
                    <a:pt x="568" y="568"/>
                    <a:pt x="434" y="568"/>
                    <a:pt x="301" y="501"/>
                  </a:cubicBezTo>
                  <a:cubicBezTo>
                    <a:pt x="34" y="368"/>
                    <a:pt x="201" y="134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 rot="1806824">
              <a:off x="7865481" y="1276219"/>
              <a:ext cx="25024" cy="50873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 rot="1806824">
              <a:off x="8024618" y="1061174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7" y="1435"/>
                    <a:pt x="734" y="2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 rot="1806824">
              <a:off x="7967372" y="814447"/>
              <a:ext cx="50873" cy="25024"/>
            </a:xfrm>
            <a:custGeom>
              <a:avLst/>
              <a:gdLst/>
              <a:ahLst/>
              <a:cxnLst/>
              <a:rect l="l" t="t" r="r" b="b"/>
              <a:pathLst>
                <a:path w="2035" h="100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134" y="901"/>
                    <a:pt x="2035" y="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 rot="1806824">
              <a:off x="7752327" y="661959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 rot="1806824">
              <a:off x="7505392" y="687476"/>
              <a:ext cx="25024" cy="5004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 rot="1806824">
              <a:off x="7353112" y="899227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 rot="1806824">
              <a:off x="7378628" y="1174535"/>
              <a:ext cx="50048" cy="25024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 rot="1806824">
              <a:off x="7590380" y="1333466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 rot="1806824">
              <a:off x="7791509" y="1186307"/>
              <a:ext cx="199093" cy="123721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 rot="1806824">
              <a:off x="7938318" y="1289741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34" y="0"/>
                  </a:moveTo>
                  <a:cubicBezTo>
                    <a:pt x="734" y="1"/>
                    <a:pt x="0" y="1235"/>
                    <a:pt x="0" y="2135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 rot="1806824">
              <a:off x="7901645" y="975712"/>
              <a:ext cx="204993" cy="130145"/>
            </a:xfrm>
            <a:custGeom>
              <a:avLst/>
              <a:gdLst/>
              <a:ahLst/>
              <a:cxnLst/>
              <a:rect l="l" t="t" r="r" b="b"/>
              <a:pathLst>
                <a:path w="8200" h="5206" extrusionOk="0">
                  <a:moveTo>
                    <a:pt x="6618" y="0"/>
                  </a:moveTo>
                  <a:cubicBezTo>
                    <a:pt x="6614" y="0"/>
                    <a:pt x="6609" y="0"/>
                    <a:pt x="6605" y="1"/>
                  </a:cubicBezTo>
                  <a:cubicBezTo>
                    <a:pt x="6305" y="68"/>
                    <a:pt x="6138" y="1236"/>
                    <a:pt x="5938" y="1302"/>
                  </a:cubicBezTo>
                  <a:cubicBezTo>
                    <a:pt x="5771" y="1369"/>
                    <a:pt x="0" y="3270"/>
                    <a:pt x="0" y="3270"/>
                  </a:cubicBezTo>
                  <a:lnTo>
                    <a:pt x="868" y="5205"/>
                  </a:lnTo>
                  <a:cubicBezTo>
                    <a:pt x="868" y="5205"/>
                    <a:pt x="6271" y="2303"/>
                    <a:pt x="6538" y="2236"/>
                  </a:cubicBezTo>
                  <a:cubicBezTo>
                    <a:pt x="6550" y="2232"/>
                    <a:pt x="6563" y="2230"/>
                    <a:pt x="6579" y="2230"/>
                  </a:cubicBezTo>
                  <a:cubicBezTo>
                    <a:pt x="6768" y="2230"/>
                    <a:pt x="7263" y="2527"/>
                    <a:pt x="7575" y="2527"/>
                  </a:cubicBezTo>
                  <a:cubicBezTo>
                    <a:pt x="7624" y="2527"/>
                    <a:pt x="7668" y="2520"/>
                    <a:pt x="7706" y="2503"/>
                  </a:cubicBezTo>
                  <a:cubicBezTo>
                    <a:pt x="8199" y="2273"/>
                    <a:pt x="6941" y="0"/>
                    <a:pt x="6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 rot="1806824">
              <a:off x="8076649" y="1024722"/>
              <a:ext cx="25049" cy="51723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0" y="1"/>
                  </a:moveTo>
                  <a:cubicBezTo>
                    <a:pt x="1" y="1"/>
                    <a:pt x="367" y="1402"/>
                    <a:pt x="1001" y="20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 rot="1806824">
              <a:off x="7870205" y="724501"/>
              <a:ext cx="127720" cy="19491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 rot="1806824">
              <a:off x="7974970" y="753486"/>
              <a:ext cx="53373" cy="18374"/>
            </a:xfrm>
            <a:custGeom>
              <a:avLst/>
              <a:gdLst/>
              <a:ahLst/>
              <a:cxnLst/>
              <a:rect l="l" t="t" r="r" b="b"/>
              <a:pathLst>
                <a:path w="2135" h="7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34" y="735"/>
                    <a:pt x="2135" y="7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 rot="1806824">
              <a:off x="7657269" y="612085"/>
              <a:ext cx="131520" cy="195468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 rot="1806824">
              <a:off x="7710151" y="608566"/>
              <a:ext cx="51723" cy="24199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 rot="1806824">
              <a:off x="7405018" y="714985"/>
              <a:ext cx="199093" cy="122896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 rot="1806824">
              <a:off x="7438652" y="682047"/>
              <a:ext cx="19199" cy="53398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 rot="1806824">
              <a:off x="7287930" y="918897"/>
              <a:ext cx="205893" cy="130120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 rot="1806824">
              <a:off x="7293977" y="948361"/>
              <a:ext cx="24224" cy="50898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 rot="1806824">
              <a:off x="7397555" y="1105352"/>
              <a:ext cx="126920" cy="194643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 rot="1806824">
              <a:off x="7367074" y="1253079"/>
              <a:ext cx="53398" cy="18399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 rot="1806824">
              <a:off x="7605835" y="1216970"/>
              <a:ext cx="131520" cy="195768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 rot="1806824">
              <a:off x="7633795" y="1391214"/>
              <a:ext cx="50898" cy="25049"/>
            </a:xfrm>
            <a:custGeom>
              <a:avLst/>
              <a:gdLst/>
              <a:ahLst/>
              <a:cxnLst/>
              <a:rect l="l" t="t" r="r" b="b"/>
              <a:pathLst>
                <a:path w="2036" h="10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2035" y="1"/>
                    <a:pt x="634" y="368"/>
                    <a:pt x="0" y="1001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 rot="1806824">
              <a:off x="7421126" y="750253"/>
              <a:ext cx="557080" cy="521031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 rot="1806824">
              <a:off x="7486052" y="840566"/>
              <a:ext cx="467858" cy="448184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 rot="1806824">
              <a:off x="7856540" y="1100365"/>
              <a:ext cx="160969" cy="77647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 rot="1806824">
              <a:off x="7991141" y="1142132"/>
              <a:ext cx="9200" cy="64248"/>
            </a:xfrm>
            <a:custGeom>
              <a:avLst/>
              <a:gdLst/>
              <a:ahLst/>
              <a:cxnLst/>
              <a:rect l="l" t="t" r="r" b="b"/>
              <a:pathLst>
                <a:path w="368" h="2570" extrusionOk="0">
                  <a:moveTo>
                    <a:pt x="301" y="1"/>
                  </a:moveTo>
                  <a:lnTo>
                    <a:pt x="301" y="1"/>
                  </a:lnTo>
                  <a:cubicBezTo>
                    <a:pt x="301" y="1"/>
                    <a:pt x="1" y="1602"/>
                    <a:pt x="368" y="25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 rot="1806824">
              <a:off x="7872916" y="1104326"/>
              <a:ext cx="152644" cy="37624"/>
            </a:xfrm>
            <a:custGeom>
              <a:avLst/>
              <a:gdLst/>
              <a:ahLst/>
              <a:cxnLst/>
              <a:rect l="l" t="t" r="r" b="b"/>
              <a:pathLst>
                <a:path w="6106" h="1505" extrusionOk="0">
                  <a:moveTo>
                    <a:pt x="5743" y="1"/>
                  </a:moveTo>
                  <a:cubicBezTo>
                    <a:pt x="5403" y="1"/>
                    <a:pt x="4718" y="1072"/>
                    <a:pt x="4481" y="1072"/>
                  </a:cubicBezTo>
                  <a:cubicBezTo>
                    <a:pt x="4477" y="1072"/>
                    <a:pt x="4474" y="1071"/>
                    <a:pt x="4471" y="1071"/>
                  </a:cubicBezTo>
                  <a:lnTo>
                    <a:pt x="1" y="371"/>
                  </a:lnTo>
                  <a:lnTo>
                    <a:pt x="1" y="371"/>
                  </a:lnTo>
                  <a:cubicBezTo>
                    <a:pt x="134" y="437"/>
                    <a:pt x="4437" y="1505"/>
                    <a:pt x="4671" y="1505"/>
                  </a:cubicBezTo>
                  <a:cubicBezTo>
                    <a:pt x="4938" y="1471"/>
                    <a:pt x="5238" y="971"/>
                    <a:pt x="5505" y="737"/>
                  </a:cubicBezTo>
                  <a:cubicBezTo>
                    <a:pt x="5547" y="674"/>
                    <a:pt x="5603" y="651"/>
                    <a:pt x="5655" y="651"/>
                  </a:cubicBezTo>
                  <a:cubicBezTo>
                    <a:pt x="5685" y="651"/>
                    <a:pt x="5714" y="659"/>
                    <a:pt x="5738" y="671"/>
                  </a:cubicBezTo>
                  <a:cubicBezTo>
                    <a:pt x="5772" y="704"/>
                    <a:pt x="5805" y="704"/>
                    <a:pt x="5838" y="737"/>
                  </a:cubicBezTo>
                  <a:cubicBezTo>
                    <a:pt x="5972" y="904"/>
                    <a:pt x="6072" y="1138"/>
                    <a:pt x="6105" y="1371"/>
                  </a:cubicBezTo>
                  <a:cubicBezTo>
                    <a:pt x="6038" y="671"/>
                    <a:pt x="5905" y="37"/>
                    <a:pt x="5772" y="4"/>
                  </a:cubicBezTo>
                  <a:cubicBezTo>
                    <a:pt x="5762" y="2"/>
                    <a:pt x="5753" y="1"/>
                    <a:pt x="5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 rot="1806824">
              <a:off x="7887608" y="858498"/>
              <a:ext cx="159319" cy="154644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 rot="1806824">
              <a:off x="8013401" y="894440"/>
              <a:ext cx="46723" cy="44223"/>
            </a:xfrm>
            <a:custGeom>
              <a:avLst/>
              <a:gdLst/>
              <a:ahLst/>
              <a:cxnLst/>
              <a:rect l="l" t="t" r="r" b="b"/>
              <a:pathLst>
                <a:path w="1869" h="1769" extrusionOk="0">
                  <a:moveTo>
                    <a:pt x="1" y="1"/>
                  </a:moveTo>
                  <a:cubicBezTo>
                    <a:pt x="1" y="1"/>
                    <a:pt x="935" y="1368"/>
                    <a:pt x="1869" y="17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 rot="1806824">
              <a:off x="7901910" y="858824"/>
              <a:ext cx="146795" cy="111271"/>
            </a:xfrm>
            <a:custGeom>
              <a:avLst/>
              <a:gdLst/>
              <a:ahLst/>
              <a:cxnLst/>
              <a:rect l="l" t="t" r="r" b="b"/>
              <a:pathLst>
                <a:path w="5872" h="4451" extrusionOk="0">
                  <a:moveTo>
                    <a:pt x="3992" y="0"/>
                  </a:moveTo>
                  <a:cubicBezTo>
                    <a:pt x="3970" y="0"/>
                    <a:pt x="3951" y="5"/>
                    <a:pt x="3937" y="14"/>
                  </a:cubicBezTo>
                  <a:cubicBezTo>
                    <a:pt x="3637" y="214"/>
                    <a:pt x="3970" y="1548"/>
                    <a:pt x="3770" y="1682"/>
                  </a:cubicBezTo>
                  <a:lnTo>
                    <a:pt x="1" y="4451"/>
                  </a:lnTo>
                  <a:cubicBezTo>
                    <a:pt x="301" y="4284"/>
                    <a:pt x="4204" y="2216"/>
                    <a:pt x="4371" y="1949"/>
                  </a:cubicBezTo>
                  <a:cubicBezTo>
                    <a:pt x="4537" y="1649"/>
                    <a:pt x="4304" y="1081"/>
                    <a:pt x="4404" y="815"/>
                  </a:cubicBezTo>
                  <a:cubicBezTo>
                    <a:pt x="4437" y="748"/>
                    <a:pt x="4504" y="748"/>
                    <a:pt x="4604" y="748"/>
                  </a:cubicBezTo>
                  <a:cubicBezTo>
                    <a:pt x="4671" y="748"/>
                    <a:pt x="4771" y="781"/>
                    <a:pt x="4838" y="815"/>
                  </a:cubicBezTo>
                  <a:cubicBezTo>
                    <a:pt x="5205" y="981"/>
                    <a:pt x="5538" y="1181"/>
                    <a:pt x="5872" y="1448"/>
                  </a:cubicBezTo>
                  <a:cubicBezTo>
                    <a:pt x="5344" y="797"/>
                    <a:pt x="4297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 rot="1806824">
              <a:off x="7802332" y="689718"/>
              <a:ext cx="79247" cy="159719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 rot="1806824">
              <a:off x="7846603" y="705256"/>
              <a:ext cx="64223" cy="5225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 rot="1806824">
              <a:off x="7802770" y="688916"/>
              <a:ext cx="77597" cy="159369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9"/>
            <p:cNvSpPr/>
            <p:nvPr/>
          </p:nvSpPr>
          <p:spPr>
            <a:xfrm rot="1806824">
              <a:off x="7557287" y="660023"/>
              <a:ext cx="158894" cy="156444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9"/>
            <p:cNvSpPr/>
            <p:nvPr/>
          </p:nvSpPr>
          <p:spPr>
            <a:xfrm rot="1806824">
              <a:off x="7598200" y="646359"/>
              <a:ext cx="44223" cy="46723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9"/>
            <p:cNvSpPr/>
            <p:nvPr/>
          </p:nvSpPr>
          <p:spPr>
            <a:xfrm rot="1806824">
              <a:off x="7575727" y="657350"/>
              <a:ext cx="130520" cy="90572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9"/>
            <p:cNvSpPr/>
            <p:nvPr/>
          </p:nvSpPr>
          <p:spPr>
            <a:xfrm rot="1806824">
              <a:off x="7390438" y="823865"/>
              <a:ext cx="162644" cy="77647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9"/>
            <p:cNvSpPr/>
            <p:nvPr/>
          </p:nvSpPr>
          <p:spPr>
            <a:xfrm rot="1806824">
              <a:off x="7408962" y="796687"/>
              <a:ext cx="9200" cy="63423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9"/>
            <p:cNvSpPr/>
            <p:nvPr/>
          </p:nvSpPr>
          <p:spPr>
            <a:xfrm rot="1806824">
              <a:off x="7394923" y="818943"/>
              <a:ext cx="136795" cy="65073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9"/>
            <p:cNvSpPr/>
            <p:nvPr/>
          </p:nvSpPr>
          <p:spPr>
            <a:xfrm rot="1806824">
              <a:off x="7360824" y="988681"/>
              <a:ext cx="160969" cy="155519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9"/>
            <p:cNvSpPr/>
            <p:nvPr/>
          </p:nvSpPr>
          <p:spPr>
            <a:xfrm rot="1806824">
              <a:off x="7349327" y="1063847"/>
              <a:ext cx="47573" cy="44223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9"/>
            <p:cNvSpPr/>
            <p:nvPr/>
          </p:nvSpPr>
          <p:spPr>
            <a:xfrm rot="1806824">
              <a:off x="7367631" y="983775"/>
              <a:ext cx="114271" cy="129295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9"/>
            <p:cNvSpPr/>
            <p:nvPr/>
          </p:nvSpPr>
          <p:spPr>
            <a:xfrm rot="1806824">
              <a:off x="7528334" y="1154016"/>
              <a:ext cx="79222" cy="159394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9"/>
            <p:cNvSpPr/>
            <p:nvPr/>
          </p:nvSpPr>
          <p:spPr>
            <a:xfrm rot="1806824">
              <a:off x="7498524" y="1292405"/>
              <a:ext cx="64248" cy="46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9"/>
            <p:cNvSpPr/>
            <p:nvPr/>
          </p:nvSpPr>
          <p:spPr>
            <a:xfrm rot="1806824">
              <a:off x="7522325" y="1176352"/>
              <a:ext cx="78397" cy="135220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9"/>
            <p:cNvSpPr/>
            <p:nvPr/>
          </p:nvSpPr>
          <p:spPr>
            <a:xfrm rot="1806824">
              <a:off x="7693454" y="1185528"/>
              <a:ext cx="157619" cy="156369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9"/>
            <p:cNvSpPr/>
            <p:nvPr/>
          </p:nvSpPr>
          <p:spPr>
            <a:xfrm rot="1806824">
              <a:off x="7767878" y="1309428"/>
              <a:ext cx="43373" cy="46723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9"/>
            <p:cNvSpPr/>
            <p:nvPr/>
          </p:nvSpPr>
          <p:spPr>
            <a:xfrm rot="1806824">
              <a:off x="7742210" y="1207597"/>
              <a:ext cx="107596" cy="126770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 rot="1806824">
              <a:off x="7613495" y="1130166"/>
              <a:ext cx="39224" cy="25649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 rot="1806824">
              <a:off x="7589424" y="1111745"/>
              <a:ext cx="56498" cy="54673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9"/>
            <p:cNvSpPr/>
            <p:nvPr/>
          </p:nvSpPr>
          <p:spPr>
            <a:xfrm rot="1806824">
              <a:off x="7725876" y="850955"/>
              <a:ext cx="50048" cy="23274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9"/>
            <p:cNvSpPr/>
            <p:nvPr/>
          </p:nvSpPr>
          <p:spPr>
            <a:xfrm rot="1806824">
              <a:off x="7697880" y="825066"/>
              <a:ext cx="60898" cy="48148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9"/>
            <p:cNvSpPr/>
            <p:nvPr/>
          </p:nvSpPr>
          <p:spPr>
            <a:xfrm rot="1806824">
              <a:off x="7527212" y="966409"/>
              <a:ext cx="36724" cy="2169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9"/>
            <p:cNvSpPr/>
            <p:nvPr/>
          </p:nvSpPr>
          <p:spPr>
            <a:xfrm rot="1806824">
              <a:off x="7501199" y="945928"/>
              <a:ext cx="44223" cy="48048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9"/>
            <p:cNvSpPr/>
            <p:nvPr/>
          </p:nvSpPr>
          <p:spPr>
            <a:xfrm rot="1806824">
              <a:off x="7600527" y="935976"/>
              <a:ext cx="30874" cy="17724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9"/>
            <p:cNvSpPr/>
            <p:nvPr/>
          </p:nvSpPr>
          <p:spPr>
            <a:xfrm rot="1806824">
              <a:off x="7580438" y="924207"/>
              <a:ext cx="40074" cy="36474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9"/>
            <p:cNvSpPr/>
            <p:nvPr/>
          </p:nvSpPr>
          <p:spPr>
            <a:xfrm rot="1806824">
              <a:off x="7820549" y="1085612"/>
              <a:ext cx="48398" cy="28174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9"/>
            <p:cNvSpPr/>
            <p:nvPr/>
          </p:nvSpPr>
          <p:spPr>
            <a:xfrm rot="1806824">
              <a:off x="7792214" y="1070897"/>
              <a:ext cx="58398" cy="51573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39"/>
          <p:cNvGrpSpPr/>
          <p:nvPr/>
        </p:nvGrpSpPr>
        <p:grpSpPr>
          <a:xfrm>
            <a:off x="510594" y="1589874"/>
            <a:ext cx="1206916" cy="1019283"/>
            <a:chOff x="567983" y="3250646"/>
            <a:chExt cx="1206916" cy="1019283"/>
          </a:xfrm>
        </p:grpSpPr>
        <p:grpSp>
          <p:nvGrpSpPr>
            <p:cNvPr id="2418" name="Google Shape;2418;p39"/>
            <p:cNvGrpSpPr/>
            <p:nvPr/>
          </p:nvGrpSpPr>
          <p:grpSpPr>
            <a:xfrm rot="896458">
              <a:off x="921823" y="3322666"/>
              <a:ext cx="737386" cy="735945"/>
              <a:chOff x="4916000" y="349025"/>
              <a:chExt cx="1121625" cy="1159250"/>
            </a:xfrm>
          </p:grpSpPr>
          <p:sp>
            <p:nvSpPr>
              <p:cNvPr id="2419" name="Google Shape;2419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0" name="Google Shape;2420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421" name="Google Shape;2421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28" name="Google Shape;2428;p39"/>
            <p:cNvSpPr/>
            <p:nvPr/>
          </p:nvSpPr>
          <p:spPr>
            <a:xfrm rot="1807160">
              <a:off x="606208" y="3992556"/>
              <a:ext cx="213801" cy="20987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9"/>
            <p:cNvSpPr/>
            <p:nvPr/>
          </p:nvSpPr>
          <p:spPr>
            <a:xfrm rot="1807160">
              <a:off x="652939" y="4038633"/>
              <a:ext cx="119270" cy="117213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9"/>
            <p:cNvSpPr/>
            <p:nvPr/>
          </p:nvSpPr>
          <p:spPr>
            <a:xfrm rot="1807160">
              <a:off x="971272" y="4195173"/>
              <a:ext cx="11969" cy="24332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 rot="1807160">
              <a:off x="917150" y="3901359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 rot="1807160">
              <a:off x="799039" y="3913563"/>
              <a:ext cx="11969" cy="2393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 rot="1807160">
              <a:off x="726202" y="4014848"/>
              <a:ext cx="8788" cy="2554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 rot="1807160">
              <a:off x="738407" y="4146535"/>
              <a:ext cx="23938" cy="11969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 rot="1807160">
              <a:off x="839689" y="4222555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 rot="1807160">
              <a:off x="935887" y="4152167"/>
              <a:ext cx="95225" cy="59175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 rot="1807160">
              <a:off x="973528" y="3931273"/>
              <a:ext cx="61088" cy="9322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 rot="1807160">
              <a:off x="871679" y="3877502"/>
              <a:ext cx="62905" cy="93491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 rot="1807160">
              <a:off x="896976" y="3875819"/>
              <a:ext cx="24739" cy="11574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 rot="1807160">
              <a:off x="751026" y="3926723"/>
              <a:ext cx="95225" cy="58780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 rot="1807160">
              <a:off x="767117" y="3910966"/>
              <a:ext cx="9183" cy="2554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 rot="1807160">
              <a:off x="695022" y="4024259"/>
              <a:ext cx="98477" cy="62236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 rot="1807160">
              <a:off x="697918" y="4038350"/>
              <a:ext cx="11586" cy="24344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 rot="1807160">
              <a:off x="747456" y="4113443"/>
              <a:ext cx="60705" cy="93096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 rot="1807160">
              <a:off x="732880" y="4184105"/>
              <a:ext cx="25540" cy="8800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 rot="1807160">
              <a:off x="847078" y="4166832"/>
              <a:ext cx="62905" cy="93634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 rot="1807160">
              <a:off x="758720" y="3943593"/>
              <a:ext cx="266447" cy="249206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 rot="1807160">
              <a:off x="789777" y="3986792"/>
              <a:ext cx="223773" cy="214363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 rot="1807160">
              <a:off x="966993" y="4111059"/>
              <a:ext cx="76990" cy="37138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 rot="1807160">
              <a:off x="981852" y="3995368"/>
              <a:ext cx="76201" cy="73965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39"/>
            <p:cNvSpPr/>
            <p:nvPr/>
          </p:nvSpPr>
          <p:spPr>
            <a:xfrm rot="1807160">
              <a:off x="941065" y="3914635"/>
              <a:ext cx="37903" cy="76393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 rot="1807160">
              <a:off x="962243" y="3922069"/>
              <a:ext cx="30717" cy="2499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 rot="1807160">
              <a:off x="941274" y="3914252"/>
              <a:ext cx="37114" cy="76225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 rot="1807160">
              <a:off x="823857" y="3900432"/>
              <a:ext cx="75998" cy="74826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 rot="1807160">
              <a:off x="843429" y="3893897"/>
              <a:ext cx="21152" cy="22347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 rot="1807160">
              <a:off x="832679" y="3899154"/>
              <a:ext cx="62427" cy="43320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 rot="1807160">
              <a:off x="744054" y="3978803"/>
              <a:ext cx="77792" cy="37138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 rot="1807160">
              <a:off x="752915" y="3965801"/>
              <a:ext cx="4400" cy="30335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 rot="1807160">
              <a:off x="746199" y="3976448"/>
              <a:ext cx="65428" cy="31124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 rot="1807160">
              <a:off x="729888" y="4057637"/>
              <a:ext cx="76990" cy="74384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 rot="1807160">
              <a:off x="724392" y="4093591"/>
              <a:ext cx="22754" cy="21152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 rot="1807160">
              <a:off x="733145" y="4055290"/>
              <a:ext cx="54655" cy="61841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 rot="1807160">
              <a:off x="810010" y="4136720"/>
              <a:ext cx="37891" cy="76237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 rot="1807160">
              <a:off x="795754" y="4202916"/>
              <a:ext cx="30729" cy="22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 rot="1807160">
              <a:off x="807136" y="4147404"/>
              <a:ext cx="37497" cy="64675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 rot="1807160">
              <a:off x="888987" y="4151794"/>
              <a:ext cx="75388" cy="74790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 rot="1807160">
              <a:off x="924588" y="4211057"/>
              <a:ext cx="20745" cy="22347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 rot="1807160">
              <a:off x="912308" y="4162349"/>
              <a:ext cx="51462" cy="60633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 rot="1807160">
              <a:off x="850745" y="4125312"/>
              <a:ext cx="18760" cy="12268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 rot="1807160">
              <a:off x="839231" y="4116501"/>
              <a:ext cx="27023" cy="26150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 rot="1807160">
              <a:off x="904498" y="3991760"/>
              <a:ext cx="23938" cy="11132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 rot="1807160">
              <a:off x="891107" y="3979376"/>
              <a:ext cx="29127" cy="23029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 rot="1807160">
              <a:off x="809476" y="4046984"/>
              <a:ext cx="17565" cy="1037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 rot="1807160">
              <a:off x="797033" y="4037187"/>
              <a:ext cx="21152" cy="22981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 rot="1807160">
              <a:off x="844543" y="4032427"/>
              <a:ext cx="14767" cy="8477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 rot="1807160">
              <a:off x="834934" y="4026797"/>
              <a:ext cx="19167" cy="17445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 rot="1807160">
              <a:off x="949781" y="4104001"/>
              <a:ext cx="23149" cy="13475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 rot="1807160">
              <a:off x="936227" y="4096963"/>
              <a:ext cx="27931" cy="24667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39"/>
          <p:cNvSpPr txBox="1">
            <a:spLocks noGrp="1"/>
          </p:cNvSpPr>
          <p:nvPr>
            <p:ph type="title" idx="4294967295"/>
          </p:nvPr>
        </p:nvSpPr>
        <p:spPr>
          <a:xfrm>
            <a:off x="3898975" y="2332650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4" name="Google Shape;2494;p39"/>
          <p:cNvSpPr txBox="1">
            <a:spLocks noGrp="1"/>
          </p:cNvSpPr>
          <p:nvPr>
            <p:ph type="title" idx="4294967295"/>
          </p:nvPr>
        </p:nvSpPr>
        <p:spPr>
          <a:xfrm>
            <a:off x="2381000" y="26574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5" name="Google Shape;2495;p39"/>
          <p:cNvSpPr txBox="1">
            <a:spLocks noGrp="1"/>
          </p:cNvSpPr>
          <p:nvPr>
            <p:ph type="title" idx="4294967295"/>
          </p:nvPr>
        </p:nvSpPr>
        <p:spPr>
          <a:xfrm>
            <a:off x="2503825" y="18321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" name="Google Shape;2249;p39">
            <a:extLst>
              <a:ext uri="{FF2B5EF4-FFF2-40B4-BE49-F238E27FC236}">
                <a16:creationId xmlns:a16="http://schemas.microsoft.com/office/drawing/2014/main" id="{3928760D-BA13-BC70-203E-A4C0864B1FCC}"/>
              </a:ext>
            </a:extLst>
          </p:cNvPr>
          <p:cNvSpPr/>
          <p:nvPr/>
        </p:nvSpPr>
        <p:spPr>
          <a:xfrm>
            <a:off x="6877022" y="2795210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F48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74256-94FB-C4F4-F05E-2E6B8CD2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3" y="1337671"/>
            <a:ext cx="5480779" cy="3200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07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48" name="Google Shape;2248;p39"/>
          <p:cNvSpPr txBox="1">
            <a:spLocks noGrp="1"/>
          </p:cNvSpPr>
          <p:nvPr>
            <p:ph type="subTitle" idx="4294967295"/>
          </p:nvPr>
        </p:nvSpPr>
        <p:spPr>
          <a:xfrm>
            <a:off x="7383186" y="2740225"/>
            <a:ext cx="1467375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Poppins Medium"/>
                <a:ea typeface="Poppins Medium"/>
                <a:cs typeface="Poppins Medium"/>
                <a:sym typeface="Poppins Medium"/>
              </a:rPr>
              <a:t>Consensus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49" name="Google Shape;2249;p39"/>
          <p:cNvSpPr/>
          <p:nvPr/>
        </p:nvSpPr>
        <p:spPr>
          <a:xfrm>
            <a:off x="6877022" y="2271234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3C6E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9"/>
          <p:cNvSpPr txBox="1">
            <a:spLocks noGrp="1"/>
          </p:cNvSpPr>
          <p:nvPr>
            <p:ph type="subTitle" idx="4294967295"/>
          </p:nvPr>
        </p:nvSpPr>
        <p:spPr>
          <a:xfrm>
            <a:off x="7340461" y="2194964"/>
            <a:ext cx="1362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Poppins Medium"/>
                <a:ea typeface="Poppins Medium"/>
                <a:cs typeface="Poppins Medium"/>
                <a:sym typeface="Poppins Medium"/>
              </a:rPr>
              <a:t>Case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252" name="Google Shape;2252;p39"/>
          <p:cNvGrpSpPr/>
          <p:nvPr/>
        </p:nvGrpSpPr>
        <p:grpSpPr>
          <a:xfrm>
            <a:off x="7498236" y="-44741"/>
            <a:ext cx="1363757" cy="2033291"/>
            <a:chOff x="7022349" y="592283"/>
            <a:chExt cx="1363757" cy="2033291"/>
          </a:xfrm>
        </p:grpSpPr>
        <p:grpSp>
          <p:nvGrpSpPr>
            <p:cNvPr id="2253" name="Google Shape;2253;p39"/>
            <p:cNvGrpSpPr/>
            <p:nvPr/>
          </p:nvGrpSpPr>
          <p:grpSpPr>
            <a:xfrm rot="5137762">
              <a:off x="7621379" y="1883053"/>
              <a:ext cx="737369" cy="736021"/>
              <a:chOff x="4916000" y="349025"/>
              <a:chExt cx="1121625" cy="1159250"/>
            </a:xfrm>
          </p:grpSpPr>
          <p:sp>
            <p:nvSpPr>
              <p:cNvPr id="2254" name="Google Shape;2254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5" name="Google Shape;2255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256" name="Google Shape;2256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63" name="Google Shape;2263;p39"/>
            <p:cNvSpPr/>
            <p:nvPr/>
          </p:nvSpPr>
          <p:spPr>
            <a:xfrm rot="1806824">
              <a:off x="7102263" y="852618"/>
              <a:ext cx="447009" cy="43880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 rot="1806824">
              <a:off x="7199953" y="948949"/>
              <a:ext cx="249366" cy="245066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 rot="1806824">
              <a:off x="7950172" y="1602724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134"/>
                    <a:pt x="401" y="234"/>
                    <a:pt x="634" y="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 rot="1806824">
              <a:off x="7884383" y="1555739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634" y="1"/>
                  </a:moveTo>
                  <a:lnTo>
                    <a:pt x="1" y="234"/>
                  </a:lnTo>
                  <a:cubicBezTo>
                    <a:pt x="201" y="201"/>
                    <a:pt x="434" y="134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 rot="1806824">
              <a:off x="7808007" y="1563720"/>
              <a:ext cx="7525" cy="15049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300" y="1"/>
                  </a:moveTo>
                  <a:lnTo>
                    <a:pt x="0" y="601"/>
                  </a:lnTo>
                  <a:cubicBezTo>
                    <a:pt x="134" y="435"/>
                    <a:pt x="234" y="20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 rot="1806824">
              <a:off x="7761045" y="1628690"/>
              <a:ext cx="5850" cy="16699"/>
            </a:xfrm>
            <a:custGeom>
              <a:avLst/>
              <a:gdLst/>
              <a:ahLst/>
              <a:cxnLst/>
              <a:rect l="l" t="t" r="r" b="b"/>
              <a:pathLst>
                <a:path w="234" h="668" extrusionOk="0">
                  <a:moveTo>
                    <a:pt x="0" y="0"/>
                  </a:moveTo>
                  <a:lnTo>
                    <a:pt x="234" y="667"/>
                  </a:lnTo>
                  <a:cubicBezTo>
                    <a:pt x="200" y="434"/>
                    <a:pt x="133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 rot="1806824">
              <a:off x="7768819" y="1714185"/>
              <a:ext cx="15024" cy="7525"/>
            </a:xfrm>
            <a:custGeom>
              <a:avLst/>
              <a:gdLst/>
              <a:ahLst/>
              <a:cxnLst/>
              <a:rect l="l" t="t" r="r" b="b"/>
              <a:pathLst>
                <a:path w="601" h="301" extrusionOk="0">
                  <a:moveTo>
                    <a:pt x="0" y="1"/>
                  </a:moveTo>
                  <a:lnTo>
                    <a:pt x="600" y="301"/>
                  </a:lnTo>
                  <a:cubicBezTo>
                    <a:pt x="434" y="1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 rot="1806824">
              <a:off x="7833767" y="1762815"/>
              <a:ext cx="16699" cy="5850"/>
            </a:xfrm>
            <a:custGeom>
              <a:avLst/>
              <a:gdLst/>
              <a:ahLst/>
              <a:cxnLst/>
              <a:rect l="l" t="t" r="r" b="b"/>
              <a:pathLst>
                <a:path w="668" h="23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434" y="34"/>
                    <a:pt x="200" y="101"/>
                    <a:pt x="0" y="2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 rot="1806824">
              <a:off x="7919468" y="1745097"/>
              <a:ext cx="7525" cy="15849"/>
            </a:xfrm>
            <a:custGeom>
              <a:avLst/>
              <a:gdLst/>
              <a:ahLst/>
              <a:cxnLst/>
              <a:rect l="l" t="t" r="r" b="b"/>
              <a:pathLst>
                <a:path w="301" h="634" extrusionOk="0">
                  <a:moveTo>
                    <a:pt x="301" y="0"/>
                  </a:moveTo>
                  <a:lnTo>
                    <a:pt x="301" y="0"/>
                  </a:lnTo>
                  <a:cubicBezTo>
                    <a:pt x="134" y="200"/>
                    <a:pt x="34" y="400"/>
                    <a:pt x="1" y="6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 rot="1806824">
              <a:off x="7968097" y="1679306"/>
              <a:ext cx="5875" cy="15874"/>
            </a:xfrm>
            <a:custGeom>
              <a:avLst/>
              <a:gdLst/>
              <a:ahLst/>
              <a:cxnLst/>
              <a:rect l="l" t="t" r="r" b="b"/>
              <a:pathLst>
                <a:path w="235" h="6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01"/>
                    <a:pt x="101" y="434"/>
                    <a:pt x="234" y="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 rot="1806824">
              <a:off x="7921742" y="1573570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796" y="0"/>
                  </a:moveTo>
                  <a:cubicBezTo>
                    <a:pt x="765" y="0"/>
                    <a:pt x="743" y="5"/>
                    <a:pt x="734" y="14"/>
                  </a:cubicBezTo>
                  <a:cubicBezTo>
                    <a:pt x="701" y="80"/>
                    <a:pt x="901" y="381"/>
                    <a:pt x="901" y="447"/>
                  </a:cubicBezTo>
                  <a:lnTo>
                    <a:pt x="0" y="2148"/>
                  </a:lnTo>
                  <a:lnTo>
                    <a:pt x="634" y="2415"/>
                  </a:lnTo>
                  <a:cubicBezTo>
                    <a:pt x="634" y="2415"/>
                    <a:pt x="1201" y="547"/>
                    <a:pt x="1201" y="514"/>
                  </a:cubicBezTo>
                  <a:cubicBezTo>
                    <a:pt x="1235" y="481"/>
                    <a:pt x="1468" y="481"/>
                    <a:pt x="1535" y="314"/>
                  </a:cubicBezTo>
                  <a:cubicBezTo>
                    <a:pt x="1564" y="170"/>
                    <a:pt x="994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 rot="1806824">
              <a:off x="7954859" y="1582165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4"/>
                    <a:pt x="401" y="201"/>
                    <a:pt x="634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 rot="1806824">
              <a:off x="7855723" y="1537973"/>
              <a:ext cx="40749" cy="61023"/>
            </a:xfrm>
            <a:custGeom>
              <a:avLst/>
              <a:gdLst/>
              <a:ahLst/>
              <a:cxnLst/>
              <a:rect l="l" t="t" r="r" b="b"/>
              <a:pathLst>
                <a:path w="1630" h="2441" extrusionOk="0">
                  <a:moveTo>
                    <a:pt x="719" y="1"/>
                  </a:moveTo>
                  <a:cubicBezTo>
                    <a:pt x="515" y="1"/>
                    <a:pt x="1" y="316"/>
                    <a:pt x="29" y="372"/>
                  </a:cubicBezTo>
                  <a:cubicBezTo>
                    <a:pt x="62" y="472"/>
                    <a:pt x="429" y="539"/>
                    <a:pt x="462" y="572"/>
                  </a:cubicBezTo>
                  <a:cubicBezTo>
                    <a:pt x="462" y="639"/>
                    <a:pt x="1063" y="2440"/>
                    <a:pt x="1063" y="2440"/>
                  </a:cubicBezTo>
                  <a:lnTo>
                    <a:pt x="1630" y="2174"/>
                  </a:lnTo>
                  <a:cubicBezTo>
                    <a:pt x="1630" y="2174"/>
                    <a:pt x="729" y="439"/>
                    <a:pt x="729" y="406"/>
                  </a:cubicBezTo>
                  <a:cubicBezTo>
                    <a:pt x="696" y="372"/>
                    <a:pt x="863" y="139"/>
                    <a:pt x="796" y="39"/>
                  </a:cubicBezTo>
                  <a:cubicBezTo>
                    <a:pt x="785" y="12"/>
                    <a:pt x="758" y="1"/>
                    <a:pt x="71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 rot="1806824">
              <a:off x="7873113" y="1537771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635" y="1"/>
                  </a:moveTo>
                  <a:lnTo>
                    <a:pt x="1" y="301"/>
                  </a:lnTo>
                  <a:cubicBezTo>
                    <a:pt x="201" y="234"/>
                    <a:pt x="434" y="134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 rot="1806824">
              <a:off x="7779312" y="1570950"/>
              <a:ext cx="60848" cy="37649"/>
            </a:xfrm>
            <a:custGeom>
              <a:avLst/>
              <a:gdLst/>
              <a:ahLst/>
              <a:cxnLst/>
              <a:rect l="l" t="t" r="r" b="b"/>
              <a:pathLst>
                <a:path w="2434" h="1506" extrusionOk="0">
                  <a:moveTo>
                    <a:pt x="345" y="1"/>
                  </a:moveTo>
                  <a:cubicBezTo>
                    <a:pt x="183" y="1"/>
                    <a:pt x="1" y="740"/>
                    <a:pt x="65" y="772"/>
                  </a:cubicBezTo>
                  <a:cubicBezTo>
                    <a:pt x="69" y="780"/>
                    <a:pt x="77" y="784"/>
                    <a:pt x="89" y="784"/>
                  </a:cubicBezTo>
                  <a:cubicBezTo>
                    <a:pt x="164" y="784"/>
                    <a:pt x="371" y="635"/>
                    <a:pt x="449" y="635"/>
                  </a:cubicBezTo>
                  <a:cubicBezTo>
                    <a:pt x="455" y="635"/>
                    <a:pt x="461" y="636"/>
                    <a:pt x="465" y="638"/>
                  </a:cubicBezTo>
                  <a:lnTo>
                    <a:pt x="2200" y="1506"/>
                  </a:lnTo>
                  <a:lnTo>
                    <a:pt x="2433" y="905"/>
                  </a:lnTo>
                  <a:cubicBezTo>
                    <a:pt x="2433" y="905"/>
                    <a:pt x="598" y="338"/>
                    <a:pt x="532" y="305"/>
                  </a:cubicBezTo>
                  <a:cubicBezTo>
                    <a:pt x="498" y="305"/>
                    <a:pt x="465" y="38"/>
                    <a:pt x="365" y="4"/>
                  </a:cubicBezTo>
                  <a:cubicBezTo>
                    <a:pt x="358" y="2"/>
                    <a:pt x="352" y="1"/>
                    <a:pt x="34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 rot="1806824">
              <a:off x="7789197" y="1560176"/>
              <a:ext cx="5875" cy="16699"/>
            </a:xfrm>
            <a:custGeom>
              <a:avLst/>
              <a:gdLst/>
              <a:ahLst/>
              <a:cxnLst/>
              <a:rect l="l" t="t" r="r" b="b"/>
              <a:pathLst>
                <a:path w="235" h="668" extrusionOk="0">
                  <a:moveTo>
                    <a:pt x="234" y="1"/>
                  </a:moveTo>
                  <a:lnTo>
                    <a:pt x="1" y="668"/>
                  </a:lnTo>
                  <a:cubicBezTo>
                    <a:pt x="101" y="468"/>
                    <a:pt x="201" y="2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 rot="1806824">
              <a:off x="7742316" y="1633493"/>
              <a:ext cx="63323" cy="40899"/>
            </a:xfrm>
            <a:custGeom>
              <a:avLst/>
              <a:gdLst/>
              <a:ahLst/>
              <a:cxnLst/>
              <a:rect l="l" t="t" r="r" b="b"/>
              <a:pathLst>
                <a:path w="2533" h="1636" extrusionOk="0">
                  <a:moveTo>
                    <a:pt x="2265" y="0"/>
                  </a:moveTo>
                  <a:cubicBezTo>
                    <a:pt x="2265" y="0"/>
                    <a:pt x="564" y="934"/>
                    <a:pt x="497" y="934"/>
                  </a:cubicBezTo>
                  <a:cubicBezTo>
                    <a:pt x="468" y="934"/>
                    <a:pt x="280" y="829"/>
                    <a:pt x="192" y="829"/>
                  </a:cubicBezTo>
                  <a:cubicBezTo>
                    <a:pt x="181" y="829"/>
                    <a:pt x="171" y="830"/>
                    <a:pt x="164" y="834"/>
                  </a:cubicBezTo>
                  <a:cubicBezTo>
                    <a:pt x="1" y="932"/>
                    <a:pt x="380" y="1636"/>
                    <a:pt x="490" y="1636"/>
                  </a:cubicBezTo>
                  <a:cubicBezTo>
                    <a:pt x="493" y="1636"/>
                    <a:pt x="495" y="1635"/>
                    <a:pt x="497" y="1635"/>
                  </a:cubicBezTo>
                  <a:cubicBezTo>
                    <a:pt x="597" y="1568"/>
                    <a:pt x="631" y="1201"/>
                    <a:pt x="698" y="1201"/>
                  </a:cubicBezTo>
                  <a:lnTo>
                    <a:pt x="2532" y="601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 rot="1806824">
              <a:off x="7744594" y="1642697"/>
              <a:ext cx="7550" cy="15874"/>
            </a:xfrm>
            <a:custGeom>
              <a:avLst/>
              <a:gdLst/>
              <a:ahLst/>
              <a:cxnLst/>
              <a:rect l="l" t="t" r="r" b="b"/>
              <a:pathLst>
                <a:path w="302" h="635" extrusionOk="0">
                  <a:moveTo>
                    <a:pt x="1" y="1"/>
                  </a:moveTo>
                  <a:lnTo>
                    <a:pt x="301" y="635"/>
                  </a:lnTo>
                  <a:cubicBezTo>
                    <a:pt x="234" y="401"/>
                    <a:pt x="134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 rot="1806824">
              <a:off x="7776950" y="1690472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930" y="1"/>
                  </a:moveTo>
                  <a:cubicBezTo>
                    <a:pt x="930" y="1"/>
                    <a:pt x="363" y="1869"/>
                    <a:pt x="363" y="1902"/>
                  </a:cubicBezTo>
                  <a:cubicBezTo>
                    <a:pt x="329" y="1936"/>
                    <a:pt x="63" y="2002"/>
                    <a:pt x="29" y="2102"/>
                  </a:cubicBezTo>
                  <a:cubicBezTo>
                    <a:pt x="0" y="2247"/>
                    <a:pt x="570" y="2416"/>
                    <a:pt x="768" y="2416"/>
                  </a:cubicBezTo>
                  <a:cubicBezTo>
                    <a:pt x="799" y="2416"/>
                    <a:pt x="821" y="2412"/>
                    <a:pt x="830" y="2403"/>
                  </a:cubicBezTo>
                  <a:cubicBezTo>
                    <a:pt x="863" y="2336"/>
                    <a:pt x="663" y="2036"/>
                    <a:pt x="696" y="1969"/>
                  </a:cubicBezTo>
                  <a:lnTo>
                    <a:pt x="1564" y="268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 rot="1806824">
              <a:off x="7766993" y="1736636"/>
              <a:ext cx="16724" cy="5850"/>
            </a:xfrm>
            <a:custGeom>
              <a:avLst/>
              <a:gdLst/>
              <a:ahLst/>
              <a:cxnLst/>
              <a:rect l="l" t="t" r="r" b="b"/>
              <a:pathLst>
                <a:path w="669" h="234" extrusionOk="0">
                  <a:moveTo>
                    <a:pt x="1" y="0"/>
                  </a:moveTo>
                  <a:lnTo>
                    <a:pt x="668" y="234"/>
                  </a:lnTo>
                  <a:cubicBezTo>
                    <a:pt x="435" y="100"/>
                    <a:pt x="234" y="3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 rot="1806824">
              <a:off x="7841105" y="1726236"/>
              <a:ext cx="40749" cy="60173"/>
            </a:xfrm>
            <a:custGeom>
              <a:avLst/>
              <a:gdLst/>
              <a:ahLst/>
              <a:cxnLst/>
              <a:rect l="l" t="t" r="r" b="b"/>
              <a:pathLst>
                <a:path w="1630" h="2407" extrusionOk="0">
                  <a:moveTo>
                    <a:pt x="567" y="0"/>
                  </a:moveTo>
                  <a:lnTo>
                    <a:pt x="0" y="234"/>
                  </a:lnTo>
                  <a:cubicBezTo>
                    <a:pt x="0" y="234"/>
                    <a:pt x="901" y="1968"/>
                    <a:pt x="901" y="2002"/>
                  </a:cubicBezTo>
                  <a:cubicBezTo>
                    <a:pt x="934" y="2035"/>
                    <a:pt x="768" y="2268"/>
                    <a:pt x="834" y="2369"/>
                  </a:cubicBezTo>
                  <a:cubicBezTo>
                    <a:pt x="845" y="2395"/>
                    <a:pt x="872" y="2406"/>
                    <a:pt x="911" y="2406"/>
                  </a:cubicBezTo>
                  <a:cubicBezTo>
                    <a:pt x="1115" y="2406"/>
                    <a:pt x="1630" y="2091"/>
                    <a:pt x="1601" y="2035"/>
                  </a:cubicBezTo>
                  <a:cubicBezTo>
                    <a:pt x="1568" y="1935"/>
                    <a:pt x="1201" y="1902"/>
                    <a:pt x="1168" y="1835"/>
                  </a:cubicBezTo>
                  <a:cubicBezTo>
                    <a:pt x="1168" y="1768"/>
                    <a:pt x="567" y="0"/>
                    <a:pt x="5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9"/>
            <p:cNvSpPr/>
            <p:nvPr/>
          </p:nvSpPr>
          <p:spPr>
            <a:xfrm rot="1806824">
              <a:off x="7849572" y="1779351"/>
              <a:ext cx="15049" cy="7525"/>
            </a:xfrm>
            <a:custGeom>
              <a:avLst/>
              <a:gdLst/>
              <a:ahLst/>
              <a:cxnLst/>
              <a:rect l="l" t="t" r="r" b="b"/>
              <a:pathLst>
                <a:path w="602" h="301" extrusionOk="0">
                  <a:moveTo>
                    <a:pt x="601" y="0"/>
                  </a:moveTo>
                  <a:lnTo>
                    <a:pt x="601" y="0"/>
                  </a:lnTo>
                  <a:cubicBezTo>
                    <a:pt x="401" y="67"/>
                    <a:pt x="168" y="167"/>
                    <a:pt x="1" y="3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9"/>
            <p:cNvSpPr/>
            <p:nvPr/>
          </p:nvSpPr>
          <p:spPr>
            <a:xfrm rot="1806824">
              <a:off x="7897654" y="1715847"/>
              <a:ext cx="60823" cy="37649"/>
            </a:xfrm>
            <a:custGeom>
              <a:avLst/>
              <a:gdLst/>
              <a:ahLst/>
              <a:cxnLst/>
              <a:rect l="l" t="t" r="r" b="b"/>
              <a:pathLst>
                <a:path w="2433" h="1506" extrusionOk="0">
                  <a:moveTo>
                    <a:pt x="234" y="1"/>
                  </a:moveTo>
                  <a:lnTo>
                    <a:pt x="0" y="601"/>
                  </a:lnTo>
                  <a:cubicBezTo>
                    <a:pt x="0" y="601"/>
                    <a:pt x="1835" y="1168"/>
                    <a:pt x="1901" y="1202"/>
                  </a:cubicBezTo>
                  <a:cubicBezTo>
                    <a:pt x="1935" y="1235"/>
                    <a:pt x="1968" y="1468"/>
                    <a:pt x="2068" y="1502"/>
                  </a:cubicBezTo>
                  <a:cubicBezTo>
                    <a:pt x="2075" y="1505"/>
                    <a:pt x="2082" y="1506"/>
                    <a:pt x="2089" y="1506"/>
                  </a:cubicBezTo>
                  <a:cubicBezTo>
                    <a:pt x="2251" y="1506"/>
                    <a:pt x="2432" y="799"/>
                    <a:pt x="2368" y="735"/>
                  </a:cubicBezTo>
                  <a:cubicBezTo>
                    <a:pt x="2364" y="726"/>
                    <a:pt x="2356" y="723"/>
                    <a:pt x="2344" y="723"/>
                  </a:cubicBezTo>
                  <a:cubicBezTo>
                    <a:pt x="2269" y="723"/>
                    <a:pt x="2062" y="871"/>
                    <a:pt x="1985" y="871"/>
                  </a:cubicBezTo>
                  <a:cubicBezTo>
                    <a:pt x="1978" y="871"/>
                    <a:pt x="1973" y="870"/>
                    <a:pt x="1968" y="868"/>
                  </a:cubicBezTo>
                  <a:cubicBezTo>
                    <a:pt x="1901" y="835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 rot="1806824">
              <a:off x="7943511" y="1747777"/>
              <a:ext cx="5025" cy="16699"/>
            </a:xfrm>
            <a:custGeom>
              <a:avLst/>
              <a:gdLst/>
              <a:ahLst/>
              <a:cxnLst/>
              <a:rect l="l" t="t" r="r" b="b"/>
              <a:pathLst>
                <a:path w="201" h="668" extrusionOk="0">
                  <a:moveTo>
                    <a:pt x="200" y="0"/>
                  </a:moveTo>
                  <a:cubicBezTo>
                    <a:pt x="100" y="200"/>
                    <a:pt x="0" y="434"/>
                    <a:pt x="0" y="667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 rot="1806824">
              <a:off x="7932674" y="1651236"/>
              <a:ext cx="63298" cy="40099"/>
            </a:xfrm>
            <a:custGeom>
              <a:avLst/>
              <a:gdLst/>
              <a:ahLst/>
              <a:cxnLst/>
              <a:rect l="l" t="t" r="r" b="b"/>
              <a:pathLst>
                <a:path w="2532" h="1604" extrusionOk="0">
                  <a:moveTo>
                    <a:pt x="2040" y="1"/>
                  </a:moveTo>
                  <a:cubicBezTo>
                    <a:pt x="2038" y="1"/>
                    <a:pt x="2037" y="1"/>
                    <a:pt x="2035" y="2"/>
                  </a:cubicBezTo>
                  <a:cubicBezTo>
                    <a:pt x="1935" y="35"/>
                    <a:pt x="1868" y="402"/>
                    <a:pt x="1835" y="402"/>
                  </a:cubicBezTo>
                  <a:lnTo>
                    <a:pt x="0" y="1003"/>
                  </a:lnTo>
                  <a:lnTo>
                    <a:pt x="267" y="1603"/>
                  </a:lnTo>
                  <a:cubicBezTo>
                    <a:pt x="267" y="1603"/>
                    <a:pt x="1968" y="702"/>
                    <a:pt x="2002" y="669"/>
                  </a:cubicBezTo>
                  <a:cubicBezTo>
                    <a:pt x="2061" y="669"/>
                    <a:pt x="2226" y="774"/>
                    <a:pt x="2332" y="774"/>
                  </a:cubicBezTo>
                  <a:cubicBezTo>
                    <a:pt x="2345" y="774"/>
                    <a:pt x="2358" y="773"/>
                    <a:pt x="2369" y="769"/>
                  </a:cubicBezTo>
                  <a:cubicBezTo>
                    <a:pt x="2532" y="704"/>
                    <a:pt x="2121" y="1"/>
                    <a:pt x="204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 rot="1806824">
              <a:off x="7986383" y="1666288"/>
              <a:ext cx="7525" cy="15874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0" y="1"/>
                  </a:moveTo>
                  <a:cubicBezTo>
                    <a:pt x="67" y="234"/>
                    <a:pt x="167" y="434"/>
                    <a:pt x="301" y="6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 rot="1806824">
              <a:off x="7778167" y="1579003"/>
              <a:ext cx="176819" cy="162819"/>
            </a:xfrm>
            <a:custGeom>
              <a:avLst/>
              <a:gdLst/>
              <a:ahLst/>
              <a:cxnLst/>
              <a:rect l="l" t="t" r="r" b="b"/>
              <a:pathLst>
                <a:path w="7073" h="6513" extrusionOk="0">
                  <a:moveTo>
                    <a:pt x="3698" y="0"/>
                  </a:moveTo>
                  <a:cubicBezTo>
                    <a:pt x="2187" y="0"/>
                    <a:pt x="818" y="1074"/>
                    <a:pt x="534" y="2605"/>
                  </a:cubicBezTo>
                  <a:cubicBezTo>
                    <a:pt x="0" y="4373"/>
                    <a:pt x="1168" y="6175"/>
                    <a:pt x="3003" y="6442"/>
                  </a:cubicBezTo>
                  <a:cubicBezTo>
                    <a:pt x="3223" y="6489"/>
                    <a:pt x="3444" y="6512"/>
                    <a:pt x="3662" y="6512"/>
                  </a:cubicBezTo>
                  <a:cubicBezTo>
                    <a:pt x="5122" y="6512"/>
                    <a:pt x="6448" y="5483"/>
                    <a:pt x="6739" y="3973"/>
                  </a:cubicBezTo>
                  <a:cubicBezTo>
                    <a:pt x="7072" y="2739"/>
                    <a:pt x="6605" y="1405"/>
                    <a:pt x="5571" y="604"/>
                  </a:cubicBezTo>
                  <a:cubicBezTo>
                    <a:pt x="5271" y="371"/>
                    <a:pt x="4871" y="204"/>
                    <a:pt x="4504" y="104"/>
                  </a:cubicBezTo>
                  <a:cubicBezTo>
                    <a:pt x="4234" y="34"/>
                    <a:pt x="3964" y="0"/>
                    <a:pt x="3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9"/>
            <p:cNvSpPr/>
            <p:nvPr/>
          </p:nvSpPr>
          <p:spPr>
            <a:xfrm rot="1806824">
              <a:off x="7789159" y="1597059"/>
              <a:ext cx="160969" cy="147720"/>
            </a:xfrm>
            <a:custGeom>
              <a:avLst/>
              <a:gdLst/>
              <a:ahLst/>
              <a:cxnLst/>
              <a:rect l="l" t="t" r="r" b="b"/>
              <a:pathLst>
                <a:path w="6439" h="5909" extrusionOk="0">
                  <a:moveTo>
                    <a:pt x="4970" y="0"/>
                  </a:moveTo>
                  <a:lnTo>
                    <a:pt x="4970" y="0"/>
                  </a:lnTo>
                  <a:cubicBezTo>
                    <a:pt x="5904" y="1301"/>
                    <a:pt x="6071" y="3769"/>
                    <a:pt x="3903" y="4803"/>
                  </a:cubicBezTo>
                  <a:cubicBezTo>
                    <a:pt x="3494" y="4991"/>
                    <a:pt x="3088" y="5067"/>
                    <a:pt x="2697" y="5067"/>
                  </a:cubicBezTo>
                  <a:cubicBezTo>
                    <a:pt x="1556" y="5067"/>
                    <a:pt x="547" y="4417"/>
                    <a:pt x="0" y="3970"/>
                  </a:cubicBezTo>
                  <a:lnTo>
                    <a:pt x="0" y="3970"/>
                  </a:lnTo>
                  <a:cubicBezTo>
                    <a:pt x="434" y="4970"/>
                    <a:pt x="1301" y="5637"/>
                    <a:pt x="2369" y="5838"/>
                  </a:cubicBezTo>
                  <a:cubicBezTo>
                    <a:pt x="2589" y="5885"/>
                    <a:pt x="2810" y="5908"/>
                    <a:pt x="3028" y="5908"/>
                  </a:cubicBezTo>
                  <a:cubicBezTo>
                    <a:pt x="4488" y="5908"/>
                    <a:pt x="5814" y="4879"/>
                    <a:pt x="6105" y="3369"/>
                  </a:cubicBezTo>
                  <a:cubicBezTo>
                    <a:pt x="6438" y="2135"/>
                    <a:pt x="5971" y="801"/>
                    <a:pt x="4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9"/>
            <p:cNvSpPr/>
            <p:nvPr/>
          </p:nvSpPr>
          <p:spPr>
            <a:xfrm rot="1806824">
              <a:off x="7895731" y="1563391"/>
              <a:ext cx="24224" cy="50048"/>
            </a:xfrm>
            <a:custGeom>
              <a:avLst/>
              <a:gdLst/>
              <a:ahLst/>
              <a:cxnLst/>
              <a:rect l="l" t="t" r="r" b="b"/>
              <a:pathLst>
                <a:path w="969" h="2002" extrusionOk="0">
                  <a:moveTo>
                    <a:pt x="435" y="0"/>
                  </a:moveTo>
                  <a:cubicBezTo>
                    <a:pt x="357" y="11"/>
                    <a:pt x="286" y="11"/>
                    <a:pt x="226" y="11"/>
                  </a:cubicBezTo>
                  <a:cubicBezTo>
                    <a:pt x="105" y="11"/>
                    <a:pt x="23" y="11"/>
                    <a:pt x="1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1"/>
                    <a:pt x="168" y="1601"/>
                    <a:pt x="134" y="1902"/>
                  </a:cubicBezTo>
                  <a:lnTo>
                    <a:pt x="134" y="2002"/>
                  </a:lnTo>
                  <a:lnTo>
                    <a:pt x="868" y="2002"/>
                  </a:lnTo>
                  <a:cubicBezTo>
                    <a:pt x="868" y="2002"/>
                    <a:pt x="701" y="501"/>
                    <a:pt x="701" y="434"/>
                  </a:cubicBezTo>
                  <a:cubicBezTo>
                    <a:pt x="701" y="400"/>
                    <a:pt x="968" y="200"/>
                    <a:pt x="968" y="100"/>
                  </a:cubicBezTo>
                  <a:cubicBezTo>
                    <a:pt x="968" y="0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 rot="1806824">
              <a:off x="7909180" y="1569058"/>
              <a:ext cx="20024" cy="1275"/>
            </a:xfrm>
            <a:custGeom>
              <a:avLst/>
              <a:gdLst/>
              <a:ahLst/>
              <a:cxnLst/>
              <a:rect l="l" t="t" r="r" b="b"/>
              <a:pathLst>
                <a:path w="801" h="51" extrusionOk="0">
                  <a:moveTo>
                    <a:pt x="0" y="0"/>
                  </a:moveTo>
                  <a:cubicBezTo>
                    <a:pt x="133" y="34"/>
                    <a:pt x="267" y="50"/>
                    <a:pt x="400" y="50"/>
                  </a:cubicBezTo>
                  <a:cubicBezTo>
                    <a:pt x="534" y="50"/>
                    <a:pt x="667" y="34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9"/>
            <p:cNvSpPr/>
            <p:nvPr/>
          </p:nvSpPr>
          <p:spPr>
            <a:xfrm rot="1806824">
              <a:off x="7897204" y="1560418"/>
              <a:ext cx="11700" cy="47548"/>
            </a:xfrm>
            <a:custGeom>
              <a:avLst/>
              <a:gdLst/>
              <a:ahLst/>
              <a:cxnLst/>
              <a:rect l="l" t="t" r="r" b="b"/>
              <a:pathLst>
                <a:path w="468" h="1902" extrusionOk="0">
                  <a:moveTo>
                    <a:pt x="435" y="0"/>
                  </a:moveTo>
                  <a:cubicBezTo>
                    <a:pt x="418" y="0"/>
                    <a:pt x="401" y="2"/>
                    <a:pt x="383" y="7"/>
                  </a:cubicBezTo>
                  <a:lnTo>
                    <a:pt x="383" y="7"/>
                  </a:lnTo>
                  <a:cubicBezTo>
                    <a:pt x="400" y="5"/>
                    <a:pt x="418" y="3"/>
                    <a:pt x="435" y="0"/>
                  </a:cubicBezTo>
                  <a:close/>
                  <a:moveTo>
                    <a:pt x="383" y="7"/>
                  </a:moveTo>
                  <a:cubicBezTo>
                    <a:pt x="334" y="11"/>
                    <a:pt x="286" y="11"/>
                    <a:pt x="242" y="11"/>
                  </a:cubicBezTo>
                  <a:cubicBezTo>
                    <a:pt x="123" y="11"/>
                    <a:pt x="34" y="11"/>
                    <a:pt x="34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0"/>
                    <a:pt x="169" y="1593"/>
                    <a:pt x="135" y="1898"/>
                  </a:cubicBezTo>
                  <a:lnTo>
                    <a:pt x="135" y="1898"/>
                  </a:lnTo>
                  <a:cubicBezTo>
                    <a:pt x="148" y="1815"/>
                    <a:pt x="468" y="532"/>
                    <a:pt x="468" y="434"/>
                  </a:cubicBezTo>
                  <a:cubicBezTo>
                    <a:pt x="468" y="367"/>
                    <a:pt x="234" y="234"/>
                    <a:pt x="234" y="200"/>
                  </a:cubicBezTo>
                  <a:lnTo>
                    <a:pt x="234" y="100"/>
                  </a:lnTo>
                  <a:cubicBezTo>
                    <a:pt x="284" y="51"/>
                    <a:pt x="334" y="19"/>
                    <a:pt x="383" y="7"/>
                  </a:cubicBezTo>
                  <a:close/>
                  <a:moveTo>
                    <a:pt x="135" y="1898"/>
                  </a:moveTo>
                  <a:lnTo>
                    <a:pt x="135" y="1898"/>
                  </a:lnTo>
                  <a:cubicBezTo>
                    <a:pt x="135" y="1900"/>
                    <a:pt x="134" y="1901"/>
                    <a:pt x="134" y="1902"/>
                  </a:cubicBezTo>
                  <a:cubicBezTo>
                    <a:pt x="135" y="1900"/>
                    <a:pt x="135" y="1899"/>
                    <a:pt x="135" y="1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9"/>
            <p:cNvSpPr/>
            <p:nvPr/>
          </p:nvSpPr>
          <p:spPr>
            <a:xfrm rot="1806824">
              <a:off x="7819235" y="1554720"/>
              <a:ext cx="49223" cy="48698"/>
            </a:xfrm>
            <a:custGeom>
              <a:avLst/>
              <a:gdLst/>
              <a:ahLst/>
              <a:cxnLst/>
              <a:rect l="l" t="t" r="r" b="b"/>
              <a:pathLst>
                <a:path w="1969" h="1948" extrusionOk="0">
                  <a:moveTo>
                    <a:pt x="698" y="0"/>
                  </a:moveTo>
                  <a:cubicBezTo>
                    <a:pt x="651" y="0"/>
                    <a:pt x="576" y="38"/>
                    <a:pt x="501" y="113"/>
                  </a:cubicBezTo>
                  <a:cubicBezTo>
                    <a:pt x="301" y="280"/>
                    <a:pt x="1" y="613"/>
                    <a:pt x="68" y="713"/>
                  </a:cubicBezTo>
                  <a:cubicBezTo>
                    <a:pt x="92" y="738"/>
                    <a:pt x="162" y="744"/>
                    <a:pt x="243" y="744"/>
                  </a:cubicBezTo>
                  <a:cubicBezTo>
                    <a:pt x="331" y="744"/>
                    <a:pt x="431" y="737"/>
                    <a:pt x="497" y="737"/>
                  </a:cubicBezTo>
                  <a:cubicBezTo>
                    <a:pt x="534" y="737"/>
                    <a:pt x="560" y="739"/>
                    <a:pt x="568" y="747"/>
                  </a:cubicBezTo>
                  <a:lnTo>
                    <a:pt x="1435" y="1914"/>
                  </a:lnTo>
                  <a:lnTo>
                    <a:pt x="1435" y="1948"/>
                  </a:lnTo>
                  <a:lnTo>
                    <a:pt x="1969" y="1414"/>
                  </a:lnTo>
                  <a:cubicBezTo>
                    <a:pt x="1969" y="1414"/>
                    <a:pt x="835" y="480"/>
                    <a:pt x="801" y="447"/>
                  </a:cubicBezTo>
                  <a:cubicBezTo>
                    <a:pt x="768" y="413"/>
                    <a:pt x="768" y="80"/>
                    <a:pt x="735" y="13"/>
                  </a:cubicBezTo>
                  <a:cubicBezTo>
                    <a:pt x="726" y="5"/>
                    <a:pt x="714" y="0"/>
                    <a:pt x="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 rot="1806824">
              <a:off x="7832630" y="1550731"/>
              <a:ext cx="13375" cy="14199"/>
            </a:xfrm>
            <a:custGeom>
              <a:avLst/>
              <a:gdLst/>
              <a:ahLst/>
              <a:cxnLst/>
              <a:rect l="l" t="t" r="r" b="b"/>
              <a:pathLst>
                <a:path w="535" h="568" extrusionOk="0">
                  <a:moveTo>
                    <a:pt x="534" y="0"/>
                  </a:moveTo>
                  <a:lnTo>
                    <a:pt x="0" y="567"/>
                  </a:lnTo>
                  <a:cubicBezTo>
                    <a:pt x="200" y="401"/>
                    <a:pt x="401" y="20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 rot="1806824">
              <a:off x="7820059" y="1553333"/>
              <a:ext cx="35899" cy="45048"/>
            </a:xfrm>
            <a:custGeom>
              <a:avLst/>
              <a:gdLst/>
              <a:ahLst/>
              <a:cxnLst/>
              <a:rect l="l" t="t" r="r" b="b"/>
              <a:pathLst>
                <a:path w="1436" h="1802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01" y="167"/>
                    <a:pt x="1" y="501"/>
                    <a:pt x="68" y="601"/>
                  </a:cubicBezTo>
                  <a:cubicBezTo>
                    <a:pt x="91" y="637"/>
                    <a:pt x="157" y="647"/>
                    <a:pt x="235" y="647"/>
                  </a:cubicBezTo>
                  <a:cubicBezTo>
                    <a:pt x="343" y="647"/>
                    <a:pt x="473" y="627"/>
                    <a:pt x="549" y="627"/>
                  </a:cubicBezTo>
                  <a:cubicBezTo>
                    <a:pt x="573" y="627"/>
                    <a:pt x="591" y="629"/>
                    <a:pt x="601" y="634"/>
                  </a:cubicBezTo>
                  <a:lnTo>
                    <a:pt x="1435" y="1802"/>
                  </a:lnTo>
                  <a:cubicBezTo>
                    <a:pt x="1402" y="1735"/>
                    <a:pt x="768" y="501"/>
                    <a:pt x="668" y="468"/>
                  </a:cubicBezTo>
                  <a:cubicBezTo>
                    <a:pt x="635" y="445"/>
                    <a:pt x="587" y="438"/>
                    <a:pt x="537" y="438"/>
                  </a:cubicBezTo>
                  <a:cubicBezTo>
                    <a:pt x="438" y="438"/>
                    <a:pt x="334" y="468"/>
                    <a:pt x="334" y="468"/>
                  </a:cubicBezTo>
                  <a:lnTo>
                    <a:pt x="334" y="401"/>
                  </a:lnTo>
                  <a:cubicBezTo>
                    <a:pt x="334" y="368"/>
                    <a:pt x="334" y="334"/>
                    <a:pt x="334" y="334"/>
                  </a:cubicBezTo>
                  <a:cubicBezTo>
                    <a:pt x="368" y="201"/>
                    <a:pt x="435" y="10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 rot="1806824">
              <a:off x="7768118" y="1605885"/>
              <a:ext cx="50873" cy="23424"/>
            </a:xfrm>
            <a:custGeom>
              <a:avLst/>
              <a:gdLst/>
              <a:ahLst/>
              <a:cxnLst/>
              <a:rect l="l" t="t" r="r" b="b"/>
              <a:pathLst>
                <a:path w="2035" h="937" extrusionOk="0">
                  <a:moveTo>
                    <a:pt x="134" y="0"/>
                  </a:moveTo>
                  <a:cubicBezTo>
                    <a:pt x="0" y="300"/>
                    <a:pt x="34" y="634"/>
                    <a:pt x="167" y="934"/>
                  </a:cubicBezTo>
                  <a:cubicBezTo>
                    <a:pt x="171" y="936"/>
                    <a:pt x="176" y="936"/>
                    <a:pt x="181" y="936"/>
                  </a:cubicBezTo>
                  <a:cubicBezTo>
                    <a:pt x="287" y="936"/>
                    <a:pt x="503" y="601"/>
                    <a:pt x="567" y="601"/>
                  </a:cubicBezTo>
                  <a:lnTo>
                    <a:pt x="2035" y="834"/>
                  </a:lnTo>
                  <a:lnTo>
                    <a:pt x="2035" y="100"/>
                  </a:lnTo>
                  <a:cubicBezTo>
                    <a:pt x="2035" y="100"/>
                    <a:pt x="822" y="238"/>
                    <a:pt x="551" y="238"/>
                  </a:cubicBezTo>
                  <a:cubicBezTo>
                    <a:pt x="524" y="238"/>
                    <a:pt x="507" y="237"/>
                    <a:pt x="501" y="234"/>
                  </a:cubicBezTo>
                  <a:cubicBezTo>
                    <a:pt x="434" y="234"/>
                    <a:pt x="267" y="0"/>
                    <a:pt x="1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 rot="1806824">
              <a:off x="7774538" y="1596929"/>
              <a:ext cx="1700" cy="19224"/>
            </a:xfrm>
            <a:custGeom>
              <a:avLst/>
              <a:gdLst/>
              <a:ahLst/>
              <a:cxnLst/>
              <a:rect l="l" t="t" r="r" b="b"/>
              <a:pathLst>
                <a:path w="68" h="769" extrusionOk="0">
                  <a:moveTo>
                    <a:pt x="1" y="1"/>
                  </a:moveTo>
                  <a:lnTo>
                    <a:pt x="1" y="768"/>
                  </a:lnTo>
                  <a:cubicBezTo>
                    <a:pt x="67" y="501"/>
                    <a:pt x="67" y="2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 rot="1806824">
              <a:off x="7768803" y="1605848"/>
              <a:ext cx="49373" cy="23424"/>
            </a:xfrm>
            <a:custGeom>
              <a:avLst/>
              <a:gdLst/>
              <a:ahLst/>
              <a:cxnLst/>
              <a:rect l="l" t="t" r="r" b="b"/>
              <a:pathLst>
                <a:path w="1975" h="937" extrusionOk="0">
                  <a:moveTo>
                    <a:pt x="107" y="0"/>
                  </a:moveTo>
                  <a:lnTo>
                    <a:pt x="107" y="0"/>
                  </a:lnTo>
                  <a:cubicBezTo>
                    <a:pt x="60" y="77"/>
                    <a:pt x="36" y="169"/>
                    <a:pt x="32" y="261"/>
                  </a:cubicBezTo>
                  <a:lnTo>
                    <a:pt x="32" y="261"/>
                  </a:lnTo>
                  <a:cubicBezTo>
                    <a:pt x="45" y="172"/>
                    <a:pt x="69" y="85"/>
                    <a:pt x="107" y="0"/>
                  </a:cubicBezTo>
                  <a:close/>
                  <a:moveTo>
                    <a:pt x="32" y="261"/>
                  </a:moveTo>
                  <a:cubicBezTo>
                    <a:pt x="0" y="486"/>
                    <a:pt x="44" y="719"/>
                    <a:pt x="140" y="934"/>
                  </a:cubicBezTo>
                  <a:cubicBezTo>
                    <a:pt x="144" y="936"/>
                    <a:pt x="149" y="936"/>
                    <a:pt x="154" y="936"/>
                  </a:cubicBezTo>
                  <a:cubicBezTo>
                    <a:pt x="260" y="936"/>
                    <a:pt x="476" y="601"/>
                    <a:pt x="540" y="601"/>
                  </a:cubicBezTo>
                  <a:lnTo>
                    <a:pt x="1975" y="834"/>
                  </a:lnTo>
                  <a:cubicBezTo>
                    <a:pt x="1908" y="801"/>
                    <a:pt x="640" y="501"/>
                    <a:pt x="507" y="501"/>
                  </a:cubicBezTo>
                  <a:cubicBezTo>
                    <a:pt x="407" y="501"/>
                    <a:pt x="273" y="667"/>
                    <a:pt x="173" y="667"/>
                  </a:cubicBezTo>
                  <a:cubicBezTo>
                    <a:pt x="173" y="667"/>
                    <a:pt x="140" y="667"/>
                    <a:pt x="140" y="634"/>
                  </a:cubicBezTo>
                  <a:cubicBezTo>
                    <a:pt x="107" y="601"/>
                    <a:pt x="107" y="601"/>
                    <a:pt x="107" y="567"/>
                  </a:cubicBezTo>
                  <a:cubicBezTo>
                    <a:pt x="53" y="478"/>
                    <a:pt x="28" y="369"/>
                    <a:pt x="32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 rot="1806824">
              <a:off x="7758174" y="1656190"/>
              <a:ext cx="51548" cy="47673"/>
            </a:xfrm>
            <a:custGeom>
              <a:avLst/>
              <a:gdLst/>
              <a:ahLst/>
              <a:cxnLst/>
              <a:rect l="l" t="t" r="r" b="b"/>
              <a:pathLst>
                <a:path w="2062" h="1907" extrusionOk="0">
                  <a:moveTo>
                    <a:pt x="1528" y="0"/>
                  </a:moveTo>
                  <a:lnTo>
                    <a:pt x="1228" y="334"/>
                  </a:lnTo>
                  <a:cubicBezTo>
                    <a:pt x="961" y="701"/>
                    <a:pt x="594" y="1134"/>
                    <a:pt x="561" y="1168"/>
                  </a:cubicBezTo>
                  <a:cubicBezTo>
                    <a:pt x="550" y="1173"/>
                    <a:pt x="535" y="1175"/>
                    <a:pt x="517" y="1175"/>
                  </a:cubicBezTo>
                  <a:cubicBezTo>
                    <a:pt x="471" y="1175"/>
                    <a:pt x="404" y="1163"/>
                    <a:pt x="335" y="1163"/>
                  </a:cubicBezTo>
                  <a:cubicBezTo>
                    <a:pt x="262" y="1163"/>
                    <a:pt x="185" y="1177"/>
                    <a:pt x="127" y="1234"/>
                  </a:cubicBezTo>
                  <a:cubicBezTo>
                    <a:pt x="1" y="1361"/>
                    <a:pt x="653" y="1907"/>
                    <a:pt x="807" y="1907"/>
                  </a:cubicBezTo>
                  <a:cubicBezTo>
                    <a:pt x="816" y="1907"/>
                    <a:pt x="823" y="1905"/>
                    <a:pt x="828" y="1902"/>
                  </a:cubicBezTo>
                  <a:cubicBezTo>
                    <a:pt x="828" y="1868"/>
                    <a:pt x="861" y="1835"/>
                    <a:pt x="861" y="1802"/>
                  </a:cubicBezTo>
                  <a:cubicBezTo>
                    <a:pt x="861" y="1668"/>
                    <a:pt x="794" y="1435"/>
                    <a:pt x="861" y="1401"/>
                  </a:cubicBezTo>
                  <a:cubicBezTo>
                    <a:pt x="894" y="1368"/>
                    <a:pt x="2062" y="501"/>
                    <a:pt x="2062" y="501"/>
                  </a:cubicBezTo>
                  <a:lnTo>
                    <a:pt x="152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 rot="1806824">
              <a:off x="7756234" y="1679221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1" y="0"/>
                  </a:moveTo>
                  <a:lnTo>
                    <a:pt x="568" y="567"/>
                  </a:lnTo>
                  <a:cubicBezTo>
                    <a:pt x="401" y="334"/>
                    <a:pt x="201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 rot="1806824">
              <a:off x="7756779" y="1658309"/>
              <a:ext cx="30699" cy="39349"/>
            </a:xfrm>
            <a:custGeom>
              <a:avLst/>
              <a:gdLst/>
              <a:ahLst/>
              <a:cxnLst/>
              <a:rect l="l" t="t" r="r" b="b"/>
              <a:pathLst>
                <a:path w="1228" h="1574" extrusionOk="0">
                  <a:moveTo>
                    <a:pt x="1228" y="1"/>
                  </a:moveTo>
                  <a:cubicBezTo>
                    <a:pt x="961" y="368"/>
                    <a:pt x="594" y="801"/>
                    <a:pt x="561" y="835"/>
                  </a:cubicBezTo>
                  <a:cubicBezTo>
                    <a:pt x="550" y="840"/>
                    <a:pt x="535" y="842"/>
                    <a:pt x="517" y="842"/>
                  </a:cubicBezTo>
                  <a:cubicBezTo>
                    <a:pt x="471" y="842"/>
                    <a:pt x="404" y="830"/>
                    <a:pt x="335" y="830"/>
                  </a:cubicBezTo>
                  <a:cubicBezTo>
                    <a:pt x="261" y="830"/>
                    <a:pt x="185" y="844"/>
                    <a:pt x="127" y="901"/>
                  </a:cubicBezTo>
                  <a:cubicBezTo>
                    <a:pt x="0" y="1028"/>
                    <a:pt x="653" y="1574"/>
                    <a:pt x="807" y="1574"/>
                  </a:cubicBezTo>
                  <a:cubicBezTo>
                    <a:pt x="815" y="1574"/>
                    <a:pt x="822" y="1572"/>
                    <a:pt x="827" y="1569"/>
                  </a:cubicBezTo>
                  <a:cubicBezTo>
                    <a:pt x="827" y="1535"/>
                    <a:pt x="861" y="1502"/>
                    <a:pt x="861" y="1469"/>
                  </a:cubicBezTo>
                  <a:cubicBezTo>
                    <a:pt x="827" y="1469"/>
                    <a:pt x="794" y="1469"/>
                    <a:pt x="794" y="1502"/>
                  </a:cubicBezTo>
                  <a:cubicBezTo>
                    <a:pt x="761" y="1502"/>
                    <a:pt x="727" y="1502"/>
                    <a:pt x="694" y="1469"/>
                  </a:cubicBezTo>
                  <a:cubicBezTo>
                    <a:pt x="627" y="1402"/>
                    <a:pt x="561" y="1368"/>
                    <a:pt x="494" y="1302"/>
                  </a:cubicBezTo>
                  <a:cubicBezTo>
                    <a:pt x="460" y="1235"/>
                    <a:pt x="394" y="1168"/>
                    <a:pt x="360" y="1102"/>
                  </a:cubicBezTo>
                  <a:cubicBezTo>
                    <a:pt x="360" y="1102"/>
                    <a:pt x="360" y="1068"/>
                    <a:pt x="360" y="1035"/>
                  </a:cubicBezTo>
                  <a:cubicBezTo>
                    <a:pt x="394" y="968"/>
                    <a:pt x="561" y="968"/>
                    <a:pt x="627" y="935"/>
                  </a:cubicBezTo>
                  <a:cubicBezTo>
                    <a:pt x="861" y="635"/>
                    <a:pt x="1061" y="334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 rot="1806824">
              <a:off x="7810717" y="1707061"/>
              <a:ext cx="25024" cy="49498"/>
            </a:xfrm>
            <a:custGeom>
              <a:avLst/>
              <a:gdLst/>
              <a:ahLst/>
              <a:cxnLst/>
              <a:rect l="l" t="t" r="r" b="b"/>
              <a:pathLst>
                <a:path w="1001" h="1980" extrusionOk="0">
                  <a:moveTo>
                    <a:pt x="134" y="1"/>
                  </a:moveTo>
                  <a:cubicBezTo>
                    <a:pt x="134" y="1"/>
                    <a:pt x="167" y="134"/>
                    <a:pt x="167" y="334"/>
                  </a:cubicBezTo>
                  <a:cubicBezTo>
                    <a:pt x="200" y="734"/>
                    <a:pt x="267" y="1468"/>
                    <a:pt x="267" y="1535"/>
                  </a:cubicBezTo>
                  <a:cubicBezTo>
                    <a:pt x="267" y="1568"/>
                    <a:pt x="0" y="1702"/>
                    <a:pt x="0" y="1869"/>
                  </a:cubicBezTo>
                  <a:cubicBezTo>
                    <a:pt x="0" y="1947"/>
                    <a:pt x="183" y="1979"/>
                    <a:pt x="389" y="1979"/>
                  </a:cubicBezTo>
                  <a:cubicBezTo>
                    <a:pt x="534" y="1979"/>
                    <a:pt x="690" y="1963"/>
                    <a:pt x="801" y="1935"/>
                  </a:cubicBezTo>
                  <a:cubicBezTo>
                    <a:pt x="901" y="1902"/>
                    <a:pt x="968" y="1869"/>
                    <a:pt x="968" y="1869"/>
                  </a:cubicBezTo>
                  <a:cubicBezTo>
                    <a:pt x="1001" y="1769"/>
                    <a:pt x="634" y="1535"/>
                    <a:pt x="634" y="1468"/>
                  </a:cubicBezTo>
                  <a:cubicBezTo>
                    <a:pt x="634" y="1402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 rot="1806824">
              <a:off x="7802185" y="1750020"/>
              <a:ext cx="19199" cy="1400"/>
            </a:xfrm>
            <a:custGeom>
              <a:avLst/>
              <a:gdLst/>
              <a:ahLst/>
              <a:cxnLst/>
              <a:rect l="l" t="t" r="r" b="b"/>
              <a:pathLst>
                <a:path w="768" h="56" extrusionOk="0">
                  <a:moveTo>
                    <a:pt x="438" y="1"/>
                  </a:moveTo>
                  <a:cubicBezTo>
                    <a:pt x="285" y="1"/>
                    <a:pt x="137" y="17"/>
                    <a:pt x="0" y="56"/>
                  </a:cubicBezTo>
                  <a:lnTo>
                    <a:pt x="768" y="23"/>
                  </a:lnTo>
                  <a:cubicBezTo>
                    <a:pt x="657" y="9"/>
                    <a:pt x="546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 rot="1806824">
              <a:off x="7808960" y="1713593"/>
              <a:ext cx="20024" cy="41149"/>
            </a:xfrm>
            <a:custGeom>
              <a:avLst/>
              <a:gdLst/>
              <a:ahLst/>
              <a:cxnLst/>
              <a:rect l="l" t="t" r="r" b="b"/>
              <a:pathLst>
                <a:path w="801" h="1646" extrusionOk="0">
                  <a:moveTo>
                    <a:pt x="134" y="0"/>
                  </a:moveTo>
                  <a:lnTo>
                    <a:pt x="134" y="0"/>
                  </a:lnTo>
                  <a:cubicBezTo>
                    <a:pt x="200" y="400"/>
                    <a:pt x="267" y="1134"/>
                    <a:pt x="267" y="1201"/>
                  </a:cubicBezTo>
                  <a:cubicBezTo>
                    <a:pt x="234" y="1234"/>
                    <a:pt x="0" y="1368"/>
                    <a:pt x="0" y="1535"/>
                  </a:cubicBezTo>
                  <a:cubicBezTo>
                    <a:pt x="0" y="1613"/>
                    <a:pt x="183" y="1645"/>
                    <a:pt x="389" y="1645"/>
                  </a:cubicBezTo>
                  <a:cubicBezTo>
                    <a:pt x="534" y="1645"/>
                    <a:pt x="690" y="1629"/>
                    <a:pt x="801" y="1601"/>
                  </a:cubicBezTo>
                  <a:cubicBezTo>
                    <a:pt x="634" y="1601"/>
                    <a:pt x="501" y="1568"/>
                    <a:pt x="334" y="1535"/>
                  </a:cubicBezTo>
                  <a:cubicBezTo>
                    <a:pt x="300" y="1535"/>
                    <a:pt x="267" y="1535"/>
                    <a:pt x="234" y="1501"/>
                  </a:cubicBezTo>
                  <a:cubicBezTo>
                    <a:pt x="167" y="1435"/>
                    <a:pt x="367" y="1234"/>
                    <a:pt x="367" y="1201"/>
                  </a:cubicBezTo>
                  <a:cubicBezTo>
                    <a:pt x="367" y="1168"/>
                    <a:pt x="234" y="367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 rot="1806824">
              <a:off x="7861870" y="1717592"/>
              <a:ext cx="49223" cy="47998"/>
            </a:xfrm>
            <a:custGeom>
              <a:avLst/>
              <a:gdLst/>
              <a:ahLst/>
              <a:cxnLst/>
              <a:rect l="l" t="t" r="r" b="b"/>
              <a:pathLst>
                <a:path w="1969" h="1920" extrusionOk="0">
                  <a:moveTo>
                    <a:pt x="534" y="1"/>
                  </a:moveTo>
                  <a:lnTo>
                    <a:pt x="1" y="501"/>
                  </a:lnTo>
                  <a:lnTo>
                    <a:pt x="67" y="568"/>
                  </a:lnTo>
                  <a:cubicBezTo>
                    <a:pt x="301" y="768"/>
                    <a:pt x="1168" y="1435"/>
                    <a:pt x="1201" y="1502"/>
                  </a:cubicBezTo>
                  <a:cubicBezTo>
                    <a:pt x="1235" y="1535"/>
                    <a:pt x="1201" y="1836"/>
                    <a:pt x="1235" y="1902"/>
                  </a:cubicBezTo>
                  <a:cubicBezTo>
                    <a:pt x="1247" y="1914"/>
                    <a:pt x="1263" y="1920"/>
                    <a:pt x="1282" y="1920"/>
                  </a:cubicBezTo>
                  <a:cubicBezTo>
                    <a:pt x="1371" y="1920"/>
                    <a:pt x="1531" y="1800"/>
                    <a:pt x="1668" y="1635"/>
                  </a:cubicBezTo>
                  <a:cubicBezTo>
                    <a:pt x="1835" y="1435"/>
                    <a:pt x="1969" y="1302"/>
                    <a:pt x="1935" y="1235"/>
                  </a:cubicBezTo>
                  <a:cubicBezTo>
                    <a:pt x="1909" y="1196"/>
                    <a:pt x="1833" y="1188"/>
                    <a:pt x="1746" y="1188"/>
                  </a:cubicBezTo>
                  <a:cubicBezTo>
                    <a:pt x="1675" y="1188"/>
                    <a:pt x="1597" y="1193"/>
                    <a:pt x="1532" y="1193"/>
                  </a:cubicBezTo>
                  <a:cubicBezTo>
                    <a:pt x="1471" y="1193"/>
                    <a:pt x="1421" y="1188"/>
                    <a:pt x="1402" y="11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 rot="1806824">
              <a:off x="7884529" y="1755539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568" y="1"/>
                  </a:moveTo>
                  <a:cubicBezTo>
                    <a:pt x="334" y="134"/>
                    <a:pt x="134" y="334"/>
                    <a:pt x="1" y="568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 rot="1806824">
              <a:off x="7860376" y="1729372"/>
              <a:ext cx="40049" cy="33799"/>
            </a:xfrm>
            <a:custGeom>
              <a:avLst/>
              <a:gdLst/>
              <a:ahLst/>
              <a:cxnLst/>
              <a:rect l="l" t="t" r="r" b="b"/>
              <a:pathLst>
                <a:path w="1602" h="1352" extrusionOk="0">
                  <a:moveTo>
                    <a:pt x="0" y="0"/>
                  </a:moveTo>
                  <a:cubicBezTo>
                    <a:pt x="234" y="200"/>
                    <a:pt x="1101" y="867"/>
                    <a:pt x="1134" y="934"/>
                  </a:cubicBezTo>
                  <a:cubicBezTo>
                    <a:pt x="1168" y="967"/>
                    <a:pt x="1134" y="1268"/>
                    <a:pt x="1168" y="1334"/>
                  </a:cubicBezTo>
                  <a:cubicBezTo>
                    <a:pt x="1180" y="1346"/>
                    <a:pt x="1196" y="1352"/>
                    <a:pt x="1215" y="1352"/>
                  </a:cubicBezTo>
                  <a:cubicBezTo>
                    <a:pt x="1304" y="1352"/>
                    <a:pt x="1464" y="1232"/>
                    <a:pt x="1601" y="1067"/>
                  </a:cubicBezTo>
                  <a:lnTo>
                    <a:pt x="1601" y="1067"/>
                  </a:lnTo>
                  <a:cubicBezTo>
                    <a:pt x="1535" y="1101"/>
                    <a:pt x="1468" y="1134"/>
                    <a:pt x="1368" y="1168"/>
                  </a:cubicBezTo>
                  <a:lnTo>
                    <a:pt x="1335" y="1168"/>
                  </a:lnTo>
                  <a:cubicBezTo>
                    <a:pt x="1268" y="1168"/>
                    <a:pt x="1268" y="901"/>
                    <a:pt x="1268" y="834"/>
                  </a:cubicBezTo>
                  <a:cubicBezTo>
                    <a:pt x="868" y="534"/>
                    <a:pt x="434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 rot="1806824">
              <a:off x="7912482" y="1690638"/>
              <a:ext cx="50898" cy="24199"/>
            </a:xfrm>
            <a:custGeom>
              <a:avLst/>
              <a:gdLst/>
              <a:ahLst/>
              <a:cxnLst/>
              <a:rect l="l" t="t" r="r" b="b"/>
              <a:pathLst>
                <a:path w="2036" h="968" extrusionOk="0">
                  <a:moveTo>
                    <a:pt x="1869" y="1"/>
                  </a:moveTo>
                  <a:cubicBezTo>
                    <a:pt x="1769" y="1"/>
                    <a:pt x="1535" y="334"/>
                    <a:pt x="1469" y="334"/>
                  </a:cubicBezTo>
                  <a:lnTo>
                    <a:pt x="301" y="167"/>
                  </a:lnTo>
                  <a:lnTo>
                    <a:pt x="1" y="134"/>
                  </a:lnTo>
                  <a:lnTo>
                    <a:pt x="1" y="868"/>
                  </a:lnTo>
                  <a:cubicBezTo>
                    <a:pt x="1" y="868"/>
                    <a:pt x="1435" y="701"/>
                    <a:pt x="1535" y="701"/>
                  </a:cubicBezTo>
                  <a:cubicBezTo>
                    <a:pt x="1535" y="734"/>
                    <a:pt x="1602" y="768"/>
                    <a:pt x="1669" y="835"/>
                  </a:cubicBezTo>
                  <a:cubicBezTo>
                    <a:pt x="1736" y="901"/>
                    <a:pt x="1802" y="968"/>
                    <a:pt x="1869" y="968"/>
                  </a:cubicBezTo>
                  <a:cubicBezTo>
                    <a:pt x="2036" y="968"/>
                    <a:pt x="2002" y="34"/>
                    <a:pt x="186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 rot="1806824">
              <a:off x="7955271" y="1703754"/>
              <a:ext cx="1700" cy="20049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34" y="1"/>
                  </a:moveTo>
                  <a:cubicBezTo>
                    <a:pt x="1" y="268"/>
                    <a:pt x="1" y="534"/>
                    <a:pt x="67" y="80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 rot="1806824">
              <a:off x="7919305" y="1693248"/>
              <a:ext cx="43373" cy="23424"/>
            </a:xfrm>
            <a:custGeom>
              <a:avLst/>
              <a:gdLst/>
              <a:ahLst/>
              <a:cxnLst/>
              <a:rect l="l" t="t" r="r" b="b"/>
              <a:pathLst>
                <a:path w="1735" h="937" extrusionOk="0">
                  <a:moveTo>
                    <a:pt x="1554" y="1"/>
                  </a:moveTo>
                  <a:cubicBezTo>
                    <a:pt x="1448" y="1"/>
                    <a:pt x="1232" y="337"/>
                    <a:pt x="1168" y="337"/>
                  </a:cubicBezTo>
                  <a:lnTo>
                    <a:pt x="0" y="136"/>
                  </a:lnTo>
                  <a:lnTo>
                    <a:pt x="0" y="136"/>
                  </a:lnTo>
                  <a:cubicBezTo>
                    <a:pt x="367" y="236"/>
                    <a:pt x="934" y="437"/>
                    <a:pt x="1101" y="437"/>
                  </a:cubicBezTo>
                  <a:cubicBezTo>
                    <a:pt x="1114" y="439"/>
                    <a:pt x="1127" y="440"/>
                    <a:pt x="1139" y="440"/>
                  </a:cubicBezTo>
                  <a:cubicBezTo>
                    <a:pt x="1293" y="440"/>
                    <a:pt x="1440" y="270"/>
                    <a:pt x="1501" y="270"/>
                  </a:cubicBezTo>
                  <a:cubicBezTo>
                    <a:pt x="1535" y="270"/>
                    <a:pt x="1568" y="270"/>
                    <a:pt x="1568" y="303"/>
                  </a:cubicBezTo>
                  <a:cubicBezTo>
                    <a:pt x="1568" y="337"/>
                    <a:pt x="1568" y="370"/>
                    <a:pt x="1601" y="403"/>
                  </a:cubicBezTo>
                  <a:cubicBezTo>
                    <a:pt x="1601" y="503"/>
                    <a:pt x="1601" y="637"/>
                    <a:pt x="1601" y="770"/>
                  </a:cubicBezTo>
                  <a:cubicBezTo>
                    <a:pt x="1568" y="770"/>
                    <a:pt x="1568" y="804"/>
                    <a:pt x="1568" y="804"/>
                  </a:cubicBezTo>
                  <a:lnTo>
                    <a:pt x="1368" y="804"/>
                  </a:lnTo>
                  <a:cubicBezTo>
                    <a:pt x="1435" y="870"/>
                    <a:pt x="1501" y="937"/>
                    <a:pt x="1568" y="937"/>
                  </a:cubicBezTo>
                  <a:cubicBezTo>
                    <a:pt x="1735" y="937"/>
                    <a:pt x="1701" y="3"/>
                    <a:pt x="1568" y="3"/>
                  </a:cubicBezTo>
                  <a:cubicBezTo>
                    <a:pt x="1564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 rot="1806824">
              <a:off x="7921865" y="1615662"/>
              <a:ext cx="50073" cy="48498"/>
            </a:xfrm>
            <a:custGeom>
              <a:avLst/>
              <a:gdLst/>
              <a:ahLst/>
              <a:cxnLst/>
              <a:rect l="l" t="t" r="r" b="b"/>
              <a:pathLst>
                <a:path w="2003" h="1940" extrusionOk="0">
                  <a:moveTo>
                    <a:pt x="1263" y="1"/>
                  </a:moveTo>
                  <a:cubicBezTo>
                    <a:pt x="1253" y="1"/>
                    <a:pt x="1244" y="2"/>
                    <a:pt x="1235" y="5"/>
                  </a:cubicBezTo>
                  <a:cubicBezTo>
                    <a:pt x="1168" y="72"/>
                    <a:pt x="1269" y="472"/>
                    <a:pt x="1202" y="539"/>
                  </a:cubicBezTo>
                  <a:lnTo>
                    <a:pt x="134" y="1306"/>
                  </a:lnTo>
                  <a:lnTo>
                    <a:pt x="1" y="1406"/>
                  </a:lnTo>
                  <a:lnTo>
                    <a:pt x="535" y="1940"/>
                  </a:lnTo>
                  <a:cubicBezTo>
                    <a:pt x="535" y="1940"/>
                    <a:pt x="1469" y="772"/>
                    <a:pt x="1502" y="739"/>
                  </a:cubicBezTo>
                  <a:cubicBezTo>
                    <a:pt x="1510" y="732"/>
                    <a:pt x="1531" y="729"/>
                    <a:pt x="1560" y="729"/>
                  </a:cubicBezTo>
                  <a:cubicBezTo>
                    <a:pt x="1613" y="729"/>
                    <a:pt x="1692" y="737"/>
                    <a:pt x="1766" y="737"/>
                  </a:cubicBezTo>
                  <a:cubicBezTo>
                    <a:pt x="1834" y="737"/>
                    <a:pt x="1899" y="730"/>
                    <a:pt x="1936" y="706"/>
                  </a:cubicBezTo>
                  <a:cubicBezTo>
                    <a:pt x="2002" y="639"/>
                    <a:pt x="1869" y="439"/>
                    <a:pt x="1669" y="305"/>
                  </a:cubicBezTo>
                  <a:cubicBezTo>
                    <a:pt x="1517" y="153"/>
                    <a:pt x="1364" y="1"/>
                    <a:pt x="12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 rot="1806824">
              <a:off x="7961076" y="1627312"/>
              <a:ext cx="14199" cy="13375"/>
            </a:xfrm>
            <a:custGeom>
              <a:avLst/>
              <a:gdLst/>
              <a:ahLst/>
              <a:cxnLst/>
              <a:rect l="l" t="t" r="r" b="b"/>
              <a:pathLst>
                <a:path w="568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334" y="401"/>
                    <a:pt x="567" y="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 rot="1806824">
              <a:off x="7929171" y="1615956"/>
              <a:ext cx="38374" cy="32924"/>
            </a:xfrm>
            <a:custGeom>
              <a:avLst/>
              <a:gdLst/>
              <a:ahLst/>
              <a:cxnLst/>
              <a:rect l="l" t="t" r="r" b="b"/>
              <a:pathLst>
                <a:path w="1535" h="1317" extrusionOk="0">
                  <a:moveTo>
                    <a:pt x="1152" y="1"/>
                  </a:moveTo>
                  <a:cubicBezTo>
                    <a:pt x="1134" y="1"/>
                    <a:pt x="1117" y="5"/>
                    <a:pt x="1101" y="16"/>
                  </a:cubicBezTo>
                  <a:cubicBezTo>
                    <a:pt x="1034" y="49"/>
                    <a:pt x="1135" y="449"/>
                    <a:pt x="1068" y="516"/>
                  </a:cubicBezTo>
                  <a:lnTo>
                    <a:pt x="7" y="1311"/>
                  </a:lnTo>
                  <a:lnTo>
                    <a:pt x="7" y="1311"/>
                  </a:lnTo>
                  <a:cubicBezTo>
                    <a:pt x="107" y="1244"/>
                    <a:pt x="1169" y="681"/>
                    <a:pt x="1201" y="616"/>
                  </a:cubicBezTo>
                  <a:cubicBezTo>
                    <a:pt x="1268" y="549"/>
                    <a:pt x="1201" y="349"/>
                    <a:pt x="1201" y="249"/>
                  </a:cubicBezTo>
                  <a:cubicBezTo>
                    <a:pt x="1235" y="216"/>
                    <a:pt x="1235" y="182"/>
                    <a:pt x="1301" y="182"/>
                  </a:cubicBezTo>
                  <a:lnTo>
                    <a:pt x="1335" y="182"/>
                  </a:lnTo>
                  <a:cubicBezTo>
                    <a:pt x="1401" y="216"/>
                    <a:pt x="1468" y="216"/>
                    <a:pt x="1535" y="282"/>
                  </a:cubicBezTo>
                  <a:cubicBezTo>
                    <a:pt x="1394" y="142"/>
                    <a:pt x="1253" y="1"/>
                    <a:pt x="1152" y="1"/>
                  </a:cubicBezTo>
                  <a:close/>
                  <a:moveTo>
                    <a:pt x="7" y="1311"/>
                  </a:moveTo>
                  <a:cubicBezTo>
                    <a:pt x="4" y="1314"/>
                    <a:pt x="2" y="1315"/>
                    <a:pt x="0" y="1317"/>
                  </a:cubicBezTo>
                  <a:lnTo>
                    <a:pt x="7" y="13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 rot="1806824">
              <a:off x="7811668" y="1682921"/>
              <a:ext cx="12525" cy="8025"/>
            </a:xfrm>
            <a:custGeom>
              <a:avLst/>
              <a:gdLst/>
              <a:ahLst/>
              <a:cxnLst/>
              <a:rect l="l" t="t" r="r" b="b"/>
              <a:pathLst>
                <a:path w="501" h="321" extrusionOk="0">
                  <a:moveTo>
                    <a:pt x="142" y="1"/>
                  </a:moveTo>
                  <a:cubicBezTo>
                    <a:pt x="92" y="1"/>
                    <a:pt x="50" y="17"/>
                    <a:pt x="34" y="51"/>
                  </a:cubicBezTo>
                  <a:cubicBezTo>
                    <a:pt x="0" y="151"/>
                    <a:pt x="100" y="251"/>
                    <a:pt x="200" y="284"/>
                  </a:cubicBezTo>
                  <a:cubicBezTo>
                    <a:pt x="239" y="310"/>
                    <a:pt x="282" y="320"/>
                    <a:pt x="322" y="320"/>
                  </a:cubicBezTo>
                  <a:cubicBezTo>
                    <a:pt x="388" y="320"/>
                    <a:pt x="447" y="292"/>
                    <a:pt x="467" y="251"/>
                  </a:cubicBezTo>
                  <a:cubicBezTo>
                    <a:pt x="501" y="184"/>
                    <a:pt x="434" y="84"/>
                    <a:pt x="301" y="51"/>
                  </a:cubicBezTo>
                  <a:cubicBezTo>
                    <a:pt x="251" y="17"/>
                    <a:pt x="19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 rot="1806824">
              <a:off x="7804477" y="1678240"/>
              <a:ext cx="16699" cy="1669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401" y="0"/>
                  </a:moveTo>
                  <a:cubicBezTo>
                    <a:pt x="375" y="0"/>
                    <a:pt x="346" y="0"/>
                    <a:pt x="318" y="3"/>
                  </a:cubicBezTo>
                  <a:lnTo>
                    <a:pt x="318" y="3"/>
                  </a:lnTo>
                  <a:cubicBezTo>
                    <a:pt x="345" y="1"/>
                    <a:pt x="373" y="0"/>
                    <a:pt x="401" y="0"/>
                  </a:cubicBezTo>
                  <a:close/>
                  <a:moveTo>
                    <a:pt x="318" y="3"/>
                  </a:moveTo>
                  <a:lnTo>
                    <a:pt x="318" y="3"/>
                  </a:lnTo>
                  <a:cubicBezTo>
                    <a:pt x="149" y="13"/>
                    <a:pt x="0" y="66"/>
                    <a:pt x="0" y="267"/>
                  </a:cubicBezTo>
                  <a:cubicBezTo>
                    <a:pt x="34" y="500"/>
                    <a:pt x="401" y="667"/>
                    <a:pt x="634" y="667"/>
                  </a:cubicBezTo>
                  <a:cubicBezTo>
                    <a:pt x="668" y="634"/>
                    <a:pt x="668" y="601"/>
                    <a:pt x="668" y="601"/>
                  </a:cubicBezTo>
                  <a:cubicBezTo>
                    <a:pt x="467" y="567"/>
                    <a:pt x="334" y="500"/>
                    <a:pt x="201" y="367"/>
                  </a:cubicBezTo>
                  <a:cubicBezTo>
                    <a:pt x="134" y="334"/>
                    <a:pt x="101" y="200"/>
                    <a:pt x="134" y="134"/>
                  </a:cubicBezTo>
                  <a:cubicBezTo>
                    <a:pt x="159" y="35"/>
                    <a:pt x="238" y="9"/>
                    <a:pt x="31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 rot="1806824">
              <a:off x="7864954" y="1605300"/>
              <a:ext cx="15849" cy="7025"/>
            </a:xfrm>
            <a:custGeom>
              <a:avLst/>
              <a:gdLst/>
              <a:ahLst/>
              <a:cxnLst/>
              <a:rect l="l" t="t" r="r" b="b"/>
              <a:pathLst>
                <a:path w="634" h="281" extrusionOk="0">
                  <a:moveTo>
                    <a:pt x="300" y="0"/>
                  </a:moveTo>
                  <a:cubicBezTo>
                    <a:pt x="134" y="34"/>
                    <a:pt x="0" y="101"/>
                    <a:pt x="34" y="201"/>
                  </a:cubicBezTo>
                  <a:cubicBezTo>
                    <a:pt x="34" y="249"/>
                    <a:pt x="105" y="280"/>
                    <a:pt x="209" y="280"/>
                  </a:cubicBezTo>
                  <a:cubicBezTo>
                    <a:pt x="247" y="280"/>
                    <a:pt x="289" y="276"/>
                    <a:pt x="334" y="267"/>
                  </a:cubicBezTo>
                  <a:cubicBezTo>
                    <a:pt x="501" y="267"/>
                    <a:pt x="634" y="167"/>
                    <a:pt x="634" y="101"/>
                  </a:cubicBezTo>
                  <a:cubicBezTo>
                    <a:pt x="634" y="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 rot="1806824">
              <a:off x="7857954" y="1597852"/>
              <a:ext cx="15049" cy="15849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601" y="0"/>
                  </a:moveTo>
                  <a:cubicBezTo>
                    <a:pt x="435" y="0"/>
                    <a:pt x="134" y="100"/>
                    <a:pt x="68" y="300"/>
                  </a:cubicBezTo>
                  <a:cubicBezTo>
                    <a:pt x="1" y="534"/>
                    <a:pt x="301" y="634"/>
                    <a:pt x="501" y="634"/>
                  </a:cubicBezTo>
                  <a:cubicBezTo>
                    <a:pt x="501" y="600"/>
                    <a:pt x="501" y="567"/>
                    <a:pt x="501" y="567"/>
                  </a:cubicBezTo>
                  <a:cubicBezTo>
                    <a:pt x="401" y="567"/>
                    <a:pt x="335" y="534"/>
                    <a:pt x="234" y="500"/>
                  </a:cubicBezTo>
                  <a:cubicBezTo>
                    <a:pt x="134" y="434"/>
                    <a:pt x="134" y="300"/>
                    <a:pt x="201" y="234"/>
                  </a:cubicBezTo>
                  <a:cubicBezTo>
                    <a:pt x="301" y="100"/>
                    <a:pt x="435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 rot="1806824">
              <a:off x="7908628" y="1655504"/>
              <a:ext cx="11700" cy="7525"/>
            </a:xfrm>
            <a:custGeom>
              <a:avLst/>
              <a:gdLst/>
              <a:ahLst/>
              <a:cxnLst/>
              <a:rect l="l" t="t" r="r" b="b"/>
              <a:pathLst>
                <a:path w="468" h="301" extrusionOk="0">
                  <a:moveTo>
                    <a:pt x="234" y="0"/>
                  </a:moveTo>
                  <a:cubicBezTo>
                    <a:pt x="100" y="0"/>
                    <a:pt x="0" y="67"/>
                    <a:pt x="0" y="134"/>
                  </a:cubicBezTo>
                  <a:cubicBezTo>
                    <a:pt x="0" y="234"/>
                    <a:pt x="100" y="300"/>
                    <a:pt x="234" y="300"/>
                  </a:cubicBezTo>
                  <a:cubicBezTo>
                    <a:pt x="367" y="300"/>
                    <a:pt x="467" y="234"/>
                    <a:pt x="467" y="167"/>
                  </a:cubicBezTo>
                  <a:cubicBezTo>
                    <a:pt x="467" y="67"/>
                    <a:pt x="3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 rot="1806824">
              <a:off x="7899994" y="1650536"/>
              <a:ext cx="13375" cy="14399"/>
            </a:xfrm>
            <a:custGeom>
              <a:avLst/>
              <a:gdLst/>
              <a:ahLst/>
              <a:cxnLst/>
              <a:rect l="l" t="t" r="r" b="b"/>
              <a:pathLst>
                <a:path w="535" h="576" extrusionOk="0">
                  <a:moveTo>
                    <a:pt x="434" y="1"/>
                  </a:moveTo>
                  <a:cubicBezTo>
                    <a:pt x="268" y="1"/>
                    <a:pt x="34" y="101"/>
                    <a:pt x="67" y="301"/>
                  </a:cubicBezTo>
                  <a:cubicBezTo>
                    <a:pt x="96" y="498"/>
                    <a:pt x="289" y="576"/>
                    <a:pt x="449" y="576"/>
                  </a:cubicBezTo>
                  <a:cubicBezTo>
                    <a:pt x="479" y="576"/>
                    <a:pt x="508" y="573"/>
                    <a:pt x="534" y="568"/>
                  </a:cubicBezTo>
                  <a:lnTo>
                    <a:pt x="534" y="534"/>
                  </a:lnTo>
                  <a:cubicBezTo>
                    <a:pt x="401" y="468"/>
                    <a:pt x="301" y="434"/>
                    <a:pt x="201" y="334"/>
                  </a:cubicBezTo>
                  <a:cubicBezTo>
                    <a:pt x="1" y="134"/>
                    <a:pt x="301" y="34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 rot="1806824">
              <a:off x="7804845" y="1657109"/>
              <a:ext cx="9200" cy="5850"/>
            </a:xfrm>
            <a:custGeom>
              <a:avLst/>
              <a:gdLst/>
              <a:ahLst/>
              <a:cxnLst/>
              <a:rect l="l" t="t" r="r" b="b"/>
              <a:pathLst>
                <a:path w="368" h="234" extrusionOk="0">
                  <a:moveTo>
                    <a:pt x="200" y="0"/>
                  </a:moveTo>
                  <a:cubicBezTo>
                    <a:pt x="100" y="0"/>
                    <a:pt x="33" y="34"/>
                    <a:pt x="0" y="100"/>
                  </a:cubicBezTo>
                  <a:cubicBezTo>
                    <a:pt x="0" y="167"/>
                    <a:pt x="100" y="200"/>
                    <a:pt x="200" y="234"/>
                  </a:cubicBezTo>
                  <a:cubicBezTo>
                    <a:pt x="300" y="234"/>
                    <a:pt x="367" y="167"/>
                    <a:pt x="367" y="134"/>
                  </a:cubicBezTo>
                  <a:cubicBezTo>
                    <a:pt x="367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 rot="1806824">
              <a:off x="7799051" y="1652524"/>
              <a:ext cx="10025" cy="11900"/>
            </a:xfrm>
            <a:custGeom>
              <a:avLst/>
              <a:gdLst/>
              <a:ahLst/>
              <a:cxnLst/>
              <a:rect l="l" t="t" r="r" b="b"/>
              <a:pathLst>
                <a:path w="401" h="476" extrusionOk="0">
                  <a:moveTo>
                    <a:pt x="334" y="1"/>
                  </a:moveTo>
                  <a:cubicBezTo>
                    <a:pt x="201" y="1"/>
                    <a:pt x="1" y="101"/>
                    <a:pt x="34" y="267"/>
                  </a:cubicBezTo>
                  <a:cubicBezTo>
                    <a:pt x="62" y="406"/>
                    <a:pt x="205" y="476"/>
                    <a:pt x="330" y="476"/>
                  </a:cubicBezTo>
                  <a:cubicBezTo>
                    <a:pt x="355" y="476"/>
                    <a:pt x="379" y="473"/>
                    <a:pt x="401" y="468"/>
                  </a:cubicBezTo>
                  <a:cubicBezTo>
                    <a:pt x="401" y="468"/>
                    <a:pt x="401" y="434"/>
                    <a:pt x="401" y="434"/>
                  </a:cubicBezTo>
                  <a:cubicBezTo>
                    <a:pt x="301" y="401"/>
                    <a:pt x="201" y="334"/>
                    <a:pt x="134" y="267"/>
                  </a:cubicBezTo>
                  <a:cubicBezTo>
                    <a:pt x="1" y="134"/>
                    <a:pt x="201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 rot="1806824">
              <a:off x="7890111" y="1710209"/>
              <a:ext cx="14199" cy="9175"/>
            </a:xfrm>
            <a:custGeom>
              <a:avLst/>
              <a:gdLst/>
              <a:ahLst/>
              <a:cxnLst/>
              <a:rect l="l" t="t" r="r" b="b"/>
              <a:pathLst>
                <a:path w="568" h="367" extrusionOk="0">
                  <a:moveTo>
                    <a:pt x="267" y="0"/>
                  </a:moveTo>
                  <a:cubicBezTo>
                    <a:pt x="100" y="33"/>
                    <a:pt x="0" y="133"/>
                    <a:pt x="34" y="234"/>
                  </a:cubicBezTo>
                  <a:cubicBezTo>
                    <a:pt x="34" y="334"/>
                    <a:pt x="167" y="367"/>
                    <a:pt x="334" y="367"/>
                  </a:cubicBezTo>
                  <a:cubicBezTo>
                    <a:pt x="467" y="334"/>
                    <a:pt x="567" y="234"/>
                    <a:pt x="567" y="133"/>
                  </a:cubicBezTo>
                  <a:cubicBezTo>
                    <a:pt x="567" y="33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 rot="1806824">
              <a:off x="7881308" y="1705646"/>
              <a:ext cx="17549" cy="16274"/>
            </a:xfrm>
            <a:custGeom>
              <a:avLst/>
              <a:gdLst/>
              <a:ahLst/>
              <a:cxnLst/>
              <a:rect l="l" t="t" r="r" b="b"/>
              <a:pathLst>
                <a:path w="702" h="651" extrusionOk="0">
                  <a:moveTo>
                    <a:pt x="368" y="1"/>
                  </a:moveTo>
                  <a:lnTo>
                    <a:pt x="368" y="1"/>
                  </a:lnTo>
                  <a:cubicBezTo>
                    <a:pt x="234" y="101"/>
                    <a:pt x="1" y="301"/>
                    <a:pt x="168" y="501"/>
                  </a:cubicBezTo>
                  <a:cubicBezTo>
                    <a:pt x="245" y="598"/>
                    <a:pt x="357" y="650"/>
                    <a:pt x="470" y="650"/>
                  </a:cubicBezTo>
                  <a:cubicBezTo>
                    <a:pt x="550" y="650"/>
                    <a:pt x="632" y="623"/>
                    <a:pt x="701" y="568"/>
                  </a:cubicBezTo>
                  <a:cubicBezTo>
                    <a:pt x="568" y="568"/>
                    <a:pt x="434" y="568"/>
                    <a:pt x="301" y="501"/>
                  </a:cubicBezTo>
                  <a:cubicBezTo>
                    <a:pt x="34" y="368"/>
                    <a:pt x="201" y="134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 rot="1806824">
              <a:off x="7865481" y="1276219"/>
              <a:ext cx="25024" cy="50873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 rot="1806824">
              <a:off x="8024618" y="1061174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7" y="1435"/>
                    <a:pt x="734" y="2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 rot="1806824">
              <a:off x="7967372" y="814447"/>
              <a:ext cx="50873" cy="25024"/>
            </a:xfrm>
            <a:custGeom>
              <a:avLst/>
              <a:gdLst/>
              <a:ahLst/>
              <a:cxnLst/>
              <a:rect l="l" t="t" r="r" b="b"/>
              <a:pathLst>
                <a:path w="2035" h="100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134" y="901"/>
                    <a:pt x="2035" y="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 rot="1806824">
              <a:off x="7752327" y="661959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 rot="1806824">
              <a:off x="7505392" y="687476"/>
              <a:ext cx="25024" cy="5004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 rot="1806824">
              <a:off x="7353112" y="899227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 rot="1806824">
              <a:off x="7378628" y="1174535"/>
              <a:ext cx="50048" cy="25024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 rot="1806824">
              <a:off x="7590380" y="1333466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 rot="1806824">
              <a:off x="7791509" y="1186307"/>
              <a:ext cx="199093" cy="123721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 rot="1806824">
              <a:off x="7938318" y="1289741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34" y="0"/>
                  </a:moveTo>
                  <a:cubicBezTo>
                    <a:pt x="734" y="1"/>
                    <a:pt x="0" y="1235"/>
                    <a:pt x="0" y="2135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 rot="1806824">
              <a:off x="7901645" y="975712"/>
              <a:ext cx="204993" cy="130145"/>
            </a:xfrm>
            <a:custGeom>
              <a:avLst/>
              <a:gdLst/>
              <a:ahLst/>
              <a:cxnLst/>
              <a:rect l="l" t="t" r="r" b="b"/>
              <a:pathLst>
                <a:path w="8200" h="5206" extrusionOk="0">
                  <a:moveTo>
                    <a:pt x="6618" y="0"/>
                  </a:moveTo>
                  <a:cubicBezTo>
                    <a:pt x="6614" y="0"/>
                    <a:pt x="6609" y="0"/>
                    <a:pt x="6605" y="1"/>
                  </a:cubicBezTo>
                  <a:cubicBezTo>
                    <a:pt x="6305" y="68"/>
                    <a:pt x="6138" y="1236"/>
                    <a:pt x="5938" y="1302"/>
                  </a:cubicBezTo>
                  <a:cubicBezTo>
                    <a:pt x="5771" y="1369"/>
                    <a:pt x="0" y="3270"/>
                    <a:pt x="0" y="3270"/>
                  </a:cubicBezTo>
                  <a:lnTo>
                    <a:pt x="868" y="5205"/>
                  </a:lnTo>
                  <a:cubicBezTo>
                    <a:pt x="868" y="5205"/>
                    <a:pt x="6271" y="2303"/>
                    <a:pt x="6538" y="2236"/>
                  </a:cubicBezTo>
                  <a:cubicBezTo>
                    <a:pt x="6550" y="2232"/>
                    <a:pt x="6563" y="2230"/>
                    <a:pt x="6579" y="2230"/>
                  </a:cubicBezTo>
                  <a:cubicBezTo>
                    <a:pt x="6768" y="2230"/>
                    <a:pt x="7263" y="2527"/>
                    <a:pt x="7575" y="2527"/>
                  </a:cubicBezTo>
                  <a:cubicBezTo>
                    <a:pt x="7624" y="2527"/>
                    <a:pt x="7668" y="2520"/>
                    <a:pt x="7706" y="2503"/>
                  </a:cubicBezTo>
                  <a:cubicBezTo>
                    <a:pt x="8199" y="2273"/>
                    <a:pt x="6941" y="0"/>
                    <a:pt x="6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 rot="1806824">
              <a:off x="8076649" y="1024722"/>
              <a:ext cx="25049" cy="51723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0" y="1"/>
                  </a:moveTo>
                  <a:cubicBezTo>
                    <a:pt x="1" y="1"/>
                    <a:pt x="367" y="1402"/>
                    <a:pt x="1001" y="20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 rot="1806824">
              <a:off x="7870205" y="724501"/>
              <a:ext cx="127720" cy="19491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 rot="1806824">
              <a:off x="7974970" y="753486"/>
              <a:ext cx="53373" cy="18374"/>
            </a:xfrm>
            <a:custGeom>
              <a:avLst/>
              <a:gdLst/>
              <a:ahLst/>
              <a:cxnLst/>
              <a:rect l="l" t="t" r="r" b="b"/>
              <a:pathLst>
                <a:path w="2135" h="7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34" y="735"/>
                    <a:pt x="2135" y="7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 rot="1806824">
              <a:off x="7657269" y="612085"/>
              <a:ext cx="131520" cy="195468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 rot="1806824">
              <a:off x="7710151" y="608566"/>
              <a:ext cx="51723" cy="24199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 rot="1806824">
              <a:off x="7405018" y="714985"/>
              <a:ext cx="199093" cy="122896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 rot="1806824">
              <a:off x="7438652" y="682047"/>
              <a:ext cx="19199" cy="53398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 rot="1806824">
              <a:off x="7287930" y="918897"/>
              <a:ext cx="205893" cy="130120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 rot="1806824">
              <a:off x="7293977" y="948361"/>
              <a:ext cx="24224" cy="50898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 rot="1806824">
              <a:off x="7397555" y="1105352"/>
              <a:ext cx="126920" cy="194643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 rot="1806824">
              <a:off x="7367074" y="1253079"/>
              <a:ext cx="53398" cy="18399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 rot="1806824">
              <a:off x="7605835" y="1216970"/>
              <a:ext cx="131520" cy="195768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 rot="1806824">
              <a:off x="7633795" y="1391214"/>
              <a:ext cx="50898" cy="25049"/>
            </a:xfrm>
            <a:custGeom>
              <a:avLst/>
              <a:gdLst/>
              <a:ahLst/>
              <a:cxnLst/>
              <a:rect l="l" t="t" r="r" b="b"/>
              <a:pathLst>
                <a:path w="2036" h="10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2035" y="1"/>
                    <a:pt x="634" y="368"/>
                    <a:pt x="0" y="1001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 rot="1806824">
              <a:off x="7421126" y="750253"/>
              <a:ext cx="557080" cy="521031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 rot="1806824">
              <a:off x="7486052" y="840566"/>
              <a:ext cx="467858" cy="448184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 rot="1806824">
              <a:off x="7856540" y="1100365"/>
              <a:ext cx="160969" cy="77647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 rot="1806824">
              <a:off x="7991141" y="1142132"/>
              <a:ext cx="9200" cy="64248"/>
            </a:xfrm>
            <a:custGeom>
              <a:avLst/>
              <a:gdLst/>
              <a:ahLst/>
              <a:cxnLst/>
              <a:rect l="l" t="t" r="r" b="b"/>
              <a:pathLst>
                <a:path w="368" h="2570" extrusionOk="0">
                  <a:moveTo>
                    <a:pt x="301" y="1"/>
                  </a:moveTo>
                  <a:lnTo>
                    <a:pt x="301" y="1"/>
                  </a:lnTo>
                  <a:cubicBezTo>
                    <a:pt x="301" y="1"/>
                    <a:pt x="1" y="1602"/>
                    <a:pt x="368" y="25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 rot="1806824">
              <a:off x="7872916" y="1104326"/>
              <a:ext cx="152644" cy="37624"/>
            </a:xfrm>
            <a:custGeom>
              <a:avLst/>
              <a:gdLst/>
              <a:ahLst/>
              <a:cxnLst/>
              <a:rect l="l" t="t" r="r" b="b"/>
              <a:pathLst>
                <a:path w="6106" h="1505" extrusionOk="0">
                  <a:moveTo>
                    <a:pt x="5743" y="1"/>
                  </a:moveTo>
                  <a:cubicBezTo>
                    <a:pt x="5403" y="1"/>
                    <a:pt x="4718" y="1072"/>
                    <a:pt x="4481" y="1072"/>
                  </a:cubicBezTo>
                  <a:cubicBezTo>
                    <a:pt x="4477" y="1072"/>
                    <a:pt x="4474" y="1071"/>
                    <a:pt x="4471" y="1071"/>
                  </a:cubicBezTo>
                  <a:lnTo>
                    <a:pt x="1" y="371"/>
                  </a:lnTo>
                  <a:lnTo>
                    <a:pt x="1" y="371"/>
                  </a:lnTo>
                  <a:cubicBezTo>
                    <a:pt x="134" y="437"/>
                    <a:pt x="4437" y="1505"/>
                    <a:pt x="4671" y="1505"/>
                  </a:cubicBezTo>
                  <a:cubicBezTo>
                    <a:pt x="4938" y="1471"/>
                    <a:pt x="5238" y="971"/>
                    <a:pt x="5505" y="737"/>
                  </a:cubicBezTo>
                  <a:cubicBezTo>
                    <a:pt x="5547" y="674"/>
                    <a:pt x="5603" y="651"/>
                    <a:pt x="5655" y="651"/>
                  </a:cubicBezTo>
                  <a:cubicBezTo>
                    <a:pt x="5685" y="651"/>
                    <a:pt x="5714" y="659"/>
                    <a:pt x="5738" y="671"/>
                  </a:cubicBezTo>
                  <a:cubicBezTo>
                    <a:pt x="5772" y="704"/>
                    <a:pt x="5805" y="704"/>
                    <a:pt x="5838" y="737"/>
                  </a:cubicBezTo>
                  <a:cubicBezTo>
                    <a:pt x="5972" y="904"/>
                    <a:pt x="6072" y="1138"/>
                    <a:pt x="6105" y="1371"/>
                  </a:cubicBezTo>
                  <a:cubicBezTo>
                    <a:pt x="6038" y="671"/>
                    <a:pt x="5905" y="37"/>
                    <a:pt x="5772" y="4"/>
                  </a:cubicBezTo>
                  <a:cubicBezTo>
                    <a:pt x="5762" y="2"/>
                    <a:pt x="5753" y="1"/>
                    <a:pt x="5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 rot="1806824">
              <a:off x="7887608" y="858498"/>
              <a:ext cx="159319" cy="154644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 rot="1806824">
              <a:off x="8013401" y="894440"/>
              <a:ext cx="46723" cy="44223"/>
            </a:xfrm>
            <a:custGeom>
              <a:avLst/>
              <a:gdLst/>
              <a:ahLst/>
              <a:cxnLst/>
              <a:rect l="l" t="t" r="r" b="b"/>
              <a:pathLst>
                <a:path w="1869" h="1769" extrusionOk="0">
                  <a:moveTo>
                    <a:pt x="1" y="1"/>
                  </a:moveTo>
                  <a:cubicBezTo>
                    <a:pt x="1" y="1"/>
                    <a:pt x="935" y="1368"/>
                    <a:pt x="1869" y="17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 rot="1806824">
              <a:off x="7901910" y="858824"/>
              <a:ext cx="146795" cy="111271"/>
            </a:xfrm>
            <a:custGeom>
              <a:avLst/>
              <a:gdLst/>
              <a:ahLst/>
              <a:cxnLst/>
              <a:rect l="l" t="t" r="r" b="b"/>
              <a:pathLst>
                <a:path w="5872" h="4451" extrusionOk="0">
                  <a:moveTo>
                    <a:pt x="3992" y="0"/>
                  </a:moveTo>
                  <a:cubicBezTo>
                    <a:pt x="3970" y="0"/>
                    <a:pt x="3951" y="5"/>
                    <a:pt x="3937" y="14"/>
                  </a:cubicBezTo>
                  <a:cubicBezTo>
                    <a:pt x="3637" y="214"/>
                    <a:pt x="3970" y="1548"/>
                    <a:pt x="3770" y="1682"/>
                  </a:cubicBezTo>
                  <a:lnTo>
                    <a:pt x="1" y="4451"/>
                  </a:lnTo>
                  <a:cubicBezTo>
                    <a:pt x="301" y="4284"/>
                    <a:pt x="4204" y="2216"/>
                    <a:pt x="4371" y="1949"/>
                  </a:cubicBezTo>
                  <a:cubicBezTo>
                    <a:pt x="4537" y="1649"/>
                    <a:pt x="4304" y="1081"/>
                    <a:pt x="4404" y="815"/>
                  </a:cubicBezTo>
                  <a:cubicBezTo>
                    <a:pt x="4437" y="748"/>
                    <a:pt x="4504" y="748"/>
                    <a:pt x="4604" y="748"/>
                  </a:cubicBezTo>
                  <a:cubicBezTo>
                    <a:pt x="4671" y="748"/>
                    <a:pt x="4771" y="781"/>
                    <a:pt x="4838" y="815"/>
                  </a:cubicBezTo>
                  <a:cubicBezTo>
                    <a:pt x="5205" y="981"/>
                    <a:pt x="5538" y="1181"/>
                    <a:pt x="5872" y="1448"/>
                  </a:cubicBezTo>
                  <a:cubicBezTo>
                    <a:pt x="5344" y="797"/>
                    <a:pt x="4297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 rot="1806824">
              <a:off x="7802332" y="689718"/>
              <a:ext cx="79247" cy="159719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 rot="1806824">
              <a:off x="7846603" y="705256"/>
              <a:ext cx="64223" cy="5225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 rot="1806824">
              <a:off x="7802770" y="688916"/>
              <a:ext cx="77597" cy="159369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9"/>
            <p:cNvSpPr/>
            <p:nvPr/>
          </p:nvSpPr>
          <p:spPr>
            <a:xfrm rot="1806824">
              <a:off x="7557287" y="660023"/>
              <a:ext cx="158894" cy="156444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9"/>
            <p:cNvSpPr/>
            <p:nvPr/>
          </p:nvSpPr>
          <p:spPr>
            <a:xfrm rot="1806824">
              <a:off x="7598200" y="646359"/>
              <a:ext cx="44223" cy="46723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9"/>
            <p:cNvSpPr/>
            <p:nvPr/>
          </p:nvSpPr>
          <p:spPr>
            <a:xfrm rot="1806824">
              <a:off x="7575727" y="657350"/>
              <a:ext cx="130520" cy="90572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9"/>
            <p:cNvSpPr/>
            <p:nvPr/>
          </p:nvSpPr>
          <p:spPr>
            <a:xfrm rot="1806824">
              <a:off x="7390438" y="823865"/>
              <a:ext cx="162644" cy="77647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9"/>
            <p:cNvSpPr/>
            <p:nvPr/>
          </p:nvSpPr>
          <p:spPr>
            <a:xfrm rot="1806824">
              <a:off x="7408962" y="796687"/>
              <a:ext cx="9200" cy="63423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9"/>
            <p:cNvSpPr/>
            <p:nvPr/>
          </p:nvSpPr>
          <p:spPr>
            <a:xfrm rot="1806824">
              <a:off x="7394923" y="818943"/>
              <a:ext cx="136795" cy="65073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9"/>
            <p:cNvSpPr/>
            <p:nvPr/>
          </p:nvSpPr>
          <p:spPr>
            <a:xfrm rot="1806824">
              <a:off x="7360824" y="988681"/>
              <a:ext cx="160969" cy="155519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9"/>
            <p:cNvSpPr/>
            <p:nvPr/>
          </p:nvSpPr>
          <p:spPr>
            <a:xfrm rot="1806824">
              <a:off x="7349327" y="1063847"/>
              <a:ext cx="47573" cy="44223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9"/>
            <p:cNvSpPr/>
            <p:nvPr/>
          </p:nvSpPr>
          <p:spPr>
            <a:xfrm rot="1806824">
              <a:off x="7367631" y="983775"/>
              <a:ext cx="114271" cy="129295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9"/>
            <p:cNvSpPr/>
            <p:nvPr/>
          </p:nvSpPr>
          <p:spPr>
            <a:xfrm rot="1806824">
              <a:off x="7528334" y="1154016"/>
              <a:ext cx="79222" cy="159394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9"/>
            <p:cNvSpPr/>
            <p:nvPr/>
          </p:nvSpPr>
          <p:spPr>
            <a:xfrm rot="1806824">
              <a:off x="7498524" y="1292405"/>
              <a:ext cx="64248" cy="46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9"/>
            <p:cNvSpPr/>
            <p:nvPr/>
          </p:nvSpPr>
          <p:spPr>
            <a:xfrm rot="1806824">
              <a:off x="7522325" y="1176352"/>
              <a:ext cx="78397" cy="135220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9"/>
            <p:cNvSpPr/>
            <p:nvPr/>
          </p:nvSpPr>
          <p:spPr>
            <a:xfrm rot="1806824">
              <a:off x="7693454" y="1185528"/>
              <a:ext cx="157619" cy="156369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9"/>
            <p:cNvSpPr/>
            <p:nvPr/>
          </p:nvSpPr>
          <p:spPr>
            <a:xfrm rot="1806824">
              <a:off x="7767878" y="1309428"/>
              <a:ext cx="43373" cy="46723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9"/>
            <p:cNvSpPr/>
            <p:nvPr/>
          </p:nvSpPr>
          <p:spPr>
            <a:xfrm rot="1806824">
              <a:off x="7742210" y="1207597"/>
              <a:ext cx="107596" cy="126770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 rot="1806824">
              <a:off x="7613495" y="1130166"/>
              <a:ext cx="39224" cy="25649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 rot="1806824">
              <a:off x="7589424" y="1111745"/>
              <a:ext cx="56498" cy="54673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9"/>
            <p:cNvSpPr/>
            <p:nvPr/>
          </p:nvSpPr>
          <p:spPr>
            <a:xfrm rot="1806824">
              <a:off x="7725876" y="850955"/>
              <a:ext cx="50048" cy="23274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9"/>
            <p:cNvSpPr/>
            <p:nvPr/>
          </p:nvSpPr>
          <p:spPr>
            <a:xfrm rot="1806824">
              <a:off x="7697880" y="825066"/>
              <a:ext cx="60898" cy="48148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9"/>
            <p:cNvSpPr/>
            <p:nvPr/>
          </p:nvSpPr>
          <p:spPr>
            <a:xfrm rot="1806824">
              <a:off x="7527212" y="966409"/>
              <a:ext cx="36724" cy="2169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9"/>
            <p:cNvSpPr/>
            <p:nvPr/>
          </p:nvSpPr>
          <p:spPr>
            <a:xfrm rot="1806824">
              <a:off x="7501199" y="945928"/>
              <a:ext cx="44223" cy="48048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9"/>
            <p:cNvSpPr/>
            <p:nvPr/>
          </p:nvSpPr>
          <p:spPr>
            <a:xfrm rot="1806824">
              <a:off x="7600527" y="935976"/>
              <a:ext cx="30874" cy="17724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9"/>
            <p:cNvSpPr/>
            <p:nvPr/>
          </p:nvSpPr>
          <p:spPr>
            <a:xfrm rot="1806824">
              <a:off x="7580438" y="924207"/>
              <a:ext cx="40074" cy="36474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9"/>
            <p:cNvSpPr/>
            <p:nvPr/>
          </p:nvSpPr>
          <p:spPr>
            <a:xfrm rot="1806824">
              <a:off x="7820549" y="1085612"/>
              <a:ext cx="48398" cy="28174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9"/>
            <p:cNvSpPr/>
            <p:nvPr/>
          </p:nvSpPr>
          <p:spPr>
            <a:xfrm rot="1806824">
              <a:off x="7792214" y="1070897"/>
              <a:ext cx="58398" cy="51573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39"/>
          <p:cNvGrpSpPr/>
          <p:nvPr/>
        </p:nvGrpSpPr>
        <p:grpSpPr>
          <a:xfrm>
            <a:off x="510594" y="1589874"/>
            <a:ext cx="1206916" cy="1019283"/>
            <a:chOff x="567983" y="3250646"/>
            <a:chExt cx="1206916" cy="1019283"/>
          </a:xfrm>
        </p:grpSpPr>
        <p:grpSp>
          <p:nvGrpSpPr>
            <p:cNvPr id="2418" name="Google Shape;2418;p39"/>
            <p:cNvGrpSpPr/>
            <p:nvPr/>
          </p:nvGrpSpPr>
          <p:grpSpPr>
            <a:xfrm rot="896458">
              <a:off x="921823" y="3322666"/>
              <a:ext cx="737386" cy="735945"/>
              <a:chOff x="4916000" y="349025"/>
              <a:chExt cx="1121625" cy="1159250"/>
            </a:xfrm>
          </p:grpSpPr>
          <p:sp>
            <p:nvSpPr>
              <p:cNvPr id="2419" name="Google Shape;2419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0" name="Google Shape;2420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421" name="Google Shape;2421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28" name="Google Shape;2428;p39"/>
            <p:cNvSpPr/>
            <p:nvPr/>
          </p:nvSpPr>
          <p:spPr>
            <a:xfrm rot="1807160">
              <a:off x="606208" y="3992556"/>
              <a:ext cx="213801" cy="20987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9"/>
            <p:cNvSpPr/>
            <p:nvPr/>
          </p:nvSpPr>
          <p:spPr>
            <a:xfrm rot="1807160">
              <a:off x="652939" y="4038633"/>
              <a:ext cx="119270" cy="117213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9"/>
            <p:cNvSpPr/>
            <p:nvPr/>
          </p:nvSpPr>
          <p:spPr>
            <a:xfrm rot="1807160">
              <a:off x="971272" y="4195173"/>
              <a:ext cx="11969" cy="24332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 rot="1807160">
              <a:off x="917150" y="3901359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 rot="1807160">
              <a:off x="799039" y="3913563"/>
              <a:ext cx="11969" cy="2393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 rot="1807160">
              <a:off x="726202" y="4014848"/>
              <a:ext cx="8788" cy="2554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 rot="1807160">
              <a:off x="738407" y="4146535"/>
              <a:ext cx="23938" cy="11969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 rot="1807160">
              <a:off x="839689" y="4222555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 rot="1807160">
              <a:off x="935887" y="4152167"/>
              <a:ext cx="95225" cy="59175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 rot="1807160">
              <a:off x="973528" y="3931273"/>
              <a:ext cx="61088" cy="9322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 rot="1807160">
              <a:off x="871679" y="3877502"/>
              <a:ext cx="62905" cy="93491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 rot="1807160">
              <a:off x="896976" y="3875819"/>
              <a:ext cx="24739" cy="11574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 rot="1807160">
              <a:off x="751026" y="3926723"/>
              <a:ext cx="95225" cy="58780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 rot="1807160">
              <a:off x="767117" y="3910966"/>
              <a:ext cx="9183" cy="2554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 rot="1807160">
              <a:off x="695022" y="4024259"/>
              <a:ext cx="98477" cy="62236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 rot="1807160">
              <a:off x="697918" y="4038350"/>
              <a:ext cx="11586" cy="24344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 rot="1807160">
              <a:off x="747456" y="4113443"/>
              <a:ext cx="60705" cy="93096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 rot="1807160">
              <a:off x="732880" y="4184105"/>
              <a:ext cx="25540" cy="8800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 rot="1807160">
              <a:off x="847078" y="4166832"/>
              <a:ext cx="62905" cy="93634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 rot="1807160">
              <a:off x="758720" y="3943593"/>
              <a:ext cx="266447" cy="249206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 rot="1807160">
              <a:off x="789777" y="3986792"/>
              <a:ext cx="223773" cy="214363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 rot="1807160">
              <a:off x="966993" y="4111059"/>
              <a:ext cx="76990" cy="37138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 rot="1807160">
              <a:off x="981852" y="3995368"/>
              <a:ext cx="76201" cy="73965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39"/>
            <p:cNvSpPr/>
            <p:nvPr/>
          </p:nvSpPr>
          <p:spPr>
            <a:xfrm rot="1807160">
              <a:off x="941065" y="3914635"/>
              <a:ext cx="37903" cy="76393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 rot="1807160">
              <a:off x="962243" y="3922069"/>
              <a:ext cx="30717" cy="2499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 rot="1807160">
              <a:off x="941274" y="3914252"/>
              <a:ext cx="37114" cy="76225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 rot="1807160">
              <a:off x="823857" y="3900432"/>
              <a:ext cx="75998" cy="74826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 rot="1807160">
              <a:off x="843429" y="3893897"/>
              <a:ext cx="21152" cy="22347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 rot="1807160">
              <a:off x="832679" y="3899154"/>
              <a:ext cx="62427" cy="43320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 rot="1807160">
              <a:off x="744054" y="3978803"/>
              <a:ext cx="77792" cy="37138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 rot="1807160">
              <a:off x="752915" y="3965801"/>
              <a:ext cx="4400" cy="30335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 rot="1807160">
              <a:off x="746199" y="3976448"/>
              <a:ext cx="65428" cy="31124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 rot="1807160">
              <a:off x="729888" y="4057637"/>
              <a:ext cx="76990" cy="74384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 rot="1807160">
              <a:off x="724392" y="4093591"/>
              <a:ext cx="22754" cy="21152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 rot="1807160">
              <a:off x="733145" y="4055290"/>
              <a:ext cx="54655" cy="61841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 rot="1807160">
              <a:off x="810010" y="4136720"/>
              <a:ext cx="37891" cy="76237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 rot="1807160">
              <a:off x="795754" y="4202916"/>
              <a:ext cx="30729" cy="22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 rot="1807160">
              <a:off x="807136" y="4147404"/>
              <a:ext cx="37497" cy="64675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 rot="1807160">
              <a:off x="888987" y="4151794"/>
              <a:ext cx="75388" cy="74790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 rot="1807160">
              <a:off x="924588" y="4211057"/>
              <a:ext cx="20745" cy="22347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 rot="1807160">
              <a:off x="912308" y="4162349"/>
              <a:ext cx="51462" cy="60633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 rot="1807160">
              <a:off x="850745" y="4125312"/>
              <a:ext cx="18760" cy="12268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 rot="1807160">
              <a:off x="839231" y="4116501"/>
              <a:ext cx="27023" cy="26150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 rot="1807160">
              <a:off x="904498" y="3991760"/>
              <a:ext cx="23938" cy="11132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 rot="1807160">
              <a:off x="891107" y="3979376"/>
              <a:ext cx="29127" cy="23029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 rot="1807160">
              <a:off x="809476" y="4046984"/>
              <a:ext cx="17565" cy="1037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 rot="1807160">
              <a:off x="797033" y="4037187"/>
              <a:ext cx="21152" cy="22981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 rot="1807160">
              <a:off x="844543" y="4032427"/>
              <a:ext cx="14767" cy="8477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 rot="1807160">
              <a:off x="834934" y="4026797"/>
              <a:ext cx="19167" cy="17445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 rot="1807160">
              <a:off x="949781" y="4104001"/>
              <a:ext cx="23149" cy="13475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 rot="1807160">
              <a:off x="936227" y="4096963"/>
              <a:ext cx="27931" cy="24667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39"/>
          <p:cNvSpPr txBox="1">
            <a:spLocks noGrp="1"/>
          </p:cNvSpPr>
          <p:nvPr>
            <p:ph type="title" idx="4294967295"/>
          </p:nvPr>
        </p:nvSpPr>
        <p:spPr>
          <a:xfrm>
            <a:off x="3898975" y="2332650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4" name="Google Shape;2494;p39"/>
          <p:cNvSpPr txBox="1">
            <a:spLocks noGrp="1"/>
          </p:cNvSpPr>
          <p:nvPr>
            <p:ph type="title" idx="4294967295"/>
          </p:nvPr>
        </p:nvSpPr>
        <p:spPr>
          <a:xfrm>
            <a:off x="2381000" y="26574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5" name="Google Shape;2495;p39"/>
          <p:cNvSpPr txBox="1">
            <a:spLocks noGrp="1"/>
          </p:cNvSpPr>
          <p:nvPr>
            <p:ph type="title" idx="4294967295"/>
          </p:nvPr>
        </p:nvSpPr>
        <p:spPr>
          <a:xfrm>
            <a:off x="2503825" y="18321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" name="Google Shape;2249;p39">
            <a:extLst>
              <a:ext uri="{FF2B5EF4-FFF2-40B4-BE49-F238E27FC236}">
                <a16:creationId xmlns:a16="http://schemas.microsoft.com/office/drawing/2014/main" id="{3928760D-BA13-BC70-203E-A4C0864B1FCC}"/>
              </a:ext>
            </a:extLst>
          </p:cNvPr>
          <p:cNvSpPr/>
          <p:nvPr/>
        </p:nvSpPr>
        <p:spPr>
          <a:xfrm>
            <a:off x="6877022" y="2795210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F48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BCE88-D02F-D13F-EA66-C06315FC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0" y="1425486"/>
            <a:ext cx="5486876" cy="3200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8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38"/>
          <p:cNvSpPr txBox="1">
            <a:spLocks noGrp="1"/>
          </p:cNvSpPr>
          <p:nvPr>
            <p:ph type="title"/>
          </p:nvPr>
        </p:nvSpPr>
        <p:spPr>
          <a:xfrm>
            <a:off x="2209950" y="2127038"/>
            <a:ext cx="7142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Extracting the dissimilar regions.</a:t>
            </a:r>
          </a:p>
        </p:txBody>
      </p:sp>
      <p:sp>
        <p:nvSpPr>
          <p:cNvPr id="2238" name="Google Shape;2238;p38"/>
          <p:cNvSpPr txBox="1">
            <a:spLocks noGrp="1"/>
          </p:cNvSpPr>
          <p:nvPr>
            <p:ph type="title" idx="2"/>
          </p:nvPr>
        </p:nvSpPr>
        <p:spPr>
          <a:xfrm>
            <a:off x="713250" y="2174663"/>
            <a:ext cx="149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66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2"/>
          <p:cNvSpPr/>
          <p:nvPr/>
        </p:nvSpPr>
        <p:spPr>
          <a:xfrm>
            <a:off x="1977242" y="1769000"/>
            <a:ext cx="2148900" cy="204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2"/>
          <p:cNvSpPr/>
          <p:nvPr/>
        </p:nvSpPr>
        <p:spPr>
          <a:xfrm>
            <a:off x="5733344" y="1769000"/>
            <a:ext cx="2148900" cy="204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vs Dissimilar</a:t>
            </a:r>
            <a:endParaRPr dirty="0"/>
          </a:p>
        </p:txBody>
      </p:sp>
      <p:sp>
        <p:nvSpPr>
          <p:cNvPr id="1594" name="Google Shape;1594;p32"/>
          <p:cNvSpPr txBox="1">
            <a:spLocks noGrp="1"/>
          </p:cNvSpPr>
          <p:nvPr>
            <p:ph type="subTitle" idx="1"/>
          </p:nvPr>
        </p:nvSpPr>
        <p:spPr>
          <a:xfrm>
            <a:off x="2043580" y="3120886"/>
            <a:ext cx="1969800" cy="569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similarity regions </a:t>
            </a:r>
            <a:endParaRPr dirty="0"/>
          </a:p>
        </p:txBody>
      </p:sp>
      <p:sp>
        <p:nvSpPr>
          <p:cNvPr id="1595" name="Google Shape;1595;p32"/>
          <p:cNvSpPr txBox="1">
            <a:spLocks noGrp="1"/>
          </p:cNvSpPr>
          <p:nvPr>
            <p:ph type="subTitle" idx="2"/>
          </p:nvPr>
        </p:nvSpPr>
        <p:spPr>
          <a:xfrm>
            <a:off x="5822893" y="2996880"/>
            <a:ext cx="1969800" cy="618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dissimilarity regions </a:t>
            </a:r>
          </a:p>
        </p:txBody>
      </p:sp>
      <p:pic>
        <p:nvPicPr>
          <p:cNvPr id="7" name="Graphic 6" descr="Harvey Balls 10% with solid fill">
            <a:extLst>
              <a:ext uri="{FF2B5EF4-FFF2-40B4-BE49-F238E27FC236}">
                <a16:creationId xmlns:a16="http://schemas.microsoft.com/office/drawing/2014/main" id="{7E12EB28-7B29-03E3-57FA-D446A5423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8437" y="1872487"/>
            <a:ext cx="618711" cy="618711"/>
          </a:xfrm>
          <a:prstGeom prst="rect">
            <a:avLst/>
          </a:prstGeom>
        </p:spPr>
      </p:pic>
      <p:pic>
        <p:nvPicPr>
          <p:cNvPr id="9" name="Graphic 8" descr="Harvey Balls 90% with solid fill">
            <a:extLst>
              <a:ext uri="{FF2B5EF4-FFF2-40B4-BE49-F238E27FC236}">
                <a16:creationId xmlns:a16="http://schemas.microsoft.com/office/drawing/2014/main" id="{2541C00A-26B1-17E1-1877-4F31D5A57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729650" y="1882926"/>
            <a:ext cx="644084" cy="644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5C9D7-10F5-E719-C325-1E47CA1E5776}"/>
              </a:ext>
            </a:extLst>
          </p:cNvPr>
          <p:cNvSpPr txBox="1"/>
          <p:nvPr/>
        </p:nvSpPr>
        <p:spPr>
          <a:xfrm>
            <a:off x="2621279" y="2636307"/>
            <a:ext cx="8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27612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D5904-EC1C-D3E2-64BA-6AC8BB1C7CF0}"/>
              </a:ext>
            </a:extLst>
          </p:cNvPr>
          <p:cNvSpPr txBox="1"/>
          <p:nvPr/>
        </p:nvSpPr>
        <p:spPr>
          <a:xfrm>
            <a:off x="6352357" y="2642993"/>
            <a:ext cx="93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2139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42"/>
          <p:cNvSpPr/>
          <p:nvPr/>
        </p:nvSpPr>
        <p:spPr>
          <a:xfrm>
            <a:off x="2057500" y="1556025"/>
            <a:ext cx="5809200" cy="478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 </a:t>
            </a:r>
            <a:endParaRPr/>
          </a:p>
        </p:txBody>
      </p:sp>
      <p:graphicFrame>
        <p:nvGraphicFramePr>
          <p:cNvPr id="2541" name="Google Shape;2541;p42"/>
          <p:cNvGraphicFramePr/>
          <p:nvPr>
            <p:extLst>
              <p:ext uri="{D42A27DB-BD31-4B8C-83A1-F6EECF244321}">
                <p14:modId xmlns:p14="http://schemas.microsoft.com/office/powerpoint/2010/main" val="2639618063"/>
              </p:ext>
            </p:extLst>
          </p:nvPr>
        </p:nvGraphicFramePr>
        <p:xfrm>
          <a:off x="2065813" y="1565833"/>
          <a:ext cx="5791200" cy="2772050"/>
        </p:xfrm>
        <a:graphic>
          <a:graphicData uri="http://schemas.openxmlformats.org/drawingml/2006/table">
            <a:tbl>
              <a:tblPr>
                <a:noFill/>
                <a:tableStyleId>{ADCED81D-21FB-4BD4-8497-BD8F16CA7C7F}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Case seq.</a:t>
                      </a:r>
                      <a:endParaRPr dirty="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percentage</a:t>
                      </a:r>
                      <a:endParaRPr dirty="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Case seq.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percentage</a:t>
                      </a:r>
                      <a:endParaRPr dirty="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1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4.99%</a:t>
                      </a:r>
                      <a:endParaRPr lang="en-US" sz="1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0.64%</a:t>
                      </a:r>
                      <a:endParaRPr lang="en-US" sz="140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1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4.94%</a:t>
                      </a:r>
                      <a:endParaRPr lang="en-US" sz="1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1.83%</a:t>
                      </a:r>
                      <a:endParaRPr lang="en-US" sz="140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b="1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5.35%</a:t>
                      </a:r>
                      <a:endParaRPr lang="en-US" sz="1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2.37%</a:t>
                      </a:r>
                      <a:endParaRPr lang="en-US" sz="140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1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1.17%</a:t>
                      </a:r>
                      <a:endParaRPr lang="en-US" sz="1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5.05%</a:t>
                      </a:r>
                      <a:endParaRPr lang="en-US" sz="140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306804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 dirty="0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b="1" dirty="0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0.65%</a:t>
                      </a:r>
                      <a:endParaRPr lang="en-US" sz="1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Omicron</a:t>
                      </a:r>
                      <a:r>
                        <a:rPr lang="ar-SA" sz="1400" b="1" dirty="0">
                          <a:solidFill>
                            <a:srgbClr val="455A6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solidFill>
                          <a:srgbClr val="455A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2.42%</a:t>
                      </a:r>
                      <a:endParaRPr lang="en-US" sz="14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42" name="Google Shape;2542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Dissimilar Regions</a:t>
            </a:r>
            <a:endParaRPr dirty="0"/>
          </a:p>
        </p:txBody>
      </p:sp>
      <p:sp>
        <p:nvSpPr>
          <p:cNvPr id="2591" name="Google Shape;2591;p42"/>
          <p:cNvSpPr/>
          <p:nvPr/>
        </p:nvSpPr>
        <p:spPr>
          <a:xfrm>
            <a:off x="1299197" y="2024887"/>
            <a:ext cx="356613" cy="356632"/>
          </a:xfrm>
          <a:custGeom>
            <a:avLst/>
            <a:gdLst/>
            <a:ahLst/>
            <a:cxnLst/>
            <a:rect l="l" t="t" r="r" b="b"/>
            <a:pathLst>
              <a:path w="12791" h="12687" extrusionOk="0">
                <a:moveTo>
                  <a:pt x="2986" y="7684"/>
                </a:moveTo>
                <a:cubicBezTo>
                  <a:pt x="4110" y="7684"/>
                  <a:pt x="5072" y="8568"/>
                  <a:pt x="5072" y="9751"/>
                </a:cubicBezTo>
                <a:cubicBezTo>
                  <a:pt x="5072" y="10727"/>
                  <a:pt x="4474" y="11484"/>
                  <a:pt x="3623" y="11736"/>
                </a:cubicBezTo>
                <a:cubicBezTo>
                  <a:pt x="3405" y="11810"/>
                  <a:pt x="3185" y="11846"/>
                  <a:pt x="2971" y="11846"/>
                </a:cubicBezTo>
                <a:cubicBezTo>
                  <a:pt x="2101" y="11846"/>
                  <a:pt x="1311" y="11265"/>
                  <a:pt x="1008" y="10381"/>
                </a:cubicBezTo>
                <a:cubicBezTo>
                  <a:pt x="662" y="9278"/>
                  <a:pt x="1292" y="8113"/>
                  <a:pt x="2394" y="7766"/>
                </a:cubicBezTo>
                <a:cubicBezTo>
                  <a:pt x="2594" y="7710"/>
                  <a:pt x="2792" y="7684"/>
                  <a:pt x="2986" y="7684"/>
                </a:cubicBezTo>
                <a:close/>
                <a:moveTo>
                  <a:pt x="9886" y="7696"/>
                </a:moveTo>
                <a:cubicBezTo>
                  <a:pt x="10161" y="7696"/>
                  <a:pt x="10441" y="7749"/>
                  <a:pt x="10712" y="7861"/>
                </a:cubicBezTo>
                <a:cubicBezTo>
                  <a:pt x="11468" y="8176"/>
                  <a:pt x="11972" y="8869"/>
                  <a:pt x="11972" y="9751"/>
                </a:cubicBezTo>
                <a:cubicBezTo>
                  <a:pt x="11972" y="10696"/>
                  <a:pt x="11373" y="11484"/>
                  <a:pt x="10523" y="11736"/>
                </a:cubicBezTo>
                <a:cubicBezTo>
                  <a:pt x="10305" y="11810"/>
                  <a:pt x="10085" y="11846"/>
                  <a:pt x="9870" y="11846"/>
                </a:cubicBezTo>
                <a:cubicBezTo>
                  <a:pt x="9001" y="11846"/>
                  <a:pt x="8211" y="11265"/>
                  <a:pt x="7908" y="10381"/>
                </a:cubicBezTo>
                <a:cubicBezTo>
                  <a:pt x="7750" y="9940"/>
                  <a:pt x="7782" y="9436"/>
                  <a:pt x="8002" y="8963"/>
                </a:cubicBezTo>
                <a:cubicBezTo>
                  <a:pt x="8309" y="8162"/>
                  <a:pt x="9073" y="7696"/>
                  <a:pt x="9886" y="7696"/>
                </a:cubicBezTo>
                <a:close/>
                <a:moveTo>
                  <a:pt x="2151" y="1"/>
                </a:moveTo>
                <a:cubicBezTo>
                  <a:pt x="1058" y="1"/>
                  <a:pt x="63" y="900"/>
                  <a:pt x="63" y="2064"/>
                </a:cubicBezTo>
                <a:lnTo>
                  <a:pt x="63" y="9593"/>
                </a:lnTo>
                <a:cubicBezTo>
                  <a:pt x="0" y="10633"/>
                  <a:pt x="504" y="11578"/>
                  <a:pt x="1323" y="12177"/>
                </a:cubicBezTo>
                <a:cubicBezTo>
                  <a:pt x="1822" y="12521"/>
                  <a:pt x="2387" y="12686"/>
                  <a:pt x="2947" y="12686"/>
                </a:cubicBezTo>
                <a:cubicBezTo>
                  <a:pt x="3874" y="12686"/>
                  <a:pt x="4786" y="12233"/>
                  <a:pt x="5356" y="11389"/>
                </a:cubicBezTo>
                <a:cubicBezTo>
                  <a:pt x="5671" y="10916"/>
                  <a:pt x="5860" y="10381"/>
                  <a:pt x="5860" y="9782"/>
                </a:cubicBezTo>
                <a:cubicBezTo>
                  <a:pt x="5860" y="9625"/>
                  <a:pt x="6018" y="9467"/>
                  <a:pt x="6207" y="9373"/>
                </a:cubicBezTo>
                <a:cubicBezTo>
                  <a:pt x="6270" y="9357"/>
                  <a:pt x="6340" y="9349"/>
                  <a:pt x="6411" y="9349"/>
                </a:cubicBezTo>
                <a:cubicBezTo>
                  <a:pt x="6482" y="9349"/>
                  <a:pt x="6553" y="9357"/>
                  <a:pt x="6616" y="9373"/>
                </a:cubicBezTo>
                <a:cubicBezTo>
                  <a:pt x="6805" y="9467"/>
                  <a:pt x="6963" y="9625"/>
                  <a:pt x="6963" y="9782"/>
                </a:cubicBezTo>
                <a:cubicBezTo>
                  <a:pt x="6963" y="10759"/>
                  <a:pt x="7467" y="11641"/>
                  <a:pt x="8223" y="12177"/>
                </a:cubicBezTo>
                <a:cubicBezTo>
                  <a:pt x="8709" y="12521"/>
                  <a:pt x="9272" y="12686"/>
                  <a:pt x="9833" y="12686"/>
                </a:cubicBezTo>
                <a:cubicBezTo>
                  <a:pt x="10762" y="12686"/>
                  <a:pt x="11686" y="12233"/>
                  <a:pt x="12256" y="11389"/>
                </a:cubicBezTo>
                <a:cubicBezTo>
                  <a:pt x="12602" y="10885"/>
                  <a:pt x="12791" y="10223"/>
                  <a:pt x="12728" y="9530"/>
                </a:cubicBezTo>
                <a:cubicBezTo>
                  <a:pt x="12791" y="9467"/>
                  <a:pt x="12791" y="9971"/>
                  <a:pt x="12791" y="2064"/>
                </a:cubicBezTo>
                <a:cubicBezTo>
                  <a:pt x="12791" y="1780"/>
                  <a:pt x="12760" y="1497"/>
                  <a:pt x="12634" y="1276"/>
                </a:cubicBezTo>
                <a:cubicBezTo>
                  <a:pt x="12310" y="458"/>
                  <a:pt x="11539" y="8"/>
                  <a:pt x="10750" y="8"/>
                </a:cubicBezTo>
                <a:cubicBezTo>
                  <a:pt x="10232" y="8"/>
                  <a:pt x="9706" y="202"/>
                  <a:pt x="9294" y="614"/>
                </a:cubicBezTo>
                <a:cubicBezTo>
                  <a:pt x="9137" y="772"/>
                  <a:pt x="9137" y="1024"/>
                  <a:pt x="9294" y="1182"/>
                </a:cubicBezTo>
                <a:cubicBezTo>
                  <a:pt x="9373" y="1260"/>
                  <a:pt x="9483" y="1300"/>
                  <a:pt x="9593" y="1300"/>
                </a:cubicBezTo>
                <a:cubicBezTo>
                  <a:pt x="9704" y="1300"/>
                  <a:pt x="9814" y="1260"/>
                  <a:pt x="9893" y="1182"/>
                </a:cubicBezTo>
                <a:cubicBezTo>
                  <a:pt x="10140" y="935"/>
                  <a:pt x="10448" y="819"/>
                  <a:pt x="10752" y="819"/>
                </a:cubicBezTo>
                <a:cubicBezTo>
                  <a:pt x="11263" y="819"/>
                  <a:pt x="11763" y="1144"/>
                  <a:pt x="11940" y="1717"/>
                </a:cubicBezTo>
                <a:cubicBezTo>
                  <a:pt x="11972" y="1812"/>
                  <a:pt x="11972" y="1938"/>
                  <a:pt x="11972" y="2064"/>
                </a:cubicBezTo>
                <a:lnTo>
                  <a:pt x="11972" y="7766"/>
                </a:lnTo>
                <a:cubicBezTo>
                  <a:pt x="11389" y="7183"/>
                  <a:pt x="10644" y="6907"/>
                  <a:pt x="9909" y="6907"/>
                </a:cubicBezTo>
                <a:cubicBezTo>
                  <a:pt x="8779" y="6907"/>
                  <a:pt x="7673" y="7559"/>
                  <a:pt x="7215" y="8743"/>
                </a:cubicBezTo>
                <a:cubicBezTo>
                  <a:pt x="6994" y="8617"/>
                  <a:pt x="6750" y="8554"/>
                  <a:pt x="6494" y="8554"/>
                </a:cubicBezTo>
                <a:cubicBezTo>
                  <a:pt x="6238" y="8554"/>
                  <a:pt x="5970" y="8617"/>
                  <a:pt x="5702" y="8743"/>
                </a:cubicBezTo>
                <a:cubicBezTo>
                  <a:pt x="5513" y="8207"/>
                  <a:pt x="5135" y="7735"/>
                  <a:pt x="4600" y="7388"/>
                </a:cubicBezTo>
                <a:cubicBezTo>
                  <a:pt x="4117" y="7053"/>
                  <a:pt x="3560" y="6889"/>
                  <a:pt x="3001" y="6889"/>
                </a:cubicBezTo>
                <a:cubicBezTo>
                  <a:pt x="2248" y="6889"/>
                  <a:pt x="1493" y="7187"/>
                  <a:pt x="914" y="7766"/>
                </a:cubicBezTo>
                <a:lnTo>
                  <a:pt x="914" y="2064"/>
                </a:lnTo>
                <a:cubicBezTo>
                  <a:pt x="914" y="1340"/>
                  <a:pt x="1486" y="814"/>
                  <a:pt x="2132" y="814"/>
                </a:cubicBezTo>
                <a:cubicBezTo>
                  <a:pt x="2301" y="814"/>
                  <a:pt x="2476" y="851"/>
                  <a:pt x="2646" y="929"/>
                </a:cubicBezTo>
                <a:cubicBezTo>
                  <a:pt x="2804" y="992"/>
                  <a:pt x="2899" y="1087"/>
                  <a:pt x="3025" y="1182"/>
                </a:cubicBezTo>
                <a:cubicBezTo>
                  <a:pt x="3103" y="1260"/>
                  <a:pt x="3214" y="1300"/>
                  <a:pt x="3324" y="1300"/>
                </a:cubicBezTo>
                <a:cubicBezTo>
                  <a:pt x="3434" y="1300"/>
                  <a:pt x="3544" y="1260"/>
                  <a:pt x="3623" y="1182"/>
                </a:cubicBezTo>
                <a:cubicBezTo>
                  <a:pt x="3781" y="1024"/>
                  <a:pt x="3781" y="772"/>
                  <a:pt x="3623" y="614"/>
                </a:cubicBezTo>
                <a:cubicBezTo>
                  <a:pt x="3434" y="394"/>
                  <a:pt x="3214" y="236"/>
                  <a:pt x="2962" y="173"/>
                </a:cubicBezTo>
                <a:cubicBezTo>
                  <a:pt x="2694" y="55"/>
                  <a:pt x="2420" y="1"/>
                  <a:pt x="21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2" name="Google Shape;2592;p42"/>
          <p:cNvGrpSpPr/>
          <p:nvPr/>
        </p:nvGrpSpPr>
        <p:grpSpPr>
          <a:xfrm>
            <a:off x="1299203" y="2540693"/>
            <a:ext cx="356601" cy="344732"/>
            <a:chOff x="-42430625" y="1949750"/>
            <a:chExt cx="322950" cy="315775"/>
          </a:xfrm>
        </p:grpSpPr>
        <p:sp>
          <p:nvSpPr>
            <p:cNvPr id="2593" name="Google Shape;2593;p42"/>
            <p:cNvSpPr/>
            <p:nvPr/>
          </p:nvSpPr>
          <p:spPr>
            <a:xfrm>
              <a:off x="-423534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-422896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-42226625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-42430625" y="1949750"/>
              <a:ext cx="322950" cy="315775"/>
            </a:xfrm>
            <a:custGeom>
              <a:avLst/>
              <a:gdLst/>
              <a:ahLst/>
              <a:cxnLst/>
              <a:rect l="l" t="t" r="r" b="b"/>
              <a:pathLst>
                <a:path w="12918" h="12631" extrusionOk="0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42"/>
          <p:cNvGrpSpPr/>
          <p:nvPr/>
        </p:nvGrpSpPr>
        <p:grpSpPr>
          <a:xfrm>
            <a:off x="1299187" y="3560385"/>
            <a:ext cx="356632" cy="332856"/>
            <a:chOff x="-37534750" y="2668075"/>
            <a:chExt cx="332400" cy="319900"/>
          </a:xfrm>
        </p:grpSpPr>
        <p:sp>
          <p:nvSpPr>
            <p:cNvPr id="2598" name="Google Shape;2598;p42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42"/>
          <p:cNvGrpSpPr/>
          <p:nvPr/>
        </p:nvGrpSpPr>
        <p:grpSpPr>
          <a:xfrm>
            <a:off x="1315916" y="3044599"/>
            <a:ext cx="323174" cy="356611"/>
            <a:chOff x="-40160700" y="2339625"/>
            <a:chExt cx="290650" cy="316650"/>
          </a:xfrm>
        </p:grpSpPr>
        <p:sp>
          <p:nvSpPr>
            <p:cNvPr id="2601" name="Google Shape;2601;p42"/>
            <p:cNvSpPr/>
            <p:nvPr/>
          </p:nvSpPr>
          <p:spPr>
            <a:xfrm>
              <a:off x="-40005525" y="2552600"/>
              <a:ext cx="70900" cy="62175"/>
            </a:xfrm>
            <a:custGeom>
              <a:avLst/>
              <a:gdLst/>
              <a:ahLst/>
              <a:cxnLst/>
              <a:rect l="l" t="t" r="r" b="b"/>
              <a:pathLst>
                <a:path w="2836" h="2487" extrusionOk="0">
                  <a:moveTo>
                    <a:pt x="1408" y="807"/>
                  </a:moveTo>
                  <a:cubicBezTo>
                    <a:pt x="1461" y="807"/>
                    <a:pt x="1518" y="817"/>
                    <a:pt x="1575" y="839"/>
                  </a:cubicBezTo>
                  <a:cubicBezTo>
                    <a:pt x="1733" y="902"/>
                    <a:pt x="1796" y="1028"/>
                    <a:pt x="1796" y="1248"/>
                  </a:cubicBezTo>
                  <a:cubicBezTo>
                    <a:pt x="1845" y="1496"/>
                    <a:pt x="1661" y="1666"/>
                    <a:pt x="1442" y="1666"/>
                  </a:cubicBezTo>
                  <a:cubicBezTo>
                    <a:pt x="1383" y="1666"/>
                    <a:pt x="1321" y="1653"/>
                    <a:pt x="1260" y="1626"/>
                  </a:cubicBezTo>
                  <a:cubicBezTo>
                    <a:pt x="1071" y="1563"/>
                    <a:pt x="945" y="1311"/>
                    <a:pt x="1008" y="1091"/>
                  </a:cubicBezTo>
                  <a:cubicBezTo>
                    <a:pt x="1081" y="921"/>
                    <a:pt x="1229" y="807"/>
                    <a:pt x="1408" y="807"/>
                  </a:cubicBezTo>
                  <a:close/>
                  <a:moveTo>
                    <a:pt x="1438" y="1"/>
                  </a:moveTo>
                  <a:cubicBezTo>
                    <a:pt x="1040" y="1"/>
                    <a:pt x="635" y="188"/>
                    <a:pt x="378" y="523"/>
                  </a:cubicBezTo>
                  <a:cubicBezTo>
                    <a:pt x="0" y="1091"/>
                    <a:pt x="158" y="1878"/>
                    <a:pt x="693" y="2256"/>
                  </a:cubicBezTo>
                  <a:cubicBezTo>
                    <a:pt x="909" y="2412"/>
                    <a:pt x="1158" y="2486"/>
                    <a:pt x="1405" y="2486"/>
                  </a:cubicBezTo>
                  <a:cubicBezTo>
                    <a:pt x="1806" y="2486"/>
                    <a:pt x="2204" y="2292"/>
                    <a:pt x="2457" y="1941"/>
                  </a:cubicBezTo>
                  <a:cubicBezTo>
                    <a:pt x="2836" y="1406"/>
                    <a:pt x="2678" y="618"/>
                    <a:pt x="2111" y="208"/>
                  </a:cubicBezTo>
                  <a:cubicBezTo>
                    <a:pt x="1911" y="67"/>
                    <a:pt x="1676" y="1"/>
                    <a:pt x="1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-40039400" y="2605050"/>
              <a:ext cx="29150" cy="20500"/>
            </a:xfrm>
            <a:custGeom>
              <a:avLst/>
              <a:gdLst/>
              <a:ahLst/>
              <a:cxnLst/>
              <a:rect l="l" t="t" r="r" b="b"/>
              <a:pathLst>
                <a:path w="1166" h="820" extrusionOk="0">
                  <a:moveTo>
                    <a:pt x="725" y="1"/>
                  </a:moveTo>
                  <a:cubicBezTo>
                    <a:pt x="473" y="1"/>
                    <a:pt x="0" y="190"/>
                    <a:pt x="0" y="410"/>
                  </a:cubicBezTo>
                  <a:cubicBezTo>
                    <a:pt x="0" y="631"/>
                    <a:pt x="473" y="820"/>
                    <a:pt x="725" y="820"/>
                  </a:cubicBezTo>
                  <a:cubicBezTo>
                    <a:pt x="945" y="820"/>
                    <a:pt x="1166" y="631"/>
                    <a:pt x="1166" y="410"/>
                  </a:cubicBezTo>
                  <a:cubicBezTo>
                    <a:pt x="1103" y="158"/>
                    <a:pt x="914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-40079575" y="25845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410" y="1"/>
                  </a:moveTo>
                  <a:cubicBezTo>
                    <a:pt x="190" y="1"/>
                    <a:pt x="1" y="158"/>
                    <a:pt x="1" y="379"/>
                  </a:cubicBezTo>
                  <a:cubicBezTo>
                    <a:pt x="1" y="599"/>
                    <a:pt x="190" y="788"/>
                    <a:pt x="410" y="788"/>
                  </a:cubicBezTo>
                  <a:cubicBezTo>
                    <a:pt x="631" y="788"/>
                    <a:pt x="788" y="599"/>
                    <a:pt x="788" y="379"/>
                  </a:cubicBezTo>
                  <a:cubicBezTo>
                    <a:pt x="788" y="158"/>
                    <a:pt x="631" y="1"/>
                    <a:pt x="4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-40160700" y="2339625"/>
              <a:ext cx="290650" cy="316650"/>
            </a:xfrm>
            <a:custGeom>
              <a:avLst/>
              <a:gdLst/>
              <a:ahLst/>
              <a:cxnLst/>
              <a:rect l="l" t="t" r="r" b="b"/>
              <a:pathLst>
                <a:path w="11626" h="12666" extrusionOk="0">
                  <a:moveTo>
                    <a:pt x="7656" y="820"/>
                  </a:moveTo>
                  <a:cubicBezTo>
                    <a:pt x="7845" y="820"/>
                    <a:pt x="8003" y="946"/>
                    <a:pt x="8066" y="1072"/>
                  </a:cubicBezTo>
                  <a:cubicBezTo>
                    <a:pt x="8129" y="1355"/>
                    <a:pt x="7940" y="1639"/>
                    <a:pt x="7656" y="1639"/>
                  </a:cubicBezTo>
                  <a:lnTo>
                    <a:pt x="4065" y="1639"/>
                  </a:lnTo>
                  <a:cubicBezTo>
                    <a:pt x="3876" y="1639"/>
                    <a:pt x="3687" y="1450"/>
                    <a:pt x="3687" y="1261"/>
                  </a:cubicBezTo>
                  <a:cubicBezTo>
                    <a:pt x="3687" y="1009"/>
                    <a:pt x="3876" y="851"/>
                    <a:pt x="4065" y="820"/>
                  </a:cubicBezTo>
                  <a:close/>
                  <a:moveTo>
                    <a:pt x="7310" y="2458"/>
                  </a:moveTo>
                  <a:lnTo>
                    <a:pt x="7310" y="5860"/>
                  </a:lnTo>
                  <a:cubicBezTo>
                    <a:pt x="7310" y="6270"/>
                    <a:pt x="7467" y="6711"/>
                    <a:pt x="7656" y="7026"/>
                  </a:cubicBezTo>
                  <a:cubicBezTo>
                    <a:pt x="7026" y="7152"/>
                    <a:pt x="6396" y="7404"/>
                    <a:pt x="5797" y="7782"/>
                  </a:cubicBezTo>
                  <a:cubicBezTo>
                    <a:pt x="5146" y="8207"/>
                    <a:pt x="4241" y="8453"/>
                    <a:pt x="3401" y="8453"/>
                  </a:cubicBezTo>
                  <a:cubicBezTo>
                    <a:pt x="3306" y="8453"/>
                    <a:pt x="3212" y="8450"/>
                    <a:pt x="3120" y="8444"/>
                  </a:cubicBezTo>
                  <a:lnTo>
                    <a:pt x="4128" y="7026"/>
                  </a:lnTo>
                  <a:cubicBezTo>
                    <a:pt x="4380" y="6680"/>
                    <a:pt x="4537" y="6239"/>
                    <a:pt x="4537" y="5829"/>
                  </a:cubicBezTo>
                  <a:lnTo>
                    <a:pt x="4537" y="2458"/>
                  </a:lnTo>
                  <a:close/>
                  <a:moveTo>
                    <a:pt x="8192" y="7782"/>
                  </a:moveTo>
                  <a:cubicBezTo>
                    <a:pt x="10775" y="11500"/>
                    <a:pt x="10586" y="11216"/>
                    <a:pt x="10618" y="11279"/>
                  </a:cubicBezTo>
                  <a:cubicBezTo>
                    <a:pt x="10681" y="11563"/>
                    <a:pt x="10523" y="11846"/>
                    <a:pt x="10208" y="11846"/>
                  </a:cubicBezTo>
                  <a:lnTo>
                    <a:pt x="1576" y="11846"/>
                  </a:lnTo>
                  <a:cubicBezTo>
                    <a:pt x="1198" y="11846"/>
                    <a:pt x="1040" y="11437"/>
                    <a:pt x="1198" y="11216"/>
                  </a:cubicBezTo>
                  <a:lnTo>
                    <a:pt x="2584" y="9232"/>
                  </a:lnTo>
                  <a:cubicBezTo>
                    <a:pt x="2825" y="9263"/>
                    <a:pt x="3077" y="9280"/>
                    <a:pt x="3333" y="9280"/>
                  </a:cubicBezTo>
                  <a:cubicBezTo>
                    <a:pt x="4347" y="9280"/>
                    <a:pt x="5434" y="9022"/>
                    <a:pt x="6239" y="8444"/>
                  </a:cubicBezTo>
                  <a:cubicBezTo>
                    <a:pt x="6837" y="8066"/>
                    <a:pt x="7499" y="7814"/>
                    <a:pt x="8192" y="7782"/>
                  </a:cubicBezTo>
                  <a:close/>
                  <a:moveTo>
                    <a:pt x="4128" y="1"/>
                  </a:moveTo>
                  <a:cubicBezTo>
                    <a:pt x="3435" y="1"/>
                    <a:pt x="2899" y="536"/>
                    <a:pt x="2899" y="1261"/>
                  </a:cubicBezTo>
                  <a:cubicBezTo>
                    <a:pt x="2899" y="1765"/>
                    <a:pt x="3214" y="2237"/>
                    <a:pt x="3718" y="2426"/>
                  </a:cubicBezTo>
                  <a:lnTo>
                    <a:pt x="3718" y="5860"/>
                  </a:lnTo>
                  <a:cubicBezTo>
                    <a:pt x="3718" y="6081"/>
                    <a:pt x="3655" y="6365"/>
                    <a:pt x="3498" y="6554"/>
                  </a:cubicBezTo>
                  <a:lnTo>
                    <a:pt x="568" y="10744"/>
                  </a:lnTo>
                  <a:cubicBezTo>
                    <a:pt x="1" y="11563"/>
                    <a:pt x="568" y="12666"/>
                    <a:pt x="1607" y="12666"/>
                  </a:cubicBezTo>
                  <a:lnTo>
                    <a:pt x="10271" y="12666"/>
                  </a:lnTo>
                  <a:cubicBezTo>
                    <a:pt x="10555" y="12666"/>
                    <a:pt x="10870" y="12540"/>
                    <a:pt x="11090" y="12350"/>
                  </a:cubicBezTo>
                  <a:cubicBezTo>
                    <a:pt x="11531" y="11972"/>
                    <a:pt x="11626" y="11248"/>
                    <a:pt x="11248" y="10744"/>
                  </a:cubicBezTo>
                  <a:lnTo>
                    <a:pt x="8318" y="6554"/>
                  </a:lnTo>
                  <a:cubicBezTo>
                    <a:pt x="8160" y="6365"/>
                    <a:pt x="8097" y="6081"/>
                    <a:pt x="8097" y="5860"/>
                  </a:cubicBezTo>
                  <a:lnTo>
                    <a:pt x="8097" y="2426"/>
                  </a:lnTo>
                  <a:cubicBezTo>
                    <a:pt x="8570" y="2269"/>
                    <a:pt x="8916" y="1796"/>
                    <a:pt x="8916" y="1261"/>
                  </a:cubicBezTo>
                  <a:cubicBezTo>
                    <a:pt x="8916" y="568"/>
                    <a:pt x="8381" y="1"/>
                    <a:pt x="76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5" name="Google Shape;2605;p42"/>
          <p:cNvGrpSpPr/>
          <p:nvPr/>
        </p:nvGrpSpPr>
        <p:grpSpPr>
          <a:xfrm>
            <a:off x="392500" y="4128163"/>
            <a:ext cx="1037500" cy="854078"/>
            <a:chOff x="392500" y="4128163"/>
            <a:chExt cx="1037500" cy="854078"/>
          </a:xfrm>
        </p:grpSpPr>
        <p:grpSp>
          <p:nvGrpSpPr>
            <p:cNvPr id="2606" name="Google Shape;2606;p42"/>
            <p:cNvGrpSpPr/>
            <p:nvPr/>
          </p:nvGrpSpPr>
          <p:grpSpPr>
            <a:xfrm rot="-113631">
              <a:off x="531435" y="4480077"/>
              <a:ext cx="461576" cy="494536"/>
              <a:chOff x="4916000" y="349025"/>
              <a:chExt cx="1121625" cy="1159250"/>
            </a:xfrm>
          </p:grpSpPr>
          <p:sp>
            <p:nvSpPr>
              <p:cNvPr id="2607" name="Google Shape;2607;p42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08" name="Google Shape;2608;p42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609" name="Google Shape;2609;p42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42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42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42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42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42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42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16" name="Google Shape;2616;p42"/>
            <p:cNvSpPr/>
            <p:nvPr/>
          </p:nvSpPr>
          <p:spPr>
            <a:xfrm>
              <a:off x="1118900" y="4583513"/>
              <a:ext cx="311100" cy="305350"/>
            </a:xfrm>
            <a:custGeom>
              <a:avLst/>
              <a:gdLst/>
              <a:ahLst/>
              <a:cxnLst/>
              <a:rect l="l" t="t" r="r" b="b"/>
              <a:pathLst>
                <a:path w="12444" h="12214" extrusionOk="0">
                  <a:moveTo>
                    <a:pt x="6290" y="1"/>
                  </a:moveTo>
                  <a:cubicBezTo>
                    <a:pt x="3624" y="1"/>
                    <a:pt x="1128" y="1670"/>
                    <a:pt x="368" y="4908"/>
                  </a:cubicBezTo>
                  <a:cubicBezTo>
                    <a:pt x="1" y="6209"/>
                    <a:pt x="101" y="7610"/>
                    <a:pt x="668" y="8845"/>
                  </a:cubicBezTo>
                  <a:cubicBezTo>
                    <a:pt x="1435" y="10512"/>
                    <a:pt x="3036" y="11613"/>
                    <a:pt x="5004" y="12047"/>
                  </a:cubicBezTo>
                  <a:cubicBezTo>
                    <a:pt x="5462" y="12160"/>
                    <a:pt x="5915" y="12214"/>
                    <a:pt x="6358" y="12214"/>
                  </a:cubicBezTo>
                  <a:cubicBezTo>
                    <a:pt x="9052" y="12214"/>
                    <a:pt x="11379" y="10227"/>
                    <a:pt x="12009" y="7477"/>
                  </a:cubicBezTo>
                  <a:cubicBezTo>
                    <a:pt x="12443" y="5676"/>
                    <a:pt x="12076" y="3774"/>
                    <a:pt x="11009" y="2273"/>
                  </a:cubicBezTo>
                  <a:cubicBezTo>
                    <a:pt x="10208" y="1206"/>
                    <a:pt x="9074" y="472"/>
                    <a:pt x="7773" y="172"/>
                  </a:cubicBezTo>
                  <a:cubicBezTo>
                    <a:pt x="7279" y="57"/>
                    <a:pt x="6782" y="1"/>
                    <a:pt x="629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1187300" y="4650888"/>
              <a:ext cx="173475" cy="170475"/>
            </a:xfrm>
            <a:custGeom>
              <a:avLst/>
              <a:gdLst/>
              <a:ahLst/>
              <a:cxnLst/>
              <a:rect l="l" t="t" r="r" b="b"/>
              <a:pathLst>
                <a:path w="6939" h="6819" extrusionOk="0">
                  <a:moveTo>
                    <a:pt x="3479" y="0"/>
                  </a:moveTo>
                  <a:cubicBezTo>
                    <a:pt x="1896" y="0"/>
                    <a:pt x="483" y="1133"/>
                    <a:pt x="200" y="2747"/>
                  </a:cubicBezTo>
                  <a:cubicBezTo>
                    <a:pt x="0" y="3481"/>
                    <a:pt x="67" y="4248"/>
                    <a:pt x="367" y="4949"/>
                  </a:cubicBezTo>
                  <a:cubicBezTo>
                    <a:pt x="867" y="5883"/>
                    <a:pt x="1735" y="6550"/>
                    <a:pt x="2769" y="6750"/>
                  </a:cubicBezTo>
                  <a:cubicBezTo>
                    <a:pt x="2997" y="6797"/>
                    <a:pt x="3225" y="6819"/>
                    <a:pt x="3449" y="6819"/>
                  </a:cubicBezTo>
                  <a:cubicBezTo>
                    <a:pt x="4995" y="6819"/>
                    <a:pt x="6384" y="5755"/>
                    <a:pt x="6705" y="4182"/>
                  </a:cubicBezTo>
                  <a:cubicBezTo>
                    <a:pt x="6938" y="3181"/>
                    <a:pt x="6738" y="2113"/>
                    <a:pt x="6138" y="1279"/>
                  </a:cubicBezTo>
                  <a:cubicBezTo>
                    <a:pt x="5671" y="679"/>
                    <a:pt x="5037" y="279"/>
                    <a:pt x="4337" y="112"/>
                  </a:cubicBezTo>
                  <a:cubicBezTo>
                    <a:pt x="4049" y="36"/>
                    <a:pt x="3761" y="0"/>
                    <a:pt x="3479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392500" y="4128163"/>
              <a:ext cx="195225" cy="174700"/>
            </a:xfrm>
            <a:custGeom>
              <a:avLst/>
              <a:gdLst/>
              <a:ahLst/>
              <a:cxnLst/>
              <a:rect l="l" t="t" r="r" b="b"/>
              <a:pathLst>
                <a:path w="7809" h="6988" extrusionOk="0">
                  <a:moveTo>
                    <a:pt x="4376" y="0"/>
                  </a:moveTo>
                  <a:cubicBezTo>
                    <a:pt x="1860" y="0"/>
                    <a:pt x="1" y="2605"/>
                    <a:pt x="1037" y="5043"/>
                  </a:cubicBezTo>
                  <a:cubicBezTo>
                    <a:pt x="1537" y="6010"/>
                    <a:pt x="2471" y="6711"/>
                    <a:pt x="3539" y="6911"/>
                  </a:cubicBezTo>
                  <a:cubicBezTo>
                    <a:pt x="3777" y="6963"/>
                    <a:pt x="4015" y="6988"/>
                    <a:pt x="4250" y="6988"/>
                  </a:cubicBezTo>
                  <a:cubicBezTo>
                    <a:pt x="5825" y="6988"/>
                    <a:pt x="7256" y="5868"/>
                    <a:pt x="7575" y="4242"/>
                  </a:cubicBezTo>
                  <a:cubicBezTo>
                    <a:pt x="7808" y="3208"/>
                    <a:pt x="7575" y="2141"/>
                    <a:pt x="6974" y="1273"/>
                  </a:cubicBezTo>
                  <a:cubicBezTo>
                    <a:pt x="6507" y="673"/>
                    <a:pt x="5840" y="239"/>
                    <a:pt x="5106" y="73"/>
                  </a:cubicBezTo>
                  <a:cubicBezTo>
                    <a:pt x="4858" y="24"/>
                    <a:pt x="4614" y="0"/>
                    <a:pt x="437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438925" y="4166563"/>
              <a:ext cx="108775" cy="97200"/>
            </a:xfrm>
            <a:custGeom>
              <a:avLst/>
              <a:gdLst/>
              <a:ahLst/>
              <a:cxnLst/>
              <a:rect l="l" t="t" r="r" b="b"/>
              <a:pathLst>
                <a:path w="4351" h="3888" extrusionOk="0">
                  <a:moveTo>
                    <a:pt x="2453" y="0"/>
                  </a:moveTo>
                  <a:cubicBezTo>
                    <a:pt x="1043" y="0"/>
                    <a:pt x="0" y="1434"/>
                    <a:pt x="581" y="2840"/>
                  </a:cubicBezTo>
                  <a:cubicBezTo>
                    <a:pt x="848" y="3373"/>
                    <a:pt x="1381" y="3740"/>
                    <a:pt x="1982" y="3840"/>
                  </a:cubicBezTo>
                  <a:cubicBezTo>
                    <a:pt x="2117" y="3872"/>
                    <a:pt x="2253" y="3887"/>
                    <a:pt x="2387" y="3887"/>
                  </a:cubicBezTo>
                  <a:cubicBezTo>
                    <a:pt x="3247" y="3887"/>
                    <a:pt x="4044" y="3267"/>
                    <a:pt x="4217" y="2373"/>
                  </a:cubicBezTo>
                  <a:cubicBezTo>
                    <a:pt x="4350" y="1806"/>
                    <a:pt x="4217" y="1205"/>
                    <a:pt x="3883" y="705"/>
                  </a:cubicBezTo>
                  <a:cubicBezTo>
                    <a:pt x="3650" y="371"/>
                    <a:pt x="3283" y="138"/>
                    <a:pt x="2849" y="38"/>
                  </a:cubicBezTo>
                  <a:cubicBezTo>
                    <a:pt x="2715" y="13"/>
                    <a:pt x="2582" y="0"/>
                    <a:pt x="245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732800" y="4180613"/>
              <a:ext cx="39825" cy="47775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794" y="1"/>
                  </a:moveTo>
                  <a:cubicBezTo>
                    <a:pt x="780" y="1"/>
                    <a:pt x="771" y="3"/>
                    <a:pt x="768" y="9"/>
                  </a:cubicBezTo>
                  <a:cubicBezTo>
                    <a:pt x="701" y="109"/>
                    <a:pt x="868" y="410"/>
                    <a:pt x="834" y="476"/>
                  </a:cubicBezTo>
                  <a:lnTo>
                    <a:pt x="0" y="1611"/>
                  </a:lnTo>
                  <a:lnTo>
                    <a:pt x="601" y="1911"/>
                  </a:lnTo>
                  <a:cubicBezTo>
                    <a:pt x="601" y="1911"/>
                    <a:pt x="1135" y="610"/>
                    <a:pt x="1168" y="577"/>
                  </a:cubicBezTo>
                  <a:cubicBezTo>
                    <a:pt x="1168" y="543"/>
                    <a:pt x="1401" y="577"/>
                    <a:pt x="1502" y="410"/>
                  </a:cubicBezTo>
                  <a:cubicBezTo>
                    <a:pt x="1593" y="288"/>
                    <a:pt x="937" y="1"/>
                    <a:pt x="79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753650" y="4181663"/>
              <a:ext cx="15025" cy="7525"/>
            </a:xfrm>
            <a:custGeom>
              <a:avLst/>
              <a:gdLst/>
              <a:ahLst/>
              <a:cxnLst/>
              <a:rect l="l" t="t" r="r" b="b"/>
              <a:pathLst>
                <a:path w="601" h="301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168"/>
                    <a:pt x="367" y="268"/>
                    <a:pt x="601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732800" y="4180613"/>
              <a:ext cx="39825" cy="47775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794" y="1"/>
                  </a:moveTo>
                  <a:cubicBezTo>
                    <a:pt x="780" y="1"/>
                    <a:pt x="771" y="3"/>
                    <a:pt x="768" y="9"/>
                  </a:cubicBezTo>
                  <a:cubicBezTo>
                    <a:pt x="701" y="109"/>
                    <a:pt x="868" y="410"/>
                    <a:pt x="834" y="476"/>
                  </a:cubicBezTo>
                  <a:lnTo>
                    <a:pt x="0" y="1611"/>
                  </a:lnTo>
                  <a:lnTo>
                    <a:pt x="601" y="1911"/>
                  </a:lnTo>
                  <a:cubicBezTo>
                    <a:pt x="601" y="1911"/>
                    <a:pt x="1135" y="610"/>
                    <a:pt x="1168" y="577"/>
                  </a:cubicBezTo>
                  <a:cubicBezTo>
                    <a:pt x="1168" y="543"/>
                    <a:pt x="1401" y="577"/>
                    <a:pt x="1502" y="410"/>
                  </a:cubicBezTo>
                  <a:cubicBezTo>
                    <a:pt x="1593" y="288"/>
                    <a:pt x="937" y="1"/>
                    <a:pt x="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670250" y="4173438"/>
              <a:ext cx="30050" cy="48275"/>
            </a:xfrm>
            <a:custGeom>
              <a:avLst/>
              <a:gdLst/>
              <a:ahLst/>
              <a:cxnLst/>
              <a:rect l="l" t="t" r="r" b="b"/>
              <a:pathLst>
                <a:path w="1202" h="1931" extrusionOk="0">
                  <a:moveTo>
                    <a:pt x="672" y="0"/>
                  </a:moveTo>
                  <a:cubicBezTo>
                    <a:pt x="443" y="0"/>
                    <a:pt x="1" y="219"/>
                    <a:pt x="1" y="296"/>
                  </a:cubicBezTo>
                  <a:cubicBezTo>
                    <a:pt x="1" y="396"/>
                    <a:pt x="334" y="497"/>
                    <a:pt x="368" y="563"/>
                  </a:cubicBezTo>
                  <a:cubicBezTo>
                    <a:pt x="368" y="597"/>
                    <a:pt x="568" y="1931"/>
                    <a:pt x="568" y="1931"/>
                  </a:cubicBezTo>
                  <a:lnTo>
                    <a:pt x="1202" y="1731"/>
                  </a:lnTo>
                  <a:cubicBezTo>
                    <a:pt x="1202" y="1731"/>
                    <a:pt x="668" y="430"/>
                    <a:pt x="668" y="396"/>
                  </a:cubicBezTo>
                  <a:cubicBezTo>
                    <a:pt x="668" y="363"/>
                    <a:pt x="835" y="163"/>
                    <a:pt x="801" y="63"/>
                  </a:cubicBezTo>
                  <a:cubicBezTo>
                    <a:pt x="786" y="18"/>
                    <a:pt x="738" y="0"/>
                    <a:pt x="6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671925" y="4174163"/>
              <a:ext cx="16700" cy="5875"/>
            </a:xfrm>
            <a:custGeom>
              <a:avLst/>
              <a:gdLst/>
              <a:ahLst/>
              <a:cxnLst/>
              <a:rect l="l" t="t" r="r" b="b"/>
              <a:pathLst>
                <a:path w="668" h="235" extrusionOk="0">
                  <a:moveTo>
                    <a:pt x="668" y="1"/>
                  </a:moveTo>
                  <a:lnTo>
                    <a:pt x="0" y="234"/>
                  </a:lnTo>
                  <a:cubicBezTo>
                    <a:pt x="234" y="201"/>
                    <a:pt x="434" y="1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670250" y="4173438"/>
              <a:ext cx="30050" cy="48275"/>
            </a:xfrm>
            <a:custGeom>
              <a:avLst/>
              <a:gdLst/>
              <a:ahLst/>
              <a:cxnLst/>
              <a:rect l="l" t="t" r="r" b="b"/>
              <a:pathLst>
                <a:path w="1202" h="1931" extrusionOk="0">
                  <a:moveTo>
                    <a:pt x="672" y="0"/>
                  </a:moveTo>
                  <a:cubicBezTo>
                    <a:pt x="443" y="0"/>
                    <a:pt x="1" y="219"/>
                    <a:pt x="1" y="296"/>
                  </a:cubicBezTo>
                  <a:cubicBezTo>
                    <a:pt x="1" y="396"/>
                    <a:pt x="334" y="497"/>
                    <a:pt x="368" y="563"/>
                  </a:cubicBezTo>
                  <a:cubicBezTo>
                    <a:pt x="368" y="597"/>
                    <a:pt x="568" y="1931"/>
                    <a:pt x="568" y="1931"/>
                  </a:cubicBezTo>
                  <a:lnTo>
                    <a:pt x="1202" y="1731"/>
                  </a:lnTo>
                  <a:cubicBezTo>
                    <a:pt x="1202" y="1731"/>
                    <a:pt x="668" y="430"/>
                    <a:pt x="668" y="396"/>
                  </a:cubicBezTo>
                  <a:cubicBezTo>
                    <a:pt x="668" y="363"/>
                    <a:pt x="835" y="163"/>
                    <a:pt x="801" y="63"/>
                  </a:cubicBezTo>
                  <a:cubicBezTo>
                    <a:pt x="786" y="18"/>
                    <a:pt x="738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610275" y="4219088"/>
              <a:ext cx="49175" cy="37650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477" y="1"/>
                  </a:moveTo>
                  <a:cubicBezTo>
                    <a:pt x="304" y="1"/>
                    <a:pt x="1" y="708"/>
                    <a:pt x="65" y="772"/>
                  </a:cubicBezTo>
                  <a:cubicBezTo>
                    <a:pt x="71" y="775"/>
                    <a:pt x="79" y="777"/>
                    <a:pt x="89" y="777"/>
                  </a:cubicBezTo>
                  <a:cubicBezTo>
                    <a:pt x="180" y="777"/>
                    <a:pt x="414" y="668"/>
                    <a:pt x="482" y="668"/>
                  </a:cubicBezTo>
                  <a:cubicBezTo>
                    <a:pt x="490" y="668"/>
                    <a:pt x="495" y="669"/>
                    <a:pt x="498" y="672"/>
                  </a:cubicBezTo>
                  <a:lnTo>
                    <a:pt x="1666" y="1506"/>
                  </a:lnTo>
                  <a:lnTo>
                    <a:pt x="1966" y="906"/>
                  </a:lnTo>
                  <a:cubicBezTo>
                    <a:pt x="1966" y="906"/>
                    <a:pt x="698" y="372"/>
                    <a:pt x="632" y="338"/>
                  </a:cubicBezTo>
                  <a:cubicBezTo>
                    <a:pt x="598" y="338"/>
                    <a:pt x="665" y="105"/>
                    <a:pt x="498" y="5"/>
                  </a:cubicBezTo>
                  <a:cubicBezTo>
                    <a:pt x="491" y="2"/>
                    <a:pt x="484" y="1"/>
                    <a:pt x="47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612725" y="4220863"/>
              <a:ext cx="7525" cy="15875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300" y="1"/>
                  </a:moveTo>
                  <a:lnTo>
                    <a:pt x="0" y="634"/>
                  </a:lnTo>
                  <a:cubicBezTo>
                    <a:pt x="133" y="434"/>
                    <a:pt x="267" y="234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610275" y="4219088"/>
              <a:ext cx="49175" cy="37650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477" y="1"/>
                  </a:moveTo>
                  <a:cubicBezTo>
                    <a:pt x="304" y="1"/>
                    <a:pt x="1" y="708"/>
                    <a:pt x="65" y="772"/>
                  </a:cubicBezTo>
                  <a:cubicBezTo>
                    <a:pt x="71" y="775"/>
                    <a:pt x="79" y="777"/>
                    <a:pt x="89" y="777"/>
                  </a:cubicBezTo>
                  <a:cubicBezTo>
                    <a:pt x="180" y="777"/>
                    <a:pt x="414" y="668"/>
                    <a:pt x="482" y="668"/>
                  </a:cubicBezTo>
                  <a:cubicBezTo>
                    <a:pt x="490" y="668"/>
                    <a:pt x="495" y="669"/>
                    <a:pt x="498" y="672"/>
                  </a:cubicBezTo>
                  <a:lnTo>
                    <a:pt x="1666" y="1506"/>
                  </a:lnTo>
                  <a:lnTo>
                    <a:pt x="1966" y="906"/>
                  </a:lnTo>
                  <a:cubicBezTo>
                    <a:pt x="1966" y="906"/>
                    <a:pt x="698" y="372"/>
                    <a:pt x="632" y="338"/>
                  </a:cubicBezTo>
                  <a:cubicBezTo>
                    <a:pt x="598" y="338"/>
                    <a:pt x="665" y="105"/>
                    <a:pt x="498" y="5"/>
                  </a:cubicBezTo>
                  <a:cubicBezTo>
                    <a:pt x="491" y="2"/>
                    <a:pt x="484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601050" y="4289238"/>
              <a:ext cx="51725" cy="30900"/>
            </a:xfrm>
            <a:custGeom>
              <a:avLst/>
              <a:gdLst/>
              <a:ahLst/>
              <a:cxnLst/>
              <a:rect l="l" t="t" r="r" b="b"/>
              <a:pathLst>
                <a:path w="2069" h="1236" extrusionOk="0">
                  <a:moveTo>
                    <a:pt x="1868" y="1"/>
                  </a:moveTo>
                  <a:cubicBezTo>
                    <a:pt x="1868" y="1"/>
                    <a:pt x="567" y="535"/>
                    <a:pt x="534" y="535"/>
                  </a:cubicBezTo>
                  <a:cubicBezTo>
                    <a:pt x="531" y="537"/>
                    <a:pt x="528" y="538"/>
                    <a:pt x="524" y="538"/>
                  </a:cubicBezTo>
                  <a:cubicBezTo>
                    <a:pt x="483" y="538"/>
                    <a:pt x="375" y="397"/>
                    <a:pt x="238" y="397"/>
                  </a:cubicBezTo>
                  <a:cubicBezTo>
                    <a:pt x="226" y="397"/>
                    <a:pt x="213" y="399"/>
                    <a:pt x="200" y="401"/>
                  </a:cubicBezTo>
                  <a:cubicBezTo>
                    <a:pt x="0" y="468"/>
                    <a:pt x="334" y="1235"/>
                    <a:pt x="434" y="1235"/>
                  </a:cubicBezTo>
                  <a:cubicBezTo>
                    <a:pt x="534" y="1202"/>
                    <a:pt x="634" y="835"/>
                    <a:pt x="667" y="835"/>
                  </a:cubicBezTo>
                  <a:lnTo>
                    <a:pt x="2068" y="635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605200" y="4301763"/>
              <a:ext cx="5875" cy="15850"/>
            </a:xfrm>
            <a:custGeom>
              <a:avLst/>
              <a:gdLst/>
              <a:ahLst/>
              <a:cxnLst/>
              <a:rect l="l" t="t" r="r" b="b"/>
              <a:pathLst>
                <a:path w="235" h="634" extrusionOk="0">
                  <a:moveTo>
                    <a:pt x="1" y="0"/>
                  </a:moveTo>
                  <a:lnTo>
                    <a:pt x="234" y="634"/>
                  </a:lnTo>
                  <a:cubicBezTo>
                    <a:pt x="201" y="401"/>
                    <a:pt x="134" y="2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601050" y="4289238"/>
              <a:ext cx="51725" cy="30900"/>
            </a:xfrm>
            <a:custGeom>
              <a:avLst/>
              <a:gdLst/>
              <a:ahLst/>
              <a:cxnLst/>
              <a:rect l="l" t="t" r="r" b="b"/>
              <a:pathLst>
                <a:path w="2069" h="1236" extrusionOk="0">
                  <a:moveTo>
                    <a:pt x="1868" y="1"/>
                  </a:moveTo>
                  <a:cubicBezTo>
                    <a:pt x="1868" y="1"/>
                    <a:pt x="567" y="535"/>
                    <a:pt x="534" y="535"/>
                  </a:cubicBezTo>
                  <a:cubicBezTo>
                    <a:pt x="531" y="537"/>
                    <a:pt x="528" y="538"/>
                    <a:pt x="524" y="538"/>
                  </a:cubicBezTo>
                  <a:cubicBezTo>
                    <a:pt x="483" y="538"/>
                    <a:pt x="375" y="397"/>
                    <a:pt x="238" y="397"/>
                  </a:cubicBezTo>
                  <a:cubicBezTo>
                    <a:pt x="226" y="397"/>
                    <a:pt x="213" y="399"/>
                    <a:pt x="200" y="401"/>
                  </a:cubicBezTo>
                  <a:cubicBezTo>
                    <a:pt x="0" y="468"/>
                    <a:pt x="334" y="1235"/>
                    <a:pt x="434" y="1235"/>
                  </a:cubicBezTo>
                  <a:cubicBezTo>
                    <a:pt x="534" y="1202"/>
                    <a:pt x="634" y="835"/>
                    <a:pt x="667" y="835"/>
                  </a:cubicBezTo>
                  <a:lnTo>
                    <a:pt x="2068" y="635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648725" y="4330113"/>
              <a:ext cx="39075" cy="47800"/>
            </a:xfrm>
            <a:custGeom>
              <a:avLst/>
              <a:gdLst/>
              <a:ahLst/>
              <a:cxnLst/>
              <a:rect l="l" t="t" r="r" b="b"/>
              <a:pathLst>
                <a:path w="1563" h="1912" extrusionOk="0">
                  <a:moveTo>
                    <a:pt x="962" y="0"/>
                  </a:moveTo>
                  <a:cubicBezTo>
                    <a:pt x="962" y="0"/>
                    <a:pt x="428" y="1301"/>
                    <a:pt x="395" y="1368"/>
                  </a:cubicBezTo>
                  <a:cubicBezTo>
                    <a:pt x="395" y="1401"/>
                    <a:pt x="161" y="1368"/>
                    <a:pt x="61" y="1501"/>
                  </a:cubicBezTo>
                  <a:cubicBezTo>
                    <a:pt x="1" y="1652"/>
                    <a:pt x="620" y="1911"/>
                    <a:pt x="790" y="1911"/>
                  </a:cubicBezTo>
                  <a:cubicBezTo>
                    <a:pt x="809" y="1911"/>
                    <a:pt x="822" y="1908"/>
                    <a:pt x="828" y="1902"/>
                  </a:cubicBezTo>
                  <a:cubicBezTo>
                    <a:pt x="862" y="1835"/>
                    <a:pt x="695" y="1501"/>
                    <a:pt x="728" y="1468"/>
                  </a:cubicBezTo>
                  <a:lnTo>
                    <a:pt x="1562" y="334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651900" y="4369313"/>
              <a:ext cx="15875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1" y="0"/>
                  </a:moveTo>
                  <a:lnTo>
                    <a:pt x="635" y="300"/>
                  </a:lnTo>
                  <a:cubicBezTo>
                    <a:pt x="434" y="167"/>
                    <a:pt x="234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648725" y="4330113"/>
              <a:ext cx="39075" cy="47800"/>
            </a:xfrm>
            <a:custGeom>
              <a:avLst/>
              <a:gdLst/>
              <a:ahLst/>
              <a:cxnLst/>
              <a:rect l="l" t="t" r="r" b="b"/>
              <a:pathLst>
                <a:path w="1563" h="1912" extrusionOk="0">
                  <a:moveTo>
                    <a:pt x="962" y="0"/>
                  </a:moveTo>
                  <a:cubicBezTo>
                    <a:pt x="962" y="0"/>
                    <a:pt x="428" y="1301"/>
                    <a:pt x="395" y="1368"/>
                  </a:cubicBezTo>
                  <a:cubicBezTo>
                    <a:pt x="395" y="1401"/>
                    <a:pt x="161" y="1368"/>
                    <a:pt x="61" y="1501"/>
                  </a:cubicBezTo>
                  <a:cubicBezTo>
                    <a:pt x="1" y="1652"/>
                    <a:pt x="620" y="1911"/>
                    <a:pt x="790" y="1911"/>
                  </a:cubicBezTo>
                  <a:cubicBezTo>
                    <a:pt x="809" y="1911"/>
                    <a:pt x="822" y="1908"/>
                    <a:pt x="828" y="1902"/>
                  </a:cubicBezTo>
                  <a:cubicBezTo>
                    <a:pt x="862" y="1835"/>
                    <a:pt x="695" y="1501"/>
                    <a:pt x="728" y="1468"/>
                  </a:cubicBezTo>
                  <a:lnTo>
                    <a:pt x="1562" y="334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720300" y="4336788"/>
              <a:ext cx="30700" cy="48700"/>
            </a:xfrm>
            <a:custGeom>
              <a:avLst/>
              <a:gdLst/>
              <a:ahLst/>
              <a:cxnLst/>
              <a:rect l="l" t="t" r="r" b="b"/>
              <a:pathLst>
                <a:path w="1228" h="1948" extrusionOk="0">
                  <a:moveTo>
                    <a:pt x="634" y="0"/>
                  </a:moveTo>
                  <a:lnTo>
                    <a:pt x="0" y="200"/>
                  </a:lnTo>
                  <a:cubicBezTo>
                    <a:pt x="0" y="200"/>
                    <a:pt x="534" y="1501"/>
                    <a:pt x="534" y="1535"/>
                  </a:cubicBezTo>
                  <a:cubicBezTo>
                    <a:pt x="567" y="1601"/>
                    <a:pt x="400" y="1802"/>
                    <a:pt x="400" y="1902"/>
                  </a:cubicBezTo>
                  <a:cubicBezTo>
                    <a:pt x="413" y="1934"/>
                    <a:pt x="453" y="1948"/>
                    <a:pt x="508" y="1948"/>
                  </a:cubicBezTo>
                  <a:cubicBezTo>
                    <a:pt x="735" y="1948"/>
                    <a:pt x="1228" y="1715"/>
                    <a:pt x="1201" y="1635"/>
                  </a:cubicBezTo>
                  <a:cubicBezTo>
                    <a:pt x="1201" y="1568"/>
                    <a:pt x="834" y="1468"/>
                    <a:pt x="834" y="1401"/>
                  </a:cubicBezTo>
                  <a:cubicBezTo>
                    <a:pt x="834" y="1335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732800" y="4378488"/>
              <a:ext cx="15875" cy="5850"/>
            </a:xfrm>
            <a:custGeom>
              <a:avLst/>
              <a:gdLst/>
              <a:ahLst/>
              <a:cxnLst/>
              <a:rect l="l" t="t" r="r" b="b"/>
              <a:pathLst>
                <a:path w="635" h="234" extrusionOk="0">
                  <a:moveTo>
                    <a:pt x="634" y="0"/>
                  </a:moveTo>
                  <a:cubicBezTo>
                    <a:pt x="401" y="33"/>
                    <a:pt x="201" y="100"/>
                    <a:pt x="0" y="234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720300" y="4336788"/>
              <a:ext cx="30700" cy="48700"/>
            </a:xfrm>
            <a:custGeom>
              <a:avLst/>
              <a:gdLst/>
              <a:ahLst/>
              <a:cxnLst/>
              <a:rect l="l" t="t" r="r" b="b"/>
              <a:pathLst>
                <a:path w="1228" h="1948" extrusionOk="0">
                  <a:moveTo>
                    <a:pt x="634" y="0"/>
                  </a:moveTo>
                  <a:lnTo>
                    <a:pt x="0" y="200"/>
                  </a:lnTo>
                  <a:cubicBezTo>
                    <a:pt x="0" y="200"/>
                    <a:pt x="534" y="1501"/>
                    <a:pt x="534" y="1535"/>
                  </a:cubicBezTo>
                  <a:cubicBezTo>
                    <a:pt x="567" y="1601"/>
                    <a:pt x="400" y="1802"/>
                    <a:pt x="400" y="1902"/>
                  </a:cubicBezTo>
                  <a:cubicBezTo>
                    <a:pt x="413" y="1934"/>
                    <a:pt x="453" y="1948"/>
                    <a:pt x="508" y="1948"/>
                  </a:cubicBezTo>
                  <a:cubicBezTo>
                    <a:pt x="735" y="1948"/>
                    <a:pt x="1228" y="1715"/>
                    <a:pt x="1201" y="1635"/>
                  </a:cubicBezTo>
                  <a:cubicBezTo>
                    <a:pt x="1201" y="1568"/>
                    <a:pt x="834" y="1468"/>
                    <a:pt x="834" y="1401"/>
                  </a:cubicBezTo>
                  <a:cubicBezTo>
                    <a:pt x="834" y="1335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761150" y="4301763"/>
              <a:ext cx="49125" cy="37775"/>
            </a:xfrm>
            <a:custGeom>
              <a:avLst/>
              <a:gdLst/>
              <a:ahLst/>
              <a:cxnLst/>
              <a:rect l="l" t="t" r="r" b="b"/>
              <a:pathLst>
                <a:path w="1965" h="1511" extrusionOk="0">
                  <a:moveTo>
                    <a:pt x="334" y="0"/>
                  </a:moveTo>
                  <a:lnTo>
                    <a:pt x="1" y="601"/>
                  </a:lnTo>
                  <a:cubicBezTo>
                    <a:pt x="1" y="601"/>
                    <a:pt x="1302" y="1134"/>
                    <a:pt x="1335" y="1168"/>
                  </a:cubicBezTo>
                  <a:cubicBezTo>
                    <a:pt x="1402" y="1201"/>
                    <a:pt x="1368" y="1401"/>
                    <a:pt x="1502" y="1501"/>
                  </a:cubicBezTo>
                  <a:cubicBezTo>
                    <a:pt x="1512" y="1507"/>
                    <a:pt x="1523" y="1510"/>
                    <a:pt x="1534" y="1510"/>
                  </a:cubicBezTo>
                  <a:cubicBezTo>
                    <a:pt x="1704" y="1510"/>
                    <a:pt x="1965" y="830"/>
                    <a:pt x="1902" y="767"/>
                  </a:cubicBezTo>
                  <a:cubicBezTo>
                    <a:pt x="1892" y="758"/>
                    <a:pt x="1877" y="754"/>
                    <a:pt x="1857" y="754"/>
                  </a:cubicBezTo>
                  <a:cubicBezTo>
                    <a:pt x="1763" y="754"/>
                    <a:pt x="1578" y="848"/>
                    <a:pt x="1500" y="848"/>
                  </a:cubicBezTo>
                  <a:cubicBezTo>
                    <a:pt x="1485" y="848"/>
                    <a:pt x="1473" y="844"/>
                    <a:pt x="1468" y="8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800350" y="4322613"/>
              <a:ext cx="7525" cy="15025"/>
            </a:xfrm>
            <a:custGeom>
              <a:avLst/>
              <a:gdLst/>
              <a:ahLst/>
              <a:cxnLst/>
              <a:rect l="l" t="t" r="r" b="b"/>
              <a:pathLst>
                <a:path w="301" h="601" extrusionOk="0">
                  <a:moveTo>
                    <a:pt x="301" y="0"/>
                  </a:moveTo>
                  <a:cubicBezTo>
                    <a:pt x="167" y="167"/>
                    <a:pt x="67" y="400"/>
                    <a:pt x="0" y="6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761150" y="4301763"/>
              <a:ext cx="49125" cy="37775"/>
            </a:xfrm>
            <a:custGeom>
              <a:avLst/>
              <a:gdLst/>
              <a:ahLst/>
              <a:cxnLst/>
              <a:rect l="l" t="t" r="r" b="b"/>
              <a:pathLst>
                <a:path w="1965" h="1511" extrusionOk="0">
                  <a:moveTo>
                    <a:pt x="334" y="0"/>
                  </a:moveTo>
                  <a:lnTo>
                    <a:pt x="1" y="601"/>
                  </a:lnTo>
                  <a:cubicBezTo>
                    <a:pt x="1" y="601"/>
                    <a:pt x="1302" y="1134"/>
                    <a:pt x="1335" y="1168"/>
                  </a:cubicBezTo>
                  <a:cubicBezTo>
                    <a:pt x="1402" y="1201"/>
                    <a:pt x="1368" y="1401"/>
                    <a:pt x="1502" y="1501"/>
                  </a:cubicBezTo>
                  <a:cubicBezTo>
                    <a:pt x="1512" y="1507"/>
                    <a:pt x="1523" y="1510"/>
                    <a:pt x="1534" y="1510"/>
                  </a:cubicBezTo>
                  <a:cubicBezTo>
                    <a:pt x="1704" y="1510"/>
                    <a:pt x="1965" y="830"/>
                    <a:pt x="1902" y="767"/>
                  </a:cubicBezTo>
                  <a:cubicBezTo>
                    <a:pt x="1892" y="758"/>
                    <a:pt x="1877" y="754"/>
                    <a:pt x="1857" y="754"/>
                  </a:cubicBezTo>
                  <a:cubicBezTo>
                    <a:pt x="1763" y="754"/>
                    <a:pt x="1578" y="848"/>
                    <a:pt x="1500" y="848"/>
                  </a:cubicBezTo>
                  <a:cubicBezTo>
                    <a:pt x="1485" y="848"/>
                    <a:pt x="1473" y="844"/>
                    <a:pt x="1468" y="8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767825" y="4239213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635" y="0"/>
                  </a:moveTo>
                  <a:cubicBezTo>
                    <a:pt x="1568" y="0"/>
                    <a:pt x="1468" y="367"/>
                    <a:pt x="1401" y="367"/>
                  </a:cubicBezTo>
                  <a:lnTo>
                    <a:pt x="0" y="601"/>
                  </a:lnTo>
                  <a:lnTo>
                    <a:pt x="201" y="1201"/>
                  </a:lnTo>
                  <a:cubicBezTo>
                    <a:pt x="201" y="1201"/>
                    <a:pt x="1502" y="668"/>
                    <a:pt x="1535" y="668"/>
                  </a:cubicBezTo>
                  <a:cubicBezTo>
                    <a:pt x="1596" y="668"/>
                    <a:pt x="1766" y="805"/>
                    <a:pt x="1872" y="805"/>
                  </a:cubicBezTo>
                  <a:cubicBezTo>
                    <a:pt x="1883" y="805"/>
                    <a:pt x="1893" y="804"/>
                    <a:pt x="1902" y="801"/>
                  </a:cubicBezTo>
                  <a:cubicBezTo>
                    <a:pt x="2069" y="734"/>
                    <a:pt x="1735" y="0"/>
                    <a:pt x="163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809525" y="4240888"/>
              <a:ext cx="5850" cy="15850"/>
            </a:xfrm>
            <a:custGeom>
              <a:avLst/>
              <a:gdLst/>
              <a:ahLst/>
              <a:cxnLst/>
              <a:rect l="l" t="t" r="r" b="b"/>
              <a:pathLst>
                <a:path w="234" h="634" extrusionOk="0">
                  <a:moveTo>
                    <a:pt x="0" y="0"/>
                  </a:moveTo>
                  <a:cubicBezTo>
                    <a:pt x="34" y="234"/>
                    <a:pt x="100" y="434"/>
                    <a:pt x="234" y="6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767825" y="4239213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635" y="0"/>
                  </a:moveTo>
                  <a:cubicBezTo>
                    <a:pt x="1568" y="0"/>
                    <a:pt x="1468" y="367"/>
                    <a:pt x="1401" y="367"/>
                  </a:cubicBezTo>
                  <a:lnTo>
                    <a:pt x="0" y="601"/>
                  </a:lnTo>
                  <a:lnTo>
                    <a:pt x="201" y="1201"/>
                  </a:lnTo>
                  <a:cubicBezTo>
                    <a:pt x="201" y="1201"/>
                    <a:pt x="1502" y="668"/>
                    <a:pt x="1535" y="668"/>
                  </a:cubicBezTo>
                  <a:cubicBezTo>
                    <a:pt x="1596" y="668"/>
                    <a:pt x="1766" y="805"/>
                    <a:pt x="1872" y="805"/>
                  </a:cubicBezTo>
                  <a:cubicBezTo>
                    <a:pt x="1883" y="805"/>
                    <a:pt x="1893" y="804"/>
                    <a:pt x="1902" y="801"/>
                  </a:cubicBezTo>
                  <a:cubicBezTo>
                    <a:pt x="2069" y="734"/>
                    <a:pt x="1735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726125" y="4161363"/>
              <a:ext cx="39025" cy="60350"/>
            </a:xfrm>
            <a:custGeom>
              <a:avLst/>
              <a:gdLst/>
              <a:ahLst/>
              <a:cxnLst/>
              <a:rect l="l" t="t" r="r" b="b"/>
              <a:pathLst>
                <a:path w="1561" h="2414" extrusionOk="0">
                  <a:moveTo>
                    <a:pt x="777" y="0"/>
                  </a:moveTo>
                  <a:cubicBezTo>
                    <a:pt x="754" y="0"/>
                    <a:pt x="738" y="4"/>
                    <a:pt x="734" y="12"/>
                  </a:cubicBezTo>
                  <a:cubicBezTo>
                    <a:pt x="668" y="79"/>
                    <a:pt x="901" y="379"/>
                    <a:pt x="868" y="446"/>
                  </a:cubicBezTo>
                  <a:lnTo>
                    <a:pt x="1" y="2180"/>
                  </a:lnTo>
                  <a:lnTo>
                    <a:pt x="601" y="2414"/>
                  </a:lnTo>
                  <a:cubicBezTo>
                    <a:pt x="601" y="2414"/>
                    <a:pt x="1168" y="579"/>
                    <a:pt x="1201" y="513"/>
                  </a:cubicBezTo>
                  <a:cubicBezTo>
                    <a:pt x="1201" y="479"/>
                    <a:pt x="1468" y="412"/>
                    <a:pt x="1502" y="312"/>
                  </a:cubicBezTo>
                  <a:cubicBezTo>
                    <a:pt x="1560" y="195"/>
                    <a:pt x="949" y="0"/>
                    <a:pt x="77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746150" y="4161663"/>
              <a:ext cx="15850" cy="5850"/>
            </a:xfrm>
            <a:custGeom>
              <a:avLst/>
              <a:gdLst/>
              <a:ahLst/>
              <a:cxnLst/>
              <a:rect l="l" t="t" r="r" b="b"/>
              <a:pathLst>
                <a:path w="634" h="234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134"/>
                    <a:pt x="434" y="200"/>
                    <a:pt x="634" y="2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650475" y="4163488"/>
              <a:ext cx="41475" cy="60725"/>
            </a:xfrm>
            <a:custGeom>
              <a:avLst/>
              <a:gdLst/>
              <a:ahLst/>
              <a:cxnLst/>
              <a:rect l="l" t="t" r="r" b="b"/>
              <a:pathLst>
                <a:path w="1659" h="2429" extrusionOk="0">
                  <a:moveTo>
                    <a:pt x="760" y="0"/>
                  </a:moveTo>
                  <a:cubicBezTo>
                    <a:pt x="559" y="0"/>
                    <a:pt x="0" y="308"/>
                    <a:pt x="58" y="394"/>
                  </a:cubicBezTo>
                  <a:cubicBezTo>
                    <a:pt x="91" y="461"/>
                    <a:pt x="458" y="528"/>
                    <a:pt x="458" y="594"/>
                  </a:cubicBezTo>
                  <a:cubicBezTo>
                    <a:pt x="491" y="661"/>
                    <a:pt x="1059" y="2429"/>
                    <a:pt x="1059" y="2429"/>
                  </a:cubicBezTo>
                  <a:lnTo>
                    <a:pt x="1659" y="2162"/>
                  </a:lnTo>
                  <a:cubicBezTo>
                    <a:pt x="1659" y="2162"/>
                    <a:pt x="725" y="461"/>
                    <a:pt x="725" y="394"/>
                  </a:cubicBezTo>
                  <a:cubicBezTo>
                    <a:pt x="725" y="361"/>
                    <a:pt x="892" y="194"/>
                    <a:pt x="825" y="27"/>
                  </a:cubicBezTo>
                  <a:cubicBezTo>
                    <a:pt x="816" y="9"/>
                    <a:pt x="792" y="0"/>
                    <a:pt x="76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653575" y="4164163"/>
              <a:ext cx="15875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634" y="0"/>
                  </a:moveTo>
                  <a:lnTo>
                    <a:pt x="1" y="300"/>
                  </a:lnTo>
                  <a:cubicBezTo>
                    <a:pt x="234" y="267"/>
                    <a:pt x="434" y="167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593575" y="4226688"/>
              <a:ext cx="60850" cy="38400"/>
            </a:xfrm>
            <a:custGeom>
              <a:avLst/>
              <a:gdLst/>
              <a:ahLst/>
              <a:cxnLst/>
              <a:rect l="l" t="t" r="r" b="b"/>
              <a:pathLst>
                <a:path w="2434" h="1536" extrusionOk="0">
                  <a:moveTo>
                    <a:pt x="355" y="0"/>
                  </a:moveTo>
                  <a:cubicBezTo>
                    <a:pt x="191" y="0"/>
                    <a:pt x="0" y="736"/>
                    <a:pt x="66" y="802"/>
                  </a:cubicBezTo>
                  <a:cubicBezTo>
                    <a:pt x="70" y="804"/>
                    <a:pt x="76" y="805"/>
                    <a:pt x="82" y="805"/>
                  </a:cubicBezTo>
                  <a:cubicBezTo>
                    <a:pt x="165" y="805"/>
                    <a:pt x="398" y="632"/>
                    <a:pt x="456" y="632"/>
                  </a:cubicBezTo>
                  <a:cubicBezTo>
                    <a:pt x="460" y="632"/>
                    <a:pt x="464" y="633"/>
                    <a:pt x="466" y="635"/>
                  </a:cubicBezTo>
                  <a:lnTo>
                    <a:pt x="2200" y="1536"/>
                  </a:lnTo>
                  <a:lnTo>
                    <a:pt x="2434" y="902"/>
                  </a:lnTo>
                  <a:cubicBezTo>
                    <a:pt x="2434" y="902"/>
                    <a:pt x="599" y="335"/>
                    <a:pt x="566" y="335"/>
                  </a:cubicBezTo>
                  <a:cubicBezTo>
                    <a:pt x="499" y="301"/>
                    <a:pt x="466" y="34"/>
                    <a:pt x="366" y="1"/>
                  </a:cubicBezTo>
                  <a:cubicBezTo>
                    <a:pt x="362" y="0"/>
                    <a:pt x="359" y="0"/>
                    <a:pt x="35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595200" y="4228363"/>
              <a:ext cx="5875" cy="15875"/>
            </a:xfrm>
            <a:custGeom>
              <a:avLst/>
              <a:gdLst/>
              <a:ahLst/>
              <a:cxnLst/>
              <a:rect l="l" t="t" r="r" b="b"/>
              <a:pathLst>
                <a:path w="235" h="635" extrusionOk="0">
                  <a:moveTo>
                    <a:pt x="234" y="1"/>
                  </a:moveTo>
                  <a:lnTo>
                    <a:pt x="1" y="635"/>
                  </a:lnTo>
                  <a:cubicBezTo>
                    <a:pt x="134" y="434"/>
                    <a:pt x="201" y="20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593625" y="4299263"/>
              <a:ext cx="63300" cy="40075"/>
            </a:xfrm>
            <a:custGeom>
              <a:avLst/>
              <a:gdLst/>
              <a:ahLst/>
              <a:cxnLst/>
              <a:rect l="l" t="t" r="r" b="b"/>
              <a:pathLst>
                <a:path w="2532" h="1603" extrusionOk="0">
                  <a:moveTo>
                    <a:pt x="2265" y="0"/>
                  </a:moveTo>
                  <a:cubicBezTo>
                    <a:pt x="2265" y="0"/>
                    <a:pt x="564" y="867"/>
                    <a:pt x="531" y="901"/>
                  </a:cubicBezTo>
                  <a:cubicBezTo>
                    <a:pt x="524" y="904"/>
                    <a:pt x="517" y="905"/>
                    <a:pt x="509" y="905"/>
                  </a:cubicBezTo>
                  <a:cubicBezTo>
                    <a:pt x="443" y="905"/>
                    <a:pt x="316" y="818"/>
                    <a:pt x="222" y="818"/>
                  </a:cubicBezTo>
                  <a:cubicBezTo>
                    <a:pt x="200" y="818"/>
                    <a:pt x="181" y="823"/>
                    <a:pt x="164" y="834"/>
                  </a:cubicBezTo>
                  <a:cubicBezTo>
                    <a:pt x="1" y="899"/>
                    <a:pt x="380" y="1602"/>
                    <a:pt x="490" y="1602"/>
                  </a:cubicBezTo>
                  <a:cubicBezTo>
                    <a:pt x="493" y="1602"/>
                    <a:pt x="495" y="1602"/>
                    <a:pt x="497" y="1601"/>
                  </a:cubicBezTo>
                  <a:cubicBezTo>
                    <a:pt x="597" y="1568"/>
                    <a:pt x="631" y="1168"/>
                    <a:pt x="697" y="1168"/>
                  </a:cubicBezTo>
                  <a:lnTo>
                    <a:pt x="2532" y="567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597700" y="4320938"/>
              <a:ext cx="7525" cy="15875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1" y="0"/>
                  </a:moveTo>
                  <a:lnTo>
                    <a:pt x="301" y="634"/>
                  </a:lnTo>
                  <a:cubicBezTo>
                    <a:pt x="234" y="401"/>
                    <a:pt x="134" y="2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658800" y="4335938"/>
              <a:ext cx="39000" cy="59575"/>
            </a:xfrm>
            <a:custGeom>
              <a:avLst/>
              <a:gdLst/>
              <a:ahLst/>
              <a:cxnLst/>
              <a:rect l="l" t="t" r="r" b="b"/>
              <a:pathLst>
                <a:path w="1560" h="2383" extrusionOk="0">
                  <a:moveTo>
                    <a:pt x="959" y="1"/>
                  </a:moveTo>
                  <a:cubicBezTo>
                    <a:pt x="959" y="1"/>
                    <a:pt x="392" y="1836"/>
                    <a:pt x="359" y="1869"/>
                  </a:cubicBezTo>
                  <a:cubicBezTo>
                    <a:pt x="325" y="1936"/>
                    <a:pt x="92" y="1936"/>
                    <a:pt x="58" y="2069"/>
                  </a:cubicBezTo>
                  <a:cubicBezTo>
                    <a:pt x="1" y="2213"/>
                    <a:pt x="591" y="2382"/>
                    <a:pt x="774" y="2382"/>
                  </a:cubicBezTo>
                  <a:cubicBezTo>
                    <a:pt x="803" y="2382"/>
                    <a:pt x="821" y="2378"/>
                    <a:pt x="826" y="2369"/>
                  </a:cubicBezTo>
                  <a:cubicBezTo>
                    <a:pt x="892" y="2303"/>
                    <a:pt x="659" y="2036"/>
                    <a:pt x="692" y="1969"/>
                  </a:cubicBezTo>
                  <a:cubicBezTo>
                    <a:pt x="726" y="1902"/>
                    <a:pt x="1559" y="234"/>
                    <a:pt x="1559" y="234"/>
                  </a:cubicBezTo>
                  <a:lnTo>
                    <a:pt x="95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661075" y="4389313"/>
              <a:ext cx="16700" cy="5875"/>
            </a:xfrm>
            <a:custGeom>
              <a:avLst/>
              <a:gdLst/>
              <a:ahLst/>
              <a:cxnLst/>
              <a:rect l="l" t="t" r="r" b="b"/>
              <a:pathLst>
                <a:path w="668" h="235" extrusionOk="0">
                  <a:moveTo>
                    <a:pt x="1" y="1"/>
                  </a:moveTo>
                  <a:lnTo>
                    <a:pt x="668" y="234"/>
                  </a:lnTo>
                  <a:cubicBezTo>
                    <a:pt x="468" y="134"/>
                    <a:pt x="234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2"/>
            <p:cNvSpPr/>
            <p:nvPr/>
          </p:nvSpPr>
          <p:spPr>
            <a:xfrm>
              <a:off x="731975" y="4333438"/>
              <a:ext cx="40725" cy="60250"/>
            </a:xfrm>
            <a:custGeom>
              <a:avLst/>
              <a:gdLst/>
              <a:ahLst/>
              <a:cxnLst/>
              <a:rect l="l" t="t" r="r" b="b"/>
              <a:pathLst>
                <a:path w="1629" h="2410" extrusionOk="0">
                  <a:moveTo>
                    <a:pt x="601" y="1"/>
                  </a:moveTo>
                  <a:lnTo>
                    <a:pt x="0" y="268"/>
                  </a:lnTo>
                  <a:cubicBezTo>
                    <a:pt x="0" y="268"/>
                    <a:pt x="901" y="1969"/>
                    <a:pt x="934" y="2002"/>
                  </a:cubicBezTo>
                  <a:cubicBezTo>
                    <a:pt x="934" y="2069"/>
                    <a:pt x="767" y="2236"/>
                    <a:pt x="834" y="2369"/>
                  </a:cubicBezTo>
                  <a:cubicBezTo>
                    <a:pt x="845" y="2397"/>
                    <a:pt x="876" y="2409"/>
                    <a:pt x="918" y="2409"/>
                  </a:cubicBezTo>
                  <a:cubicBezTo>
                    <a:pt x="1127" y="2409"/>
                    <a:pt x="1629" y="2119"/>
                    <a:pt x="1601" y="2036"/>
                  </a:cubicBezTo>
                  <a:cubicBezTo>
                    <a:pt x="1568" y="1936"/>
                    <a:pt x="1201" y="1902"/>
                    <a:pt x="1201" y="1835"/>
                  </a:cubicBezTo>
                  <a:cubicBezTo>
                    <a:pt x="1168" y="1769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2"/>
            <p:cNvSpPr/>
            <p:nvPr/>
          </p:nvSpPr>
          <p:spPr>
            <a:xfrm>
              <a:off x="754475" y="4385138"/>
              <a:ext cx="15875" cy="7550"/>
            </a:xfrm>
            <a:custGeom>
              <a:avLst/>
              <a:gdLst/>
              <a:ahLst/>
              <a:cxnLst/>
              <a:rect l="l" t="t" r="r" b="b"/>
              <a:pathLst>
                <a:path w="635" h="302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01" y="68"/>
                    <a:pt x="168" y="168"/>
                    <a:pt x="1" y="301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768650" y="4292588"/>
              <a:ext cx="61700" cy="38400"/>
            </a:xfrm>
            <a:custGeom>
              <a:avLst/>
              <a:gdLst/>
              <a:ahLst/>
              <a:cxnLst/>
              <a:rect l="l" t="t" r="r" b="b"/>
              <a:pathLst>
                <a:path w="2468" h="1536" extrusionOk="0">
                  <a:moveTo>
                    <a:pt x="268" y="0"/>
                  </a:moveTo>
                  <a:lnTo>
                    <a:pt x="1" y="601"/>
                  </a:lnTo>
                  <a:cubicBezTo>
                    <a:pt x="1" y="601"/>
                    <a:pt x="1869" y="1168"/>
                    <a:pt x="1902" y="1201"/>
                  </a:cubicBezTo>
                  <a:cubicBezTo>
                    <a:pt x="1936" y="1235"/>
                    <a:pt x="2002" y="1468"/>
                    <a:pt x="2102" y="1535"/>
                  </a:cubicBezTo>
                  <a:cubicBezTo>
                    <a:pt x="2105" y="1535"/>
                    <a:pt x="2108" y="1536"/>
                    <a:pt x="2111" y="1536"/>
                  </a:cubicBezTo>
                  <a:cubicBezTo>
                    <a:pt x="2246" y="1536"/>
                    <a:pt x="2468" y="799"/>
                    <a:pt x="2403" y="734"/>
                  </a:cubicBezTo>
                  <a:cubicBezTo>
                    <a:pt x="2398" y="732"/>
                    <a:pt x="2392" y="731"/>
                    <a:pt x="2386" y="731"/>
                  </a:cubicBezTo>
                  <a:cubicBezTo>
                    <a:pt x="2309" y="731"/>
                    <a:pt x="2100" y="880"/>
                    <a:pt x="2004" y="880"/>
                  </a:cubicBezTo>
                  <a:cubicBezTo>
                    <a:pt x="1989" y="880"/>
                    <a:pt x="1977" y="876"/>
                    <a:pt x="1969" y="868"/>
                  </a:cubicBezTo>
                  <a:cubicBezTo>
                    <a:pt x="1936" y="834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822875" y="4313438"/>
              <a:ext cx="5850" cy="16700"/>
            </a:xfrm>
            <a:custGeom>
              <a:avLst/>
              <a:gdLst/>
              <a:ahLst/>
              <a:cxnLst/>
              <a:rect l="l" t="t" r="r" b="b"/>
              <a:pathLst>
                <a:path w="234" h="66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00" y="200"/>
                    <a:pt x="33" y="434"/>
                    <a:pt x="0" y="667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766150" y="4218338"/>
              <a:ext cx="63325" cy="40075"/>
            </a:xfrm>
            <a:custGeom>
              <a:avLst/>
              <a:gdLst/>
              <a:ahLst/>
              <a:cxnLst/>
              <a:rect l="l" t="t" r="r" b="b"/>
              <a:pathLst>
                <a:path w="2533" h="1603" extrusionOk="0">
                  <a:moveTo>
                    <a:pt x="2074" y="0"/>
                  </a:moveTo>
                  <a:cubicBezTo>
                    <a:pt x="2072" y="0"/>
                    <a:pt x="2070" y="1"/>
                    <a:pt x="2069" y="2"/>
                  </a:cubicBezTo>
                  <a:cubicBezTo>
                    <a:pt x="1969" y="35"/>
                    <a:pt x="1902" y="435"/>
                    <a:pt x="1835" y="435"/>
                  </a:cubicBezTo>
                  <a:lnTo>
                    <a:pt x="1" y="1036"/>
                  </a:lnTo>
                  <a:lnTo>
                    <a:pt x="268" y="1603"/>
                  </a:lnTo>
                  <a:cubicBezTo>
                    <a:pt x="268" y="1603"/>
                    <a:pt x="2002" y="702"/>
                    <a:pt x="2036" y="702"/>
                  </a:cubicBezTo>
                  <a:cubicBezTo>
                    <a:pt x="2039" y="698"/>
                    <a:pt x="2046" y="697"/>
                    <a:pt x="2054" y="697"/>
                  </a:cubicBezTo>
                  <a:cubicBezTo>
                    <a:pt x="2111" y="697"/>
                    <a:pt x="2266" y="774"/>
                    <a:pt x="2364" y="774"/>
                  </a:cubicBezTo>
                  <a:cubicBezTo>
                    <a:pt x="2378" y="774"/>
                    <a:pt x="2391" y="772"/>
                    <a:pt x="2402" y="769"/>
                  </a:cubicBezTo>
                  <a:cubicBezTo>
                    <a:pt x="2533" y="703"/>
                    <a:pt x="2153" y="0"/>
                    <a:pt x="207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818700" y="4220038"/>
              <a:ext cx="7525" cy="15850"/>
            </a:xfrm>
            <a:custGeom>
              <a:avLst/>
              <a:gdLst/>
              <a:ahLst/>
              <a:cxnLst/>
              <a:rect l="l" t="t" r="r" b="b"/>
              <a:pathLst>
                <a:path w="301" h="634" extrusionOk="0">
                  <a:moveTo>
                    <a:pt x="0" y="0"/>
                  </a:moveTo>
                  <a:cubicBezTo>
                    <a:pt x="34" y="234"/>
                    <a:pt x="134" y="467"/>
                    <a:pt x="300" y="6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624400" y="4196813"/>
              <a:ext cx="172625" cy="163400"/>
            </a:xfrm>
            <a:custGeom>
              <a:avLst/>
              <a:gdLst/>
              <a:ahLst/>
              <a:cxnLst/>
              <a:rect l="l" t="t" r="r" b="b"/>
              <a:pathLst>
                <a:path w="6905" h="6536" extrusionOk="0">
                  <a:moveTo>
                    <a:pt x="3559" y="1"/>
                  </a:moveTo>
                  <a:cubicBezTo>
                    <a:pt x="2077" y="1"/>
                    <a:pt x="742" y="1023"/>
                    <a:pt x="400" y="2530"/>
                  </a:cubicBezTo>
                  <a:cubicBezTo>
                    <a:pt x="0" y="4265"/>
                    <a:pt x="1067" y="6033"/>
                    <a:pt x="2835" y="6467"/>
                  </a:cubicBezTo>
                  <a:cubicBezTo>
                    <a:pt x="3056" y="6513"/>
                    <a:pt x="3276" y="6536"/>
                    <a:pt x="3492" y="6536"/>
                  </a:cubicBezTo>
                  <a:cubicBezTo>
                    <a:pt x="4973" y="6536"/>
                    <a:pt x="6285" y="5483"/>
                    <a:pt x="6605" y="3998"/>
                  </a:cubicBezTo>
                  <a:cubicBezTo>
                    <a:pt x="6905" y="2731"/>
                    <a:pt x="6471" y="1396"/>
                    <a:pt x="5437" y="562"/>
                  </a:cubicBezTo>
                  <a:cubicBezTo>
                    <a:pt x="5104" y="329"/>
                    <a:pt x="4737" y="162"/>
                    <a:pt x="4336" y="95"/>
                  </a:cubicBezTo>
                  <a:cubicBezTo>
                    <a:pt x="4076" y="31"/>
                    <a:pt x="3815" y="1"/>
                    <a:pt x="355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636075" y="4211688"/>
              <a:ext cx="160950" cy="148525"/>
            </a:xfrm>
            <a:custGeom>
              <a:avLst/>
              <a:gdLst/>
              <a:ahLst/>
              <a:cxnLst/>
              <a:rect l="l" t="t" r="r" b="b"/>
              <a:pathLst>
                <a:path w="6438" h="5941" extrusionOk="0">
                  <a:moveTo>
                    <a:pt x="4970" y="1"/>
                  </a:moveTo>
                  <a:lnTo>
                    <a:pt x="4970" y="1"/>
                  </a:lnTo>
                  <a:cubicBezTo>
                    <a:pt x="5938" y="1302"/>
                    <a:pt x="6071" y="3803"/>
                    <a:pt x="3903" y="4837"/>
                  </a:cubicBezTo>
                  <a:cubicBezTo>
                    <a:pt x="3507" y="5014"/>
                    <a:pt x="3110" y="5087"/>
                    <a:pt x="2727" y="5087"/>
                  </a:cubicBezTo>
                  <a:cubicBezTo>
                    <a:pt x="1594" y="5087"/>
                    <a:pt x="573" y="4452"/>
                    <a:pt x="0" y="4004"/>
                  </a:cubicBezTo>
                  <a:lnTo>
                    <a:pt x="0" y="4004"/>
                  </a:lnTo>
                  <a:cubicBezTo>
                    <a:pt x="434" y="4971"/>
                    <a:pt x="1334" y="5671"/>
                    <a:pt x="2368" y="5872"/>
                  </a:cubicBezTo>
                  <a:cubicBezTo>
                    <a:pt x="2589" y="5918"/>
                    <a:pt x="2809" y="5941"/>
                    <a:pt x="3025" y="5941"/>
                  </a:cubicBezTo>
                  <a:cubicBezTo>
                    <a:pt x="4506" y="5941"/>
                    <a:pt x="5818" y="4888"/>
                    <a:pt x="6138" y="3403"/>
                  </a:cubicBezTo>
                  <a:cubicBezTo>
                    <a:pt x="6438" y="2136"/>
                    <a:pt x="5971" y="801"/>
                    <a:pt x="49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696100" y="4170513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602" y="1"/>
                  </a:moveTo>
                  <a:cubicBezTo>
                    <a:pt x="543" y="1"/>
                    <a:pt x="484" y="5"/>
                    <a:pt x="434" y="13"/>
                  </a:cubicBezTo>
                  <a:cubicBezTo>
                    <a:pt x="201" y="13"/>
                    <a:pt x="34" y="13"/>
                    <a:pt x="1" y="113"/>
                  </a:cubicBezTo>
                  <a:cubicBezTo>
                    <a:pt x="1" y="213"/>
                    <a:pt x="334" y="447"/>
                    <a:pt x="334" y="513"/>
                  </a:cubicBezTo>
                  <a:cubicBezTo>
                    <a:pt x="334" y="580"/>
                    <a:pt x="168" y="1581"/>
                    <a:pt x="134" y="1881"/>
                  </a:cubicBezTo>
                  <a:lnTo>
                    <a:pt x="134" y="1981"/>
                  </a:lnTo>
                  <a:lnTo>
                    <a:pt x="868" y="1981"/>
                  </a:lnTo>
                  <a:cubicBezTo>
                    <a:pt x="868" y="1981"/>
                    <a:pt x="701" y="480"/>
                    <a:pt x="701" y="447"/>
                  </a:cubicBezTo>
                  <a:cubicBezTo>
                    <a:pt x="701" y="380"/>
                    <a:pt x="968" y="213"/>
                    <a:pt x="968" y="113"/>
                  </a:cubicBezTo>
                  <a:cubicBezTo>
                    <a:pt x="968" y="38"/>
                    <a:pt x="780" y="1"/>
                    <a:pt x="60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698600" y="4172488"/>
              <a:ext cx="20050" cy="1425"/>
            </a:xfrm>
            <a:custGeom>
              <a:avLst/>
              <a:gdLst/>
              <a:ahLst/>
              <a:cxnLst/>
              <a:rect l="l" t="t" r="r" b="b"/>
              <a:pathLst>
                <a:path w="802" h="57" extrusionOk="0">
                  <a:moveTo>
                    <a:pt x="801" y="1"/>
                  </a:moveTo>
                  <a:lnTo>
                    <a:pt x="1" y="34"/>
                  </a:lnTo>
                  <a:cubicBezTo>
                    <a:pt x="111" y="48"/>
                    <a:pt x="222" y="56"/>
                    <a:pt x="332" y="56"/>
                  </a:cubicBezTo>
                  <a:cubicBezTo>
                    <a:pt x="489" y="56"/>
                    <a:pt x="645" y="40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696100" y="4170838"/>
              <a:ext cx="12475" cy="46725"/>
            </a:xfrm>
            <a:custGeom>
              <a:avLst/>
              <a:gdLst/>
              <a:ahLst/>
              <a:cxnLst/>
              <a:rect l="l" t="t" r="r" b="b"/>
              <a:pathLst>
                <a:path w="499" h="1869" extrusionOk="0">
                  <a:moveTo>
                    <a:pt x="434" y="0"/>
                  </a:moveTo>
                  <a:cubicBezTo>
                    <a:pt x="416" y="0"/>
                    <a:pt x="397" y="3"/>
                    <a:pt x="379" y="8"/>
                  </a:cubicBezTo>
                  <a:lnTo>
                    <a:pt x="379" y="8"/>
                  </a:lnTo>
                  <a:cubicBezTo>
                    <a:pt x="397" y="6"/>
                    <a:pt x="416" y="3"/>
                    <a:pt x="434" y="0"/>
                  </a:cubicBezTo>
                  <a:close/>
                  <a:moveTo>
                    <a:pt x="379" y="8"/>
                  </a:moveTo>
                  <a:cubicBezTo>
                    <a:pt x="199" y="28"/>
                    <a:pt x="34" y="9"/>
                    <a:pt x="34" y="100"/>
                  </a:cubicBezTo>
                  <a:cubicBezTo>
                    <a:pt x="1" y="200"/>
                    <a:pt x="368" y="434"/>
                    <a:pt x="334" y="500"/>
                  </a:cubicBezTo>
                  <a:cubicBezTo>
                    <a:pt x="334" y="565"/>
                    <a:pt x="209" y="1505"/>
                    <a:pt x="141" y="1837"/>
                  </a:cubicBezTo>
                  <a:lnTo>
                    <a:pt x="141" y="1837"/>
                  </a:lnTo>
                  <a:cubicBezTo>
                    <a:pt x="190" y="1636"/>
                    <a:pt x="498" y="526"/>
                    <a:pt x="468" y="434"/>
                  </a:cubicBezTo>
                  <a:cubicBezTo>
                    <a:pt x="468" y="367"/>
                    <a:pt x="234" y="200"/>
                    <a:pt x="234" y="200"/>
                  </a:cubicBezTo>
                  <a:lnTo>
                    <a:pt x="234" y="100"/>
                  </a:lnTo>
                  <a:cubicBezTo>
                    <a:pt x="282" y="52"/>
                    <a:pt x="331" y="21"/>
                    <a:pt x="379" y="8"/>
                  </a:cubicBezTo>
                  <a:close/>
                  <a:moveTo>
                    <a:pt x="141" y="1837"/>
                  </a:moveTo>
                  <a:lnTo>
                    <a:pt x="141" y="1837"/>
                  </a:lnTo>
                  <a:cubicBezTo>
                    <a:pt x="136" y="1855"/>
                    <a:pt x="134" y="1865"/>
                    <a:pt x="134" y="1868"/>
                  </a:cubicBezTo>
                  <a:cubicBezTo>
                    <a:pt x="136" y="1859"/>
                    <a:pt x="138" y="1848"/>
                    <a:pt x="141" y="18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625225" y="4194688"/>
              <a:ext cx="48400" cy="48725"/>
            </a:xfrm>
            <a:custGeom>
              <a:avLst/>
              <a:gdLst/>
              <a:ahLst/>
              <a:cxnLst/>
              <a:rect l="l" t="t" r="r" b="b"/>
              <a:pathLst>
                <a:path w="1936" h="1949" extrusionOk="0">
                  <a:moveTo>
                    <a:pt x="698" y="1"/>
                  </a:moveTo>
                  <a:cubicBezTo>
                    <a:pt x="651" y="1"/>
                    <a:pt x="576" y="39"/>
                    <a:pt x="501" y="114"/>
                  </a:cubicBezTo>
                  <a:cubicBezTo>
                    <a:pt x="301" y="280"/>
                    <a:pt x="0" y="614"/>
                    <a:pt x="67" y="714"/>
                  </a:cubicBezTo>
                  <a:cubicBezTo>
                    <a:pt x="86" y="732"/>
                    <a:pt x="129" y="738"/>
                    <a:pt x="184" y="738"/>
                  </a:cubicBezTo>
                  <a:cubicBezTo>
                    <a:pt x="272" y="738"/>
                    <a:pt x="389" y="723"/>
                    <a:pt x="470" y="723"/>
                  </a:cubicBezTo>
                  <a:cubicBezTo>
                    <a:pt x="521" y="723"/>
                    <a:pt x="558" y="729"/>
                    <a:pt x="567" y="747"/>
                  </a:cubicBezTo>
                  <a:lnTo>
                    <a:pt x="1401" y="1915"/>
                  </a:lnTo>
                  <a:lnTo>
                    <a:pt x="1401" y="1948"/>
                  </a:lnTo>
                  <a:lnTo>
                    <a:pt x="1935" y="1415"/>
                  </a:lnTo>
                  <a:cubicBezTo>
                    <a:pt x="1935" y="1415"/>
                    <a:pt x="834" y="481"/>
                    <a:pt x="801" y="447"/>
                  </a:cubicBezTo>
                  <a:cubicBezTo>
                    <a:pt x="768" y="414"/>
                    <a:pt x="768" y="80"/>
                    <a:pt x="734" y="14"/>
                  </a:cubicBezTo>
                  <a:cubicBezTo>
                    <a:pt x="726" y="5"/>
                    <a:pt x="713" y="1"/>
                    <a:pt x="69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626900" y="4195838"/>
              <a:ext cx="13350" cy="14200"/>
            </a:xfrm>
            <a:custGeom>
              <a:avLst/>
              <a:gdLst/>
              <a:ahLst/>
              <a:cxnLst/>
              <a:rect l="l" t="t" r="r" b="b"/>
              <a:pathLst>
                <a:path w="534" h="568" extrusionOk="0">
                  <a:moveTo>
                    <a:pt x="534" y="1"/>
                  </a:moveTo>
                  <a:lnTo>
                    <a:pt x="0" y="568"/>
                  </a:lnTo>
                  <a:cubicBezTo>
                    <a:pt x="234" y="435"/>
                    <a:pt x="400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624400" y="4197513"/>
              <a:ext cx="35050" cy="45050"/>
            </a:xfrm>
            <a:custGeom>
              <a:avLst/>
              <a:gdLst/>
              <a:ahLst/>
              <a:cxnLst/>
              <a:rect l="l" t="t" r="r" b="b"/>
              <a:pathLst>
                <a:path w="1402" h="1802" extrusionOk="0">
                  <a:moveTo>
                    <a:pt x="500" y="1"/>
                  </a:moveTo>
                  <a:lnTo>
                    <a:pt x="500" y="1"/>
                  </a:lnTo>
                  <a:cubicBezTo>
                    <a:pt x="300" y="167"/>
                    <a:pt x="0" y="501"/>
                    <a:pt x="67" y="568"/>
                  </a:cubicBezTo>
                  <a:cubicBezTo>
                    <a:pt x="93" y="606"/>
                    <a:pt x="169" y="615"/>
                    <a:pt x="254" y="615"/>
                  </a:cubicBezTo>
                  <a:cubicBezTo>
                    <a:pt x="323" y="615"/>
                    <a:pt x="399" y="609"/>
                    <a:pt x="459" y="609"/>
                  </a:cubicBezTo>
                  <a:cubicBezTo>
                    <a:pt x="515" y="609"/>
                    <a:pt x="557" y="615"/>
                    <a:pt x="567" y="634"/>
                  </a:cubicBezTo>
                  <a:lnTo>
                    <a:pt x="1401" y="1802"/>
                  </a:lnTo>
                  <a:cubicBezTo>
                    <a:pt x="1168" y="1335"/>
                    <a:pt x="934" y="868"/>
                    <a:pt x="634" y="434"/>
                  </a:cubicBezTo>
                  <a:cubicBezTo>
                    <a:pt x="620" y="427"/>
                    <a:pt x="600" y="425"/>
                    <a:pt x="576" y="425"/>
                  </a:cubicBezTo>
                  <a:cubicBezTo>
                    <a:pt x="512" y="425"/>
                    <a:pt x="422" y="444"/>
                    <a:pt x="358" y="444"/>
                  </a:cubicBezTo>
                  <a:cubicBezTo>
                    <a:pt x="334" y="444"/>
                    <a:pt x="314" y="441"/>
                    <a:pt x="300" y="434"/>
                  </a:cubicBezTo>
                  <a:lnTo>
                    <a:pt x="300" y="368"/>
                  </a:lnTo>
                  <a:cubicBezTo>
                    <a:pt x="300" y="334"/>
                    <a:pt x="300" y="334"/>
                    <a:pt x="334" y="301"/>
                  </a:cubicBezTo>
                  <a:cubicBezTo>
                    <a:pt x="367" y="167"/>
                    <a:pt x="434" y="67"/>
                    <a:pt x="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598525" y="4265888"/>
              <a:ext cx="50900" cy="23425"/>
            </a:xfrm>
            <a:custGeom>
              <a:avLst/>
              <a:gdLst/>
              <a:ahLst/>
              <a:cxnLst/>
              <a:rect l="l" t="t" r="r" b="b"/>
              <a:pathLst>
                <a:path w="2036" h="937" extrusionOk="0">
                  <a:moveTo>
                    <a:pt x="101" y="1"/>
                  </a:moveTo>
                  <a:cubicBezTo>
                    <a:pt x="1" y="301"/>
                    <a:pt x="34" y="635"/>
                    <a:pt x="168" y="935"/>
                  </a:cubicBezTo>
                  <a:cubicBezTo>
                    <a:pt x="172" y="936"/>
                    <a:pt x="177" y="937"/>
                    <a:pt x="182" y="937"/>
                  </a:cubicBezTo>
                  <a:cubicBezTo>
                    <a:pt x="288" y="937"/>
                    <a:pt x="504" y="601"/>
                    <a:pt x="568" y="601"/>
                  </a:cubicBezTo>
                  <a:lnTo>
                    <a:pt x="2036" y="835"/>
                  </a:lnTo>
                  <a:lnTo>
                    <a:pt x="2036" y="101"/>
                  </a:lnTo>
                  <a:cubicBezTo>
                    <a:pt x="2036" y="101"/>
                    <a:pt x="535" y="268"/>
                    <a:pt x="501" y="268"/>
                  </a:cubicBezTo>
                  <a:cubicBezTo>
                    <a:pt x="435" y="268"/>
                    <a:pt x="268" y="1"/>
                    <a:pt x="16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601875" y="4267563"/>
              <a:ext cx="1700" cy="20050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0" y="1"/>
                  </a:moveTo>
                  <a:lnTo>
                    <a:pt x="34" y="801"/>
                  </a:lnTo>
                  <a:cubicBezTo>
                    <a:pt x="67" y="534"/>
                    <a:pt x="67" y="2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598525" y="4265913"/>
              <a:ext cx="50900" cy="23400"/>
            </a:xfrm>
            <a:custGeom>
              <a:avLst/>
              <a:gdLst/>
              <a:ahLst/>
              <a:cxnLst/>
              <a:rect l="l" t="t" r="r" b="b"/>
              <a:pathLst>
                <a:path w="2036" h="936" extrusionOk="0">
                  <a:moveTo>
                    <a:pt x="1956" y="821"/>
                  </a:moveTo>
                  <a:lnTo>
                    <a:pt x="1956" y="821"/>
                  </a:lnTo>
                  <a:cubicBezTo>
                    <a:pt x="1996" y="829"/>
                    <a:pt x="2024" y="834"/>
                    <a:pt x="2036" y="834"/>
                  </a:cubicBezTo>
                  <a:lnTo>
                    <a:pt x="1956" y="821"/>
                  </a:lnTo>
                  <a:close/>
                  <a:moveTo>
                    <a:pt x="101" y="0"/>
                  </a:moveTo>
                  <a:cubicBezTo>
                    <a:pt x="1" y="300"/>
                    <a:pt x="1" y="634"/>
                    <a:pt x="134" y="934"/>
                  </a:cubicBezTo>
                  <a:cubicBezTo>
                    <a:pt x="140" y="935"/>
                    <a:pt x="146" y="936"/>
                    <a:pt x="152" y="936"/>
                  </a:cubicBezTo>
                  <a:cubicBezTo>
                    <a:pt x="288" y="936"/>
                    <a:pt x="504" y="600"/>
                    <a:pt x="568" y="600"/>
                  </a:cubicBezTo>
                  <a:lnTo>
                    <a:pt x="1956" y="821"/>
                  </a:lnTo>
                  <a:lnTo>
                    <a:pt x="1956" y="821"/>
                  </a:lnTo>
                  <a:cubicBezTo>
                    <a:pt x="1655" y="760"/>
                    <a:pt x="652" y="500"/>
                    <a:pt x="535" y="500"/>
                  </a:cubicBezTo>
                  <a:cubicBezTo>
                    <a:pt x="401" y="500"/>
                    <a:pt x="268" y="700"/>
                    <a:pt x="201" y="700"/>
                  </a:cubicBezTo>
                  <a:cubicBezTo>
                    <a:pt x="168" y="700"/>
                    <a:pt x="168" y="667"/>
                    <a:pt x="134" y="634"/>
                  </a:cubicBezTo>
                  <a:cubicBezTo>
                    <a:pt x="134" y="634"/>
                    <a:pt x="101" y="600"/>
                    <a:pt x="101" y="567"/>
                  </a:cubicBezTo>
                  <a:cubicBezTo>
                    <a:pt x="34" y="400"/>
                    <a:pt x="34" y="20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621225" y="4312588"/>
              <a:ext cx="51550" cy="48525"/>
            </a:xfrm>
            <a:custGeom>
              <a:avLst/>
              <a:gdLst/>
              <a:ahLst/>
              <a:cxnLst/>
              <a:rect l="l" t="t" r="r" b="b"/>
              <a:pathLst>
                <a:path w="2062" h="1941" extrusionOk="0">
                  <a:moveTo>
                    <a:pt x="1528" y="1"/>
                  </a:moveTo>
                  <a:lnTo>
                    <a:pt x="1228" y="368"/>
                  </a:lnTo>
                  <a:cubicBezTo>
                    <a:pt x="961" y="701"/>
                    <a:pt x="594" y="1135"/>
                    <a:pt x="561" y="1202"/>
                  </a:cubicBezTo>
                  <a:cubicBezTo>
                    <a:pt x="553" y="1217"/>
                    <a:pt x="535" y="1222"/>
                    <a:pt x="510" y="1222"/>
                  </a:cubicBezTo>
                  <a:cubicBezTo>
                    <a:pt x="466" y="1222"/>
                    <a:pt x="398" y="1206"/>
                    <a:pt x="326" y="1206"/>
                  </a:cubicBezTo>
                  <a:cubicBezTo>
                    <a:pt x="259" y="1206"/>
                    <a:pt x="189" y="1219"/>
                    <a:pt x="127" y="1268"/>
                  </a:cubicBezTo>
                  <a:cubicBezTo>
                    <a:pt x="1" y="1395"/>
                    <a:pt x="653" y="1941"/>
                    <a:pt x="807" y="1941"/>
                  </a:cubicBezTo>
                  <a:cubicBezTo>
                    <a:pt x="815" y="1941"/>
                    <a:pt x="822" y="1939"/>
                    <a:pt x="828" y="1936"/>
                  </a:cubicBezTo>
                  <a:cubicBezTo>
                    <a:pt x="861" y="1902"/>
                    <a:pt x="861" y="1869"/>
                    <a:pt x="861" y="1836"/>
                  </a:cubicBezTo>
                  <a:cubicBezTo>
                    <a:pt x="861" y="1669"/>
                    <a:pt x="828" y="1435"/>
                    <a:pt x="861" y="1402"/>
                  </a:cubicBezTo>
                  <a:lnTo>
                    <a:pt x="2062" y="535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625225" y="4345963"/>
              <a:ext cx="14200" cy="13350"/>
            </a:xfrm>
            <a:custGeom>
              <a:avLst/>
              <a:gdLst/>
              <a:ahLst/>
              <a:cxnLst/>
              <a:rect l="l" t="t" r="r" b="b"/>
              <a:pathLst>
                <a:path w="568" h="534" extrusionOk="0">
                  <a:moveTo>
                    <a:pt x="0" y="0"/>
                  </a:moveTo>
                  <a:lnTo>
                    <a:pt x="567" y="534"/>
                  </a:lnTo>
                  <a:cubicBezTo>
                    <a:pt x="434" y="300"/>
                    <a:pt x="234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620325" y="4321763"/>
              <a:ext cx="31600" cy="39250"/>
            </a:xfrm>
            <a:custGeom>
              <a:avLst/>
              <a:gdLst/>
              <a:ahLst/>
              <a:cxnLst/>
              <a:rect l="l" t="t" r="r" b="b"/>
              <a:pathLst>
                <a:path w="1264" h="1570" extrusionOk="0">
                  <a:moveTo>
                    <a:pt x="1264" y="1"/>
                  </a:moveTo>
                  <a:cubicBezTo>
                    <a:pt x="997" y="334"/>
                    <a:pt x="630" y="768"/>
                    <a:pt x="563" y="835"/>
                  </a:cubicBezTo>
                  <a:cubicBezTo>
                    <a:pt x="559" y="839"/>
                    <a:pt x="553" y="840"/>
                    <a:pt x="545" y="840"/>
                  </a:cubicBezTo>
                  <a:cubicBezTo>
                    <a:pt x="508" y="840"/>
                    <a:pt x="430" y="807"/>
                    <a:pt x="341" y="807"/>
                  </a:cubicBezTo>
                  <a:cubicBezTo>
                    <a:pt x="283" y="807"/>
                    <a:pt x="221" y="822"/>
                    <a:pt x="163" y="868"/>
                  </a:cubicBezTo>
                  <a:cubicBezTo>
                    <a:pt x="1" y="998"/>
                    <a:pt x="723" y="1570"/>
                    <a:pt x="823" y="1570"/>
                  </a:cubicBezTo>
                  <a:cubicBezTo>
                    <a:pt x="826" y="1570"/>
                    <a:pt x="828" y="1569"/>
                    <a:pt x="830" y="1569"/>
                  </a:cubicBezTo>
                  <a:cubicBezTo>
                    <a:pt x="864" y="1535"/>
                    <a:pt x="864" y="1469"/>
                    <a:pt x="864" y="1435"/>
                  </a:cubicBezTo>
                  <a:lnTo>
                    <a:pt x="864" y="1435"/>
                  </a:lnTo>
                  <a:cubicBezTo>
                    <a:pt x="864" y="1469"/>
                    <a:pt x="830" y="1469"/>
                    <a:pt x="830" y="1469"/>
                  </a:cubicBezTo>
                  <a:cubicBezTo>
                    <a:pt x="797" y="1469"/>
                    <a:pt x="763" y="1469"/>
                    <a:pt x="730" y="1435"/>
                  </a:cubicBezTo>
                  <a:lnTo>
                    <a:pt x="697" y="1435"/>
                  </a:lnTo>
                  <a:cubicBezTo>
                    <a:pt x="663" y="1402"/>
                    <a:pt x="597" y="1335"/>
                    <a:pt x="530" y="1268"/>
                  </a:cubicBezTo>
                  <a:cubicBezTo>
                    <a:pt x="497" y="1235"/>
                    <a:pt x="430" y="1168"/>
                    <a:pt x="397" y="1102"/>
                  </a:cubicBezTo>
                  <a:cubicBezTo>
                    <a:pt x="397" y="1068"/>
                    <a:pt x="397" y="1035"/>
                    <a:pt x="397" y="1035"/>
                  </a:cubicBezTo>
                  <a:cubicBezTo>
                    <a:pt x="397" y="935"/>
                    <a:pt x="597" y="935"/>
                    <a:pt x="663" y="901"/>
                  </a:cubicBezTo>
                  <a:cubicBezTo>
                    <a:pt x="897" y="601"/>
                    <a:pt x="1097" y="301"/>
                    <a:pt x="1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694450" y="4336788"/>
              <a:ext cx="25025" cy="49750"/>
            </a:xfrm>
            <a:custGeom>
              <a:avLst/>
              <a:gdLst/>
              <a:ahLst/>
              <a:cxnLst/>
              <a:rect l="l" t="t" r="r" b="b"/>
              <a:pathLst>
                <a:path w="1001" h="1990" extrusionOk="0">
                  <a:moveTo>
                    <a:pt x="133" y="0"/>
                  </a:moveTo>
                  <a:cubicBezTo>
                    <a:pt x="133" y="0"/>
                    <a:pt x="167" y="134"/>
                    <a:pt x="167" y="334"/>
                  </a:cubicBezTo>
                  <a:cubicBezTo>
                    <a:pt x="200" y="767"/>
                    <a:pt x="267" y="1468"/>
                    <a:pt x="267" y="1535"/>
                  </a:cubicBezTo>
                  <a:cubicBezTo>
                    <a:pt x="267" y="1601"/>
                    <a:pt x="0" y="1735"/>
                    <a:pt x="0" y="1868"/>
                  </a:cubicBezTo>
                  <a:cubicBezTo>
                    <a:pt x="0" y="1958"/>
                    <a:pt x="163" y="1990"/>
                    <a:pt x="356" y="1990"/>
                  </a:cubicBezTo>
                  <a:cubicBezTo>
                    <a:pt x="522" y="1990"/>
                    <a:pt x="710" y="1966"/>
                    <a:pt x="834" y="1935"/>
                  </a:cubicBezTo>
                  <a:cubicBezTo>
                    <a:pt x="901" y="1935"/>
                    <a:pt x="967" y="1902"/>
                    <a:pt x="967" y="1868"/>
                  </a:cubicBezTo>
                  <a:cubicBezTo>
                    <a:pt x="1001" y="1768"/>
                    <a:pt x="634" y="1535"/>
                    <a:pt x="634" y="1468"/>
                  </a:cubicBezTo>
                  <a:cubicBezTo>
                    <a:pt x="667" y="1401"/>
                    <a:pt x="867" y="0"/>
                    <a:pt x="8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696950" y="4382938"/>
              <a:ext cx="20025" cy="1400"/>
            </a:xfrm>
            <a:custGeom>
              <a:avLst/>
              <a:gdLst/>
              <a:ahLst/>
              <a:cxnLst/>
              <a:rect l="l" t="t" r="r" b="b"/>
              <a:pathLst>
                <a:path w="801" h="56" extrusionOk="0">
                  <a:moveTo>
                    <a:pt x="469" y="0"/>
                  </a:moveTo>
                  <a:cubicBezTo>
                    <a:pt x="313" y="0"/>
                    <a:pt x="156" y="17"/>
                    <a:pt x="0" y="56"/>
                  </a:cubicBezTo>
                  <a:lnTo>
                    <a:pt x="801" y="22"/>
                  </a:lnTo>
                  <a:cubicBezTo>
                    <a:pt x="690" y="8"/>
                    <a:pt x="580" y="0"/>
                    <a:pt x="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695275" y="4345113"/>
              <a:ext cx="20025" cy="41425"/>
            </a:xfrm>
            <a:custGeom>
              <a:avLst/>
              <a:gdLst/>
              <a:ahLst/>
              <a:cxnLst/>
              <a:rect l="l" t="t" r="r" b="b"/>
              <a:pathLst>
                <a:path w="801" h="165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67" y="434"/>
                    <a:pt x="234" y="1135"/>
                    <a:pt x="234" y="1202"/>
                  </a:cubicBezTo>
                  <a:cubicBezTo>
                    <a:pt x="234" y="1268"/>
                    <a:pt x="0" y="1368"/>
                    <a:pt x="0" y="1535"/>
                  </a:cubicBezTo>
                  <a:cubicBezTo>
                    <a:pt x="0" y="1625"/>
                    <a:pt x="154" y="1657"/>
                    <a:pt x="338" y="1657"/>
                  </a:cubicBezTo>
                  <a:cubicBezTo>
                    <a:pt x="496" y="1657"/>
                    <a:pt x="677" y="1633"/>
                    <a:pt x="801" y="1602"/>
                  </a:cubicBezTo>
                  <a:cubicBezTo>
                    <a:pt x="634" y="1602"/>
                    <a:pt x="467" y="1569"/>
                    <a:pt x="334" y="1535"/>
                  </a:cubicBezTo>
                  <a:cubicBezTo>
                    <a:pt x="301" y="1535"/>
                    <a:pt x="267" y="1535"/>
                    <a:pt x="234" y="1502"/>
                  </a:cubicBezTo>
                  <a:lnTo>
                    <a:pt x="201" y="1502"/>
                  </a:lnTo>
                  <a:cubicBezTo>
                    <a:pt x="167" y="1435"/>
                    <a:pt x="334" y="1235"/>
                    <a:pt x="367" y="1202"/>
                  </a:cubicBezTo>
                  <a:cubicBezTo>
                    <a:pt x="367" y="1168"/>
                    <a:pt x="201" y="4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742800" y="4314263"/>
              <a:ext cx="49225" cy="48300"/>
            </a:xfrm>
            <a:custGeom>
              <a:avLst/>
              <a:gdLst/>
              <a:ahLst/>
              <a:cxnLst/>
              <a:rect l="l" t="t" r="r" b="b"/>
              <a:pathLst>
                <a:path w="1969" h="1932" extrusionOk="0">
                  <a:moveTo>
                    <a:pt x="534" y="1"/>
                  </a:moveTo>
                  <a:lnTo>
                    <a:pt x="1" y="534"/>
                  </a:lnTo>
                  <a:lnTo>
                    <a:pt x="67" y="568"/>
                  </a:lnTo>
                  <a:cubicBezTo>
                    <a:pt x="301" y="768"/>
                    <a:pt x="1135" y="1468"/>
                    <a:pt x="1168" y="1502"/>
                  </a:cubicBezTo>
                  <a:cubicBezTo>
                    <a:pt x="1202" y="1535"/>
                    <a:pt x="1168" y="1835"/>
                    <a:pt x="1235" y="1902"/>
                  </a:cubicBezTo>
                  <a:cubicBezTo>
                    <a:pt x="1249" y="1923"/>
                    <a:pt x="1268" y="1932"/>
                    <a:pt x="1292" y="1932"/>
                  </a:cubicBezTo>
                  <a:cubicBezTo>
                    <a:pt x="1383" y="1932"/>
                    <a:pt x="1536" y="1794"/>
                    <a:pt x="1669" y="1635"/>
                  </a:cubicBezTo>
                  <a:cubicBezTo>
                    <a:pt x="1802" y="1468"/>
                    <a:pt x="1969" y="1335"/>
                    <a:pt x="1902" y="1235"/>
                  </a:cubicBezTo>
                  <a:cubicBezTo>
                    <a:pt x="1893" y="1216"/>
                    <a:pt x="1853" y="1211"/>
                    <a:pt x="1800" y="1211"/>
                  </a:cubicBezTo>
                  <a:cubicBezTo>
                    <a:pt x="1713" y="1211"/>
                    <a:pt x="1591" y="1226"/>
                    <a:pt x="1504" y="1226"/>
                  </a:cubicBezTo>
                  <a:cubicBezTo>
                    <a:pt x="1451" y="1226"/>
                    <a:pt x="1411" y="1220"/>
                    <a:pt x="1402" y="1201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774500" y="4346788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567" y="1"/>
                  </a:moveTo>
                  <a:lnTo>
                    <a:pt x="567" y="1"/>
                  </a:lnTo>
                  <a:cubicBezTo>
                    <a:pt x="334" y="134"/>
                    <a:pt x="167" y="334"/>
                    <a:pt x="0" y="568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744475" y="4328438"/>
              <a:ext cx="40050" cy="34125"/>
            </a:xfrm>
            <a:custGeom>
              <a:avLst/>
              <a:gdLst/>
              <a:ahLst/>
              <a:cxnLst/>
              <a:rect l="l" t="t" r="r" b="b"/>
              <a:pathLst>
                <a:path w="1602" h="1365" extrusionOk="0">
                  <a:moveTo>
                    <a:pt x="0" y="1"/>
                  </a:moveTo>
                  <a:lnTo>
                    <a:pt x="0" y="1"/>
                  </a:lnTo>
                  <a:cubicBezTo>
                    <a:pt x="234" y="201"/>
                    <a:pt x="1068" y="901"/>
                    <a:pt x="1101" y="935"/>
                  </a:cubicBezTo>
                  <a:cubicBezTo>
                    <a:pt x="1135" y="968"/>
                    <a:pt x="1101" y="1268"/>
                    <a:pt x="1168" y="1335"/>
                  </a:cubicBezTo>
                  <a:cubicBezTo>
                    <a:pt x="1182" y="1356"/>
                    <a:pt x="1201" y="1365"/>
                    <a:pt x="1225" y="1365"/>
                  </a:cubicBezTo>
                  <a:cubicBezTo>
                    <a:pt x="1316" y="1365"/>
                    <a:pt x="1469" y="1227"/>
                    <a:pt x="1602" y="1068"/>
                  </a:cubicBezTo>
                  <a:lnTo>
                    <a:pt x="1602" y="1068"/>
                  </a:lnTo>
                  <a:cubicBezTo>
                    <a:pt x="1535" y="1135"/>
                    <a:pt x="1435" y="1168"/>
                    <a:pt x="1368" y="1202"/>
                  </a:cubicBezTo>
                  <a:lnTo>
                    <a:pt x="1301" y="1202"/>
                  </a:lnTo>
                  <a:cubicBezTo>
                    <a:pt x="1235" y="1202"/>
                    <a:pt x="1235" y="935"/>
                    <a:pt x="1235" y="868"/>
                  </a:cubicBezTo>
                  <a:cubicBezTo>
                    <a:pt x="1235" y="8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766150" y="4267513"/>
              <a:ext cx="51725" cy="24250"/>
            </a:xfrm>
            <a:custGeom>
              <a:avLst/>
              <a:gdLst/>
              <a:ahLst/>
              <a:cxnLst/>
              <a:rect l="l" t="t" r="r" b="b"/>
              <a:pathLst>
                <a:path w="2069" h="970" extrusionOk="0">
                  <a:moveTo>
                    <a:pt x="1855" y="0"/>
                  </a:moveTo>
                  <a:cubicBezTo>
                    <a:pt x="1749" y="0"/>
                    <a:pt x="1532" y="336"/>
                    <a:pt x="1468" y="336"/>
                  </a:cubicBezTo>
                  <a:lnTo>
                    <a:pt x="301" y="136"/>
                  </a:lnTo>
                  <a:lnTo>
                    <a:pt x="1" y="103"/>
                  </a:lnTo>
                  <a:lnTo>
                    <a:pt x="1" y="837"/>
                  </a:lnTo>
                  <a:cubicBezTo>
                    <a:pt x="1" y="837"/>
                    <a:pt x="1435" y="703"/>
                    <a:pt x="1535" y="703"/>
                  </a:cubicBezTo>
                  <a:cubicBezTo>
                    <a:pt x="1569" y="703"/>
                    <a:pt x="1602" y="736"/>
                    <a:pt x="1669" y="803"/>
                  </a:cubicBezTo>
                  <a:cubicBezTo>
                    <a:pt x="1735" y="870"/>
                    <a:pt x="1802" y="970"/>
                    <a:pt x="1869" y="970"/>
                  </a:cubicBezTo>
                  <a:cubicBezTo>
                    <a:pt x="2069" y="970"/>
                    <a:pt x="1969" y="36"/>
                    <a:pt x="1869" y="3"/>
                  </a:cubicBezTo>
                  <a:cubicBezTo>
                    <a:pt x="1864" y="1"/>
                    <a:pt x="1860" y="0"/>
                    <a:pt x="185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812025" y="4270063"/>
              <a:ext cx="1700" cy="19200"/>
            </a:xfrm>
            <a:custGeom>
              <a:avLst/>
              <a:gdLst/>
              <a:ahLst/>
              <a:cxnLst/>
              <a:rect l="l" t="t" r="r" b="b"/>
              <a:pathLst>
                <a:path w="68" h="768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234"/>
                    <a:pt x="0" y="501"/>
                    <a:pt x="67" y="76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773650" y="4267513"/>
              <a:ext cx="44225" cy="24250"/>
            </a:xfrm>
            <a:custGeom>
              <a:avLst/>
              <a:gdLst/>
              <a:ahLst/>
              <a:cxnLst/>
              <a:rect l="l" t="t" r="r" b="b"/>
              <a:pathLst>
                <a:path w="1769" h="970" extrusionOk="0">
                  <a:moveTo>
                    <a:pt x="1554" y="0"/>
                  </a:moveTo>
                  <a:cubicBezTo>
                    <a:pt x="1447" y="0"/>
                    <a:pt x="1232" y="303"/>
                    <a:pt x="1168" y="303"/>
                  </a:cubicBezTo>
                  <a:lnTo>
                    <a:pt x="1" y="136"/>
                  </a:lnTo>
                  <a:lnTo>
                    <a:pt x="1" y="136"/>
                  </a:lnTo>
                  <a:cubicBezTo>
                    <a:pt x="368" y="236"/>
                    <a:pt x="935" y="403"/>
                    <a:pt x="1102" y="436"/>
                  </a:cubicBezTo>
                  <a:cubicBezTo>
                    <a:pt x="1113" y="438"/>
                    <a:pt x="1124" y="439"/>
                    <a:pt x="1135" y="439"/>
                  </a:cubicBezTo>
                  <a:cubicBezTo>
                    <a:pt x="1290" y="439"/>
                    <a:pt x="1442" y="236"/>
                    <a:pt x="1535" y="236"/>
                  </a:cubicBezTo>
                  <a:cubicBezTo>
                    <a:pt x="1535" y="236"/>
                    <a:pt x="1569" y="269"/>
                    <a:pt x="1569" y="303"/>
                  </a:cubicBezTo>
                  <a:cubicBezTo>
                    <a:pt x="1569" y="336"/>
                    <a:pt x="1602" y="370"/>
                    <a:pt x="1602" y="403"/>
                  </a:cubicBezTo>
                  <a:cubicBezTo>
                    <a:pt x="1635" y="503"/>
                    <a:pt x="1635" y="636"/>
                    <a:pt x="1602" y="736"/>
                  </a:cubicBezTo>
                  <a:cubicBezTo>
                    <a:pt x="1602" y="770"/>
                    <a:pt x="1602" y="770"/>
                    <a:pt x="1569" y="803"/>
                  </a:cubicBezTo>
                  <a:lnTo>
                    <a:pt x="1535" y="803"/>
                  </a:lnTo>
                  <a:cubicBezTo>
                    <a:pt x="1502" y="820"/>
                    <a:pt x="1477" y="828"/>
                    <a:pt x="1452" y="828"/>
                  </a:cubicBezTo>
                  <a:cubicBezTo>
                    <a:pt x="1427" y="828"/>
                    <a:pt x="1402" y="820"/>
                    <a:pt x="1369" y="803"/>
                  </a:cubicBezTo>
                  <a:lnTo>
                    <a:pt x="1369" y="803"/>
                  </a:lnTo>
                  <a:cubicBezTo>
                    <a:pt x="1435" y="870"/>
                    <a:pt x="1502" y="970"/>
                    <a:pt x="1569" y="970"/>
                  </a:cubicBezTo>
                  <a:cubicBezTo>
                    <a:pt x="1769" y="970"/>
                    <a:pt x="1669" y="3"/>
                    <a:pt x="1569" y="3"/>
                  </a:cubicBezTo>
                  <a:cubicBezTo>
                    <a:pt x="1564" y="1"/>
                    <a:pt x="1559" y="0"/>
                    <a:pt x="1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742800" y="4196313"/>
              <a:ext cx="50075" cy="47925"/>
            </a:xfrm>
            <a:custGeom>
              <a:avLst/>
              <a:gdLst/>
              <a:ahLst/>
              <a:cxnLst/>
              <a:rect l="l" t="t" r="r" b="b"/>
              <a:pathLst>
                <a:path w="2003" h="1917" extrusionOk="0">
                  <a:moveTo>
                    <a:pt x="1306" y="0"/>
                  </a:moveTo>
                  <a:cubicBezTo>
                    <a:pt x="1291" y="0"/>
                    <a:pt x="1279" y="5"/>
                    <a:pt x="1268" y="15"/>
                  </a:cubicBezTo>
                  <a:cubicBezTo>
                    <a:pt x="1168" y="82"/>
                    <a:pt x="1268" y="482"/>
                    <a:pt x="1202" y="516"/>
                  </a:cubicBezTo>
                  <a:lnTo>
                    <a:pt x="134" y="1316"/>
                  </a:lnTo>
                  <a:lnTo>
                    <a:pt x="1" y="1383"/>
                  </a:lnTo>
                  <a:lnTo>
                    <a:pt x="534" y="1917"/>
                  </a:lnTo>
                  <a:cubicBezTo>
                    <a:pt x="534" y="1917"/>
                    <a:pt x="1468" y="782"/>
                    <a:pt x="1502" y="749"/>
                  </a:cubicBezTo>
                  <a:cubicBezTo>
                    <a:pt x="1569" y="716"/>
                    <a:pt x="1835" y="749"/>
                    <a:pt x="1935" y="682"/>
                  </a:cubicBezTo>
                  <a:cubicBezTo>
                    <a:pt x="2002" y="616"/>
                    <a:pt x="1869" y="449"/>
                    <a:pt x="1669" y="282"/>
                  </a:cubicBezTo>
                  <a:cubicBezTo>
                    <a:pt x="1528" y="141"/>
                    <a:pt x="1387" y="0"/>
                    <a:pt x="130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776175" y="4197513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0" y="1"/>
                  </a:moveTo>
                  <a:lnTo>
                    <a:pt x="0" y="1"/>
                  </a:lnTo>
                  <a:cubicBezTo>
                    <a:pt x="133" y="234"/>
                    <a:pt x="334" y="401"/>
                    <a:pt x="567" y="5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746150" y="4196313"/>
              <a:ext cx="39200" cy="32925"/>
            </a:xfrm>
            <a:custGeom>
              <a:avLst/>
              <a:gdLst/>
              <a:ahLst/>
              <a:cxnLst/>
              <a:rect l="l" t="t" r="r" b="b"/>
              <a:pathLst>
                <a:path w="1568" h="1317" extrusionOk="0">
                  <a:moveTo>
                    <a:pt x="1172" y="0"/>
                  </a:moveTo>
                  <a:cubicBezTo>
                    <a:pt x="1157" y="0"/>
                    <a:pt x="1145" y="5"/>
                    <a:pt x="1134" y="15"/>
                  </a:cubicBezTo>
                  <a:cubicBezTo>
                    <a:pt x="1034" y="82"/>
                    <a:pt x="1134" y="482"/>
                    <a:pt x="1068" y="516"/>
                  </a:cubicBezTo>
                  <a:lnTo>
                    <a:pt x="7" y="1311"/>
                  </a:lnTo>
                  <a:lnTo>
                    <a:pt x="7" y="1311"/>
                  </a:lnTo>
                  <a:cubicBezTo>
                    <a:pt x="107" y="1244"/>
                    <a:pt x="1170" y="680"/>
                    <a:pt x="1234" y="616"/>
                  </a:cubicBezTo>
                  <a:cubicBezTo>
                    <a:pt x="1268" y="582"/>
                    <a:pt x="1234" y="382"/>
                    <a:pt x="1234" y="249"/>
                  </a:cubicBezTo>
                  <a:cubicBezTo>
                    <a:pt x="1234" y="215"/>
                    <a:pt x="1268" y="215"/>
                    <a:pt x="1301" y="215"/>
                  </a:cubicBezTo>
                  <a:lnTo>
                    <a:pt x="1334" y="215"/>
                  </a:lnTo>
                  <a:cubicBezTo>
                    <a:pt x="1435" y="215"/>
                    <a:pt x="1501" y="249"/>
                    <a:pt x="1568" y="282"/>
                  </a:cubicBezTo>
                  <a:cubicBezTo>
                    <a:pt x="1399" y="141"/>
                    <a:pt x="1253" y="0"/>
                    <a:pt x="1172" y="0"/>
                  </a:cubicBezTo>
                  <a:close/>
                  <a:moveTo>
                    <a:pt x="7" y="1311"/>
                  </a:moveTo>
                  <a:lnTo>
                    <a:pt x="7" y="1311"/>
                  </a:lnTo>
                  <a:cubicBezTo>
                    <a:pt x="4" y="1313"/>
                    <a:pt x="1" y="1315"/>
                    <a:pt x="0" y="1316"/>
                  </a:cubicBezTo>
                  <a:lnTo>
                    <a:pt x="7" y="13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674425" y="4321688"/>
              <a:ext cx="11700" cy="8150"/>
            </a:xfrm>
            <a:custGeom>
              <a:avLst/>
              <a:gdLst/>
              <a:ahLst/>
              <a:cxnLst/>
              <a:rect l="l" t="t" r="r" b="b"/>
              <a:pathLst>
                <a:path w="468" h="326" extrusionOk="0">
                  <a:moveTo>
                    <a:pt x="164" y="1"/>
                  </a:moveTo>
                  <a:cubicBezTo>
                    <a:pt x="101" y="1"/>
                    <a:pt x="54" y="29"/>
                    <a:pt x="34" y="71"/>
                  </a:cubicBezTo>
                  <a:cubicBezTo>
                    <a:pt x="0" y="137"/>
                    <a:pt x="67" y="237"/>
                    <a:pt x="167" y="304"/>
                  </a:cubicBezTo>
                  <a:cubicBezTo>
                    <a:pt x="223" y="318"/>
                    <a:pt x="272" y="326"/>
                    <a:pt x="314" y="326"/>
                  </a:cubicBezTo>
                  <a:cubicBezTo>
                    <a:pt x="372" y="326"/>
                    <a:pt x="415" y="310"/>
                    <a:pt x="434" y="271"/>
                  </a:cubicBezTo>
                  <a:cubicBezTo>
                    <a:pt x="467" y="204"/>
                    <a:pt x="401" y="104"/>
                    <a:pt x="301" y="37"/>
                  </a:cubicBezTo>
                  <a:cubicBezTo>
                    <a:pt x="250" y="12"/>
                    <a:pt x="204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667050" y="4319063"/>
              <a:ext cx="17400" cy="16900"/>
            </a:xfrm>
            <a:custGeom>
              <a:avLst/>
              <a:gdLst/>
              <a:ahLst/>
              <a:cxnLst/>
              <a:rect l="l" t="t" r="r" b="b"/>
              <a:pathLst>
                <a:path w="696" h="676" extrusionOk="0">
                  <a:moveTo>
                    <a:pt x="315" y="1"/>
                  </a:moveTo>
                  <a:cubicBezTo>
                    <a:pt x="163" y="1"/>
                    <a:pt x="0" y="83"/>
                    <a:pt x="29" y="309"/>
                  </a:cubicBezTo>
                  <a:cubicBezTo>
                    <a:pt x="62" y="542"/>
                    <a:pt x="396" y="676"/>
                    <a:pt x="662" y="676"/>
                  </a:cubicBezTo>
                  <a:cubicBezTo>
                    <a:pt x="662" y="643"/>
                    <a:pt x="696" y="609"/>
                    <a:pt x="662" y="609"/>
                  </a:cubicBezTo>
                  <a:cubicBezTo>
                    <a:pt x="496" y="576"/>
                    <a:pt x="329" y="509"/>
                    <a:pt x="195" y="409"/>
                  </a:cubicBezTo>
                  <a:cubicBezTo>
                    <a:pt x="129" y="342"/>
                    <a:pt x="95" y="209"/>
                    <a:pt x="129" y="142"/>
                  </a:cubicBezTo>
                  <a:cubicBezTo>
                    <a:pt x="162" y="9"/>
                    <a:pt x="295" y="9"/>
                    <a:pt x="396" y="9"/>
                  </a:cubicBezTo>
                  <a:cubicBezTo>
                    <a:pt x="370" y="4"/>
                    <a:pt x="342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681100" y="4227213"/>
              <a:ext cx="15025" cy="7350"/>
            </a:xfrm>
            <a:custGeom>
              <a:avLst/>
              <a:gdLst/>
              <a:ahLst/>
              <a:cxnLst/>
              <a:rect l="l" t="t" r="r" b="b"/>
              <a:pathLst>
                <a:path w="601" h="294" extrusionOk="0">
                  <a:moveTo>
                    <a:pt x="390" y="1"/>
                  </a:moveTo>
                  <a:cubicBezTo>
                    <a:pt x="351" y="1"/>
                    <a:pt x="309" y="5"/>
                    <a:pt x="267" y="13"/>
                  </a:cubicBezTo>
                  <a:cubicBezTo>
                    <a:pt x="100" y="47"/>
                    <a:pt x="0" y="114"/>
                    <a:pt x="0" y="214"/>
                  </a:cubicBezTo>
                  <a:cubicBezTo>
                    <a:pt x="0" y="262"/>
                    <a:pt x="72" y="293"/>
                    <a:pt x="189" y="293"/>
                  </a:cubicBezTo>
                  <a:cubicBezTo>
                    <a:pt x="231" y="293"/>
                    <a:pt x="280" y="289"/>
                    <a:pt x="334" y="280"/>
                  </a:cubicBezTo>
                  <a:cubicBezTo>
                    <a:pt x="501" y="280"/>
                    <a:pt x="601" y="180"/>
                    <a:pt x="601" y="114"/>
                  </a:cubicBezTo>
                  <a:cubicBezTo>
                    <a:pt x="601" y="38"/>
                    <a:pt x="507" y="1"/>
                    <a:pt x="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672750" y="4223363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635" y="1"/>
                  </a:moveTo>
                  <a:cubicBezTo>
                    <a:pt x="434" y="1"/>
                    <a:pt x="134" y="101"/>
                    <a:pt x="67" y="334"/>
                  </a:cubicBezTo>
                  <a:cubicBezTo>
                    <a:pt x="1" y="601"/>
                    <a:pt x="334" y="634"/>
                    <a:pt x="501" y="634"/>
                  </a:cubicBezTo>
                  <a:cubicBezTo>
                    <a:pt x="534" y="601"/>
                    <a:pt x="534" y="601"/>
                    <a:pt x="501" y="601"/>
                  </a:cubicBezTo>
                  <a:cubicBezTo>
                    <a:pt x="401" y="568"/>
                    <a:pt x="334" y="534"/>
                    <a:pt x="268" y="501"/>
                  </a:cubicBezTo>
                  <a:cubicBezTo>
                    <a:pt x="168" y="434"/>
                    <a:pt x="134" y="334"/>
                    <a:pt x="201" y="234"/>
                  </a:cubicBezTo>
                  <a:cubicBezTo>
                    <a:pt x="301" y="101"/>
                    <a:pt x="468" y="34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743650" y="4250063"/>
              <a:ext cx="11700" cy="6675"/>
            </a:xfrm>
            <a:custGeom>
              <a:avLst/>
              <a:gdLst/>
              <a:ahLst/>
              <a:cxnLst/>
              <a:rect l="l" t="t" r="r" b="b"/>
              <a:pathLst>
                <a:path w="468" h="267" extrusionOk="0">
                  <a:moveTo>
                    <a:pt x="234" y="0"/>
                  </a:moveTo>
                  <a:cubicBezTo>
                    <a:pt x="134" y="0"/>
                    <a:pt x="0" y="67"/>
                    <a:pt x="0" y="134"/>
                  </a:cubicBezTo>
                  <a:cubicBezTo>
                    <a:pt x="0" y="200"/>
                    <a:pt x="100" y="267"/>
                    <a:pt x="234" y="267"/>
                  </a:cubicBezTo>
                  <a:cubicBezTo>
                    <a:pt x="367" y="267"/>
                    <a:pt x="467" y="200"/>
                    <a:pt x="467" y="134"/>
                  </a:cubicBezTo>
                  <a:cubicBezTo>
                    <a:pt x="467" y="67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735300" y="4248388"/>
              <a:ext cx="13375" cy="14350"/>
            </a:xfrm>
            <a:custGeom>
              <a:avLst/>
              <a:gdLst/>
              <a:ahLst/>
              <a:cxnLst/>
              <a:rect l="l" t="t" r="r" b="b"/>
              <a:pathLst>
                <a:path w="535" h="574" extrusionOk="0">
                  <a:moveTo>
                    <a:pt x="434" y="0"/>
                  </a:moveTo>
                  <a:cubicBezTo>
                    <a:pt x="267" y="0"/>
                    <a:pt x="34" y="100"/>
                    <a:pt x="67" y="301"/>
                  </a:cubicBezTo>
                  <a:cubicBezTo>
                    <a:pt x="96" y="475"/>
                    <a:pt x="303" y="574"/>
                    <a:pt x="467" y="574"/>
                  </a:cubicBezTo>
                  <a:cubicBezTo>
                    <a:pt x="490" y="574"/>
                    <a:pt x="513" y="572"/>
                    <a:pt x="534" y="567"/>
                  </a:cubicBezTo>
                  <a:lnTo>
                    <a:pt x="534" y="534"/>
                  </a:lnTo>
                  <a:cubicBezTo>
                    <a:pt x="434" y="501"/>
                    <a:pt x="301" y="434"/>
                    <a:pt x="201" y="334"/>
                  </a:cubicBezTo>
                  <a:cubicBezTo>
                    <a:pt x="1" y="134"/>
                    <a:pt x="3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655250" y="4304263"/>
              <a:ext cx="8350" cy="5025"/>
            </a:xfrm>
            <a:custGeom>
              <a:avLst/>
              <a:gdLst/>
              <a:ahLst/>
              <a:cxnLst/>
              <a:rect l="l" t="t" r="r" b="b"/>
              <a:pathLst>
                <a:path w="334" h="201" extrusionOk="0">
                  <a:moveTo>
                    <a:pt x="167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34"/>
                    <a:pt x="67" y="200"/>
                    <a:pt x="167" y="200"/>
                  </a:cubicBezTo>
                  <a:cubicBezTo>
                    <a:pt x="267" y="200"/>
                    <a:pt x="334" y="167"/>
                    <a:pt x="334" y="100"/>
                  </a:cubicBezTo>
                  <a:cubicBezTo>
                    <a:pt x="334" y="34"/>
                    <a:pt x="267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648575" y="4302588"/>
              <a:ext cx="10875" cy="11075"/>
            </a:xfrm>
            <a:custGeom>
              <a:avLst/>
              <a:gdLst/>
              <a:ahLst/>
              <a:cxnLst/>
              <a:rect l="l" t="t" r="r" b="b"/>
              <a:pathLst>
                <a:path w="435" h="443" extrusionOk="0">
                  <a:moveTo>
                    <a:pt x="334" y="1"/>
                  </a:moveTo>
                  <a:cubicBezTo>
                    <a:pt x="201" y="1"/>
                    <a:pt x="34" y="67"/>
                    <a:pt x="34" y="234"/>
                  </a:cubicBezTo>
                  <a:cubicBezTo>
                    <a:pt x="62" y="373"/>
                    <a:pt x="205" y="443"/>
                    <a:pt x="329" y="443"/>
                  </a:cubicBezTo>
                  <a:cubicBezTo>
                    <a:pt x="354" y="443"/>
                    <a:pt x="378" y="440"/>
                    <a:pt x="401" y="434"/>
                  </a:cubicBezTo>
                  <a:cubicBezTo>
                    <a:pt x="434" y="434"/>
                    <a:pt x="434" y="401"/>
                    <a:pt x="434" y="401"/>
                  </a:cubicBezTo>
                  <a:cubicBezTo>
                    <a:pt x="334" y="368"/>
                    <a:pt x="234" y="334"/>
                    <a:pt x="134" y="267"/>
                  </a:cubicBezTo>
                  <a:cubicBezTo>
                    <a:pt x="0" y="101"/>
                    <a:pt x="234" y="34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755325" y="4305713"/>
              <a:ext cx="14200" cy="8800"/>
            </a:xfrm>
            <a:custGeom>
              <a:avLst/>
              <a:gdLst/>
              <a:ahLst/>
              <a:cxnLst/>
              <a:rect l="l" t="t" r="r" b="b"/>
              <a:pathLst>
                <a:path w="568" h="352" extrusionOk="0">
                  <a:moveTo>
                    <a:pt x="355" y="0"/>
                  </a:moveTo>
                  <a:cubicBezTo>
                    <a:pt x="327" y="0"/>
                    <a:pt x="298" y="3"/>
                    <a:pt x="267" y="9"/>
                  </a:cubicBezTo>
                  <a:cubicBezTo>
                    <a:pt x="134" y="42"/>
                    <a:pt x="0" y="109"/>
                    <a:pt x="33" y="209"/>
                  </a:cubicBezTo>
                  <a:cubicBezTo>
                    <a:pt x="33" y="291"/>
                    <a:pt x="124" y="351"/>
                    <a:pt x="249" y="351"/>
                  </a:cubicBezTo>
                  <a:cubicBezTo>
                    <a:pt x="276" y="351"/>
                    <a:pt x="304" y="348"/>
                    <a:pt x="334" y="343"/>
                  </a:cubicBezTo>
                  <a:cubicBezTo>
                    <a:pt x="500" y="309"/>
                    <a:pt x="567" y="209"/>
                    <a:pt x="567" y="109"/>
                  </a:cubicBezTo>
                  <a:cubicBezTo>
                    <a:pt x="567" y="55"/>
                    <a:pt x="478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746975" y="4305088"/>
              <a:ext cx="17550" cy="15600"/>
            </a:xfrm>
            <a:custGeom>
              <a:avLst/>
              <a:gdLst/>
              <a:ahLst/>
              <a:cxnLst/>
              <a:rect l="l" t="t" r="r" b="b"/>
              <a:pathLst>
                <a:path w="702" h="624" extrusionOk="0">
                  <a:moveTo>
                    <a:pt x="367" y="1"/>
                  </a:moveTo>
                  <a:cubicBezTo>
                    <a:pt x="234" y="101"/>
                    <a:pt x="1" y="268"/>
                    <a:pt x="167" y="468"/>
                  </a:cubicBezTo>
                  <a:cubicBezTo>
                    <a:pt x="251" y="572"/>
                    <a:pt x="373" y="624"/>
                    <a:pt x="494" y="624"/>
                  </a:cubicBezTo>
                  <a:cubicBezTo>
                    <a:pt x="567" y="624"/>
                    <a:pt x="638" y="605"/>
                    <a:pt x="701" y="568"/>
                  </a:cubicBezTo>
                  <a:lnTo>
                    <a:pt x="701" y="534"/>
                  </a:lnTo>
                  <a:cubicBezTo>
                    <a:pt x="662" y="544"/>
                    <a:pt x="623" y="548"/>
                    <a:pt x="584" y="548"/>
                  </a:cubicBezTo>
                  <a:cubicBezTo>
                    <a:pt x="489" y="548"/>
                    <a:pt x="395" y="525"/>
                    <a:pt x="301" y="501"/>
                  </a:cubicBezTo>
                  <a:cubicBezTo>
                    <a:pt x="67" y="368"/>
                    <a:pt x="234" y="101"/>
                    <a:pt x="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6" name="Google Shape;2696;p42"/>
          <p:cNvGrpSpPr/>
          <p:nvPr/>
        </p:nvGrpSpPr>
        <p:grpSpPr>
          <a:xfrm>
            <a:off x="7245800" y="7938"/>
            <a:ext cx="1920082" cy="1788104"/>
            <a:chOff x="3166900" y="135213"/>
            <a:chExt cx="1920082" cy="1788104"/>
          </a:xfrm>
        </p:grpSpPr>
        <p:grpSp>
          <p:nvGrpSpPr>
            <p:cNvPr id="2697" name="Google Shape;2697;p42"/>
            <p:cNvGrpSpPr/>
            <p:nvPr/>
          </p:nvGrpSpPr>
          <p:grpSpPr>
            <a:xfrm rot="3331024">
              <a:off x="4187813" y="1072757"/>
              <a:ext cx="737368" cy="736031"/>
              <a:chOff x="4916000" y="349025"/>
              <a:chExt cx="1121625" cy="1159250"/>
            </a:xfrm>
          </p:grpSpPr>
          <p:sp>
            <p:nvSpPr>
              <p:cNvPr id="2698" name="Google Shape;2698;p42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9" name="Google Shape;2699;p42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700" name="Google Shape;2700;p42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42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42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42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42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42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42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707" name="Google Shape;2707;p42"/>
            <p:cNvSpPr/>
            <p:nvPr/>
          </p:nvSpPr>
          <p:spPr>
            <a:xfrm>
              <a:off x="3166900" y="534788"/>
              <a:ext cx="447025" cy="438825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3264475" y="631763"/>
              <a:ext cx="249375" cy="245075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2"/>
            <p:cNvSpPr/>
            <p:nvPr/>
          </p:nvSpPr>
          <p:spPr>
            <a:xfrm>
              <a:off x="4177625" y="894438"/>
              <a:ext cx="39050" cy="46950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2"/>
            <p:cNvSpPr/>
            <p:nvPr/>
          </p:nvSpPr>
          <p:spPr>
            <a:xfrm>
              <a:off x="4197650" y="895513"/>
              <a:ext cx="15875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134"/>
                    <a:pt x="401" y="234"/>
                    <a:pt x="634" y="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2"/>
            <p:cNvSpPr/>
            <p:nvPr/>
          </p:nvSpPr>
          <p:spPr>
            <a:xfrm>
              <a:off x="4177625" y="894438"/>
              <a:ext cx="39050" cy="46950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4114250" y="886863"/>
              <a:ext cx="30875" cy="48700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2"/>
            <p:cNvSpPr/>
            <p:nvPr/>
          </p:nvSpPr>
          <p:spPr>
            <a:xfrm>
              <a:off x="4116750" y="887988"/>
              <a:ext cx="15875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634" y="1"/>
                  </a:moveTo>
                  <a:lnTo>
                    <a:pt x="1" y="234"/>
                  </a:lnTo>
                  <a:cubicBezTo>
                    <a:pt x="201" y="201"/>
                    <a:pt x="434" y="134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2"/>
            <p:cNvSpPr/>
            <p:nvPr/>
          </p:nvSpPr>
          <p:spPr>
            <a:xfrm>
              <a:off x="4114250" y="886863"/>
              <a:ext cx="30875" cy="48700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4055975" y="932813"/>
              <a:ext cx="48300" cy="37775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4057550" y="934688"/>
              <a:ext cx="7525" cy="15050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300" y="1"/>
                  </a:moveTo>
                  <a:lnTo>
                    <a:pt x="0" y="601"/>
                  </a:lnTo>
                  <a:cubicBezTo>
                    <a:pt x="134" y="435"/>
                    <a:pt x="234" y="20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4055975" y="932813"/>
              <a:ext cx="48300" cy="37775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4045875" y="1003088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2"/>
            <p:cNvSpPr/>
            <p:nvPr/>
          </p:nvSpPr>
          <p:spPr>
            <a:xfrm>
              <a:off x="4050050" y="1014763"/>
              <a:ext cx="5850" cy="16700"/>
            </a:xfrm>
            <a:custGeom>
              <a:avLst/>
              <a:gdLst/>
              <a:ahLst/>
              <a:cxnLst/>
              <a:rect l="l" t="t" r="r" b="b"/>
              <a:pathLst>
                <a:path w="234" h="668" extrusionOk="0">
                  <a:moveTo>
                    <a:pt x="0" y="0"/>
                  </a:moveTo>
                  <a:lnTo>
                    <a:pt x="234" y="667"/>
                  </a:lnTo>
                  <a:cubicBezTo>
                    <a:pt x="200" y="434"/>
                    <a:pt x="133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4045875" y="1003088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4092800" y="1043938"/>
              <a:ext cx="39825" cy="47775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2"/>
            <p:cNvSpPr/>
            <p:nvPr/>
          </p:nvSpPr>
          <p:spPr>
            <a:xfrm>
              <a:off x="4096750" y="1083138"/>
              <a:ext cx="15025" cy="7525"/>
            </a:xfrm>
            <a:custGeom>
              <a:avLst/>
              <a:gdLst/>
              <a:ahLst/>
              <a:cxnLst/>
              <a:rect l="l" t="t" r="r" b="b"/>
              <a:pathLst>
                <a:path w="601" h="301" extrusionOk="0">
                  <a:moveTo>
                    <a:pt x="0" y="1"/>
                  </a:moveTo>
                  <a:lnTo>
                    <a:pt x="600" y="301"/>
                  </a:lnTo>
                  <a:cubicBezTo>
                    <a:pt x="434" y="1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2"/>
            <p:cNvSpPr/>
            <p:nvPr/>
          </p:nvSpPr>
          <p:spPr>
            <a:xfrm>
              <a:off x="4092800" y="1043938"/>
              <a:ext cx="39825" cy="47775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4164275" y="1050613"/>
              <a:ext cx="30900" cy="48300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4176800" y="1092313"/>
              <a:ext cx="16700" cy="5850"/>
            </a:xfrm>
            <a:custGeom>
              <a:avLst/>
              <a:gdLst/>
              <a:ahLst/>
              <a:cxnLst/>
              <a:rect l="l" t="t" r="r" b="b"/>
              <a:pathLst>
                <a:path w="668" h="23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434" y="34"/>
                    <a:pt x="200" y="101"/>
                    <a:pt x="0" y="2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4164275" y="1050613"/>
              <a:ext cx="30900" cy="48300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4205975" y="1015588"/>
              <a:ext cx="49175" cy="37650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4245175" y="1035613"/>
              <a:ext cx="7525" cy="15850"/>
            </a:xfrm>
            <a:custGeom>
              <a:avLst/>
              <a:gdLst/>
              <a:ahLst/>
              <a:cxnLst/>
              <a:rect l="l" t="t" r="r" b="b"/>
              <a:pathLst>
                <a:path w="301" h="634" extrusionOk="0">
                  <a:moveTo>
                    <a:pt x="301" y="0"/>
                  </a:moveTo>
                  <a:lnTo>
                    <a:pt x="301" y="0"/>
                  </a:lnTo>
                  <a:cubicBezTo>
                    <a:pt x="134" y="200"/>
                    <a:pt x="34" y="400"/>
                    <a:pt x="1" y="6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4205975" y="1015588"/>
              <a:ext cx="49175" cy="37650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2"/>
            <p:cNvSpPr/>
            <p:nvPr/>
          </p:nvSpPr>
          <p:spPr>
            <a:xfrm>
              <a:off x="4212650" y="953013"/>
              <a:ext cx="51625" cy="30075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2"/>
            <p:cNvSpPr/>
            <p:nvPr/>
          </p:nvSpPr>
          <p:spPr>
            <a:xfrm>
              <a:off x="4254350" y="954713"/>
              <a:ext cx="5875" cy="15875"/>
            </a:xfrm>
            <a:custGeom>
              <a:avLst/>
              <a:gdLst/>
              <a:ahLst/>
              <a:cxnLst/>
              <a:rect l="l" t="t" r="r" b="b"/>
              <a:pathLst>
                <a:path w="235" h="6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01"/>
                    <a:pt x="101" y="434"/>
                    <a:pt x="234" y="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4212650" y="953013"/>
              <a:ext cx="51625" cy="30075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4170125" y="875163"/>
              <a:ext cx="39100" cy="60400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796" y="0"/>
                  </a:moveTo>
                  <a:cubicBezTo>
                    <a:pt x="765" y="0"/>
                    <a:pt x="743" y="5"/>
                    <a:pt x="734" y="14"/>
                  </a:cubicBezTo>
                  <a:cubicBezTo>
                    <a:pt x="701" y="80"/>
                    <a:pt x="901" y="381"/>
                    <a:pt x="901" y="447"/>
                  </a:cubicBezTo>
                  <a:lnTo>
                    <a:pt x="0" y="2148"/>
                  </a:lnTo>
                  <a:lnTo>
                    <a:pt x="634" y="2415"/>
                  </a:lnTo>
                  <a:cubicBezTo>
                    <a:pt x="634" y="2415"/>
                    <a:pt x="1201" y="547"/>
                    <a:pt x="1201" y="514"/>
                  </a:cubicBezTo>
                  <a:cubicBezTo>
                    <a:pt x="1235" y="481"/>
                    <a:pt x="1468" y="481"/>
                    <a:pt x="1535" y="314"/>
                  </a:cubicBezTo>
                  <a:cubicBezTo>
                    <a:pt x="1564" y="170"/>
                    <a:pt x="994" y="0"/>
                    <a:pt x="79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4190975" y="875488"/>
              <a:ext cx="15875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4"/>
                    <a:pt x="401" y="201"/>
                    <a:pt x="634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4095200" y="877038"/>
              <a:ext cx="40750" cy="61025"/>
            </a:xfrm>
            <a:custGeom>
              <a:avLst/>
              <a:gdLst/>
              <a:ahLst/>
              <a:cxnLst/>
              <a:rect l="l" t="t" r="r" b="b"/>
              <a:pathLst>
                <a:path w="1630" h="2441" extrusionOk="0">
                  <a:moveTo>
                    <a:pt x="719" y="1"/>
                  </a:moveTo>
                  <a:cubicBezTo>
                    <a:pt x="515" y="1"/>
                    <a:pt x="1" y="316"/>
                    <a:pt x="29" y="372"/>
                  </a:cubicBezTo>
                  <a:cubicBezTo>
                    <a:pt x="62" y="472"/>
                    <a:pt x="429" y="539"/>
                    <a:pt x="462" y="572"/>
                  </a:cubicBezTo>
                  <a:cubicBezTo>
                    <a:pt x="462" y="639"/>
                    <a:pt x="1063" y="2440"/>
                    <a:pt x="1063" y="2440"/>
                  </a:cubicBezTo>
                  <a:lnTo>
                    <a:pt x="1630" y="2174"/>
                  </a:lnTo>
                  <a:cubicBezTo>
                    <a:pt x="1630" y="2174"/>
                    <a:pt x="729" y="439"/>
                    <a:pt x="729" y="406"/>
                  </a:cubicBezTo>
                  <a:cubicBezTo>
                    <a:pt x="696" y="372"/>
                    <a:pt x="863" y="139"/>
                    <a:pt x="796" y="39"/>
                  </a:cubicBezTo>
                  <a:cubicBezTo>
                    <a:pt x="785" y="12"/>
                    <a:pt x="758" y="1"/>
                    <a:pt x="71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4098400" y="877988"/>
              <a:ext cx="15875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635" y="1"/>
                  </a:moveTo>
                  <a:lnTo>
                    <a:pt x="1" y="301"/>
                  </a:lnTo>
                  <a:cubicBezTo>
                    <a:pt x="201" y="234"/>
                    <a:pt x="434" y="134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4038425" y="940438"/>
              <a:ext cx="60850" cy="37650"/>
            </a:xfrm>
            <a:custGeom>
              <a:avLst/>
              <a:gdLst/>
              <a:ahLst/>
              <a:cxnLst/>
              <a:rect l="l" t="t" r="r" b="b"/>
              <a:pathLst>
                <a:path w="2434" h="1506" extrusionOk="0">
                  <a:moveTo>
                    <a:pt x="345" y="1"/>
                  </a:moveTo>
                  <a:cubicBezTo>
                    <a:pt x="183" y="1"/>
                    <a:pt x="1" y="740"/>
                    <a:pt x="65" y="772"/>
                  </a:cubicBezTo>
                  <a:cubicBezTo>
                    <a:pt x="69" y="780"/>
                    <a:pt x="77" y="784"/>
                    <a:pt x="89" y="784"/>
                  </a:cubicBezTo>
                  <a:cubicBezTo>
                    <a:pt x="164" y="784"/>
                    <a:pt x="371" y="635"/>
                    <a:pt x="449" y="635"/>
                  </a:cubicBezTo>
                  <a:cubicBezTo>
                    <a:pt x="455" y="635"/>
                    <a:pt x="461" y="636"/>
                    <a:pt x="465" y="638"/>
                  </a:cubicBezTo>
                  <a:lnTo>
                    <a:pt x="2200" y="1506"/>
                  </a:lnTo>
                  <a:lnTo>
                    <a:pt x="2433" y="905"/>
                  </a:lnTo>
                  <a:cubicBezTo>
                    <a:pt x="2433" y="905"/>
                    <a:pt x="598" y="338"/>
                    <a:pt x="532" y="305"/>
                  </a:cubicBezTo>
                  <a:cubicBezTo>
                    <a:pt x="498" y="305"/>
                    <a:pt x="465" y="38"/>
                    <a:pt x="365" y="4"/>
                  </a:cubicBezTo>
                  <a:cubicBezTo>
                    <a:pt x="358" y="2"/>
                    <a:pt x="352" y="1"/>
                    <a:pt x="34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4040025" y="941363"/>
              <a:ext cx="5875" cy="16700"/>
            </a:xfrm>
            <a:custGeom>
              <a:avLst/>
              <a:gdLst/>
              <a:ahLst/>
              <a:cxnLst/>
              <a:rect l="l" t="t" r="r" b="b"/>
              <a:pathLst>
                <a:path w="235" h="668" extrusionOk="0">
                  <a:moveTo>
                    <a:pt x="234" y="1"/>
                  </a:moveTo>
                  <a:lnTo>
                    <a:pt x="1" y="668"/>
                  </a:lnTo>
                  <a:cubicBezTo>
                    <a:pt x="101" y="468"/>
                    <a:pt x="201" y="2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4038450" y="1012263"/>
              <a:ext cx="63325" cy="40900"/>
            </a:xfrm>
            <a:custGeom>
              <a:avLst/>
              <a:gdLst/>
              <a:ahLst/>
              <a:cxnLst/>
              <a:rect l="l" t="t" r="r" b="b"/>
              <a:pathLst>
                <a:path w="2533" h="1636" extrusionOk="0">
                  <a:moveTo>
                    <a:pt x="2265" y="0"/>
                  </a:moveTo>
                  <a:cubicBezTo>
                    <a:pt x="2265" y="0"/>
                    <a:pt x="564" y="934"/>
                    <a:pt x="497" y="934"/>
                  </a:cubicBezTo>
                  <a:cubicBezTo>
                    <a:pt x="468" y="934"/>
                    <a:pt x="280" y="829"/>
                    <a:pt x="192" y="829"/>
                  </a:cubicBezTo>
                  <a:cubicBezTo>
                    <a:pt x="181" y="829"/>
                    <a:pt x="171" y="830"/>
                    <a:pt x="164" y="834"/>
                  </a:cubicBezTo>
                  <a:cubicBezTo>
                    <a:pt x="1" y="932"/>
                    <a:pt x="380" y="1636"/>
                    <a:pt x="490" y="1636"/>
                  </a:cubicBezTo>
                  <a:cubicBezTo>
                    <a:pt x="493" y="1636"/>
                    <a:pt x="495" y="1635"/>
                    <a:pt x="497" y="1635"/>
                  </a:cubicBezTo>
                  <a:cubicBezTo>
                    <a:pt x="597" y="1568"/>
                    <a:pt x="631" y="1201"/>
                    <a:pt x="698" y="1201"/>
                  </a:cubicBezTo>
                  <a:lnTo>
                    <a:pt x="2532" y="601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4042525" y="1034763"/>
              <a:ext cx="7550" cy="15875"/>
            </a:xfrm>
            <a:custGeom>
              <a:avLst/>
              <a:gdLst/>
              <a:ahLst/>
              <a:cxnLst/>
              <a:rect l="l" t="t" r="r" b="b"/>
              <a:pathLst>
                <a:path w="302" h="635" extrusionOk="0">
                  <a:moveTo>
                    <a:pt x="1" y="1"/>
                  </a:moveTo>
                  <a:lnTo>
                    <a:pt x="301" y="635"/>
                  </a:lnTo>
                  <a:cubicBezTo>
                    <a:pt x="234" y="401"/>
                    <a:pt x="134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2"/>
            <p:cNvSpPr/>
            <p:nvPr/>
          </p:nvSpPr>
          <p:spPr>
            <a:xfrm>
              <a:off x="4103525" y="1048938"/>
              <a:ext cx="39100" cy="60400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930" y="1"/>
                  </a:moveTo>
                  <a:cubicBezTo>
                    <a:pt x="930" y="1"/>
                    <a:pt x="363" y="1869"/>
                    <a:pt x="363" y="1902"/>
                  </a:cubicBezTo>
                  <a:cubicBezTo>
                    <a:pt x="329" y="1936"/>
                    <a:pt x="63" y="2002"/>
                    <a:pt x="29" y="2102"/>
                  </a:cubicBezTo>
                  <a:cubicBezTo>
                    <a:pt x="0" y="2247"/>
                    <a:pt x="570" y="2416"/>
                    <a:pt x="768" y="2416"/>
                  </a:cubicBezTo>
                  <a:cubicBezTo>
                    <a:pt x="799" y="2416"/>
                    <a:pt x="821" y="2412"/>
                    <a:pt x="830" y="2403"/>
                  </a:cubicBezTo>
                  <a:cubicBezTo>
                    <a:pt x="863" y="2336"/>
                    <a:pt x="663" y="2036"/>
                    <a:pt x="696" y="1969"/>
                  </a:cubicBezTo>
                  <a:lnTo>
                    <a:pt x="1564" y="268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2"/>
            <p:cNvSpPr/>
            <p:nvPr/>
          </p:nvSpPr>
          <p:spPr>
            <a:xfrm>
              <a:off x="4105900" y="1103163"/>
              <a:ext cx="16725" cy="5850"/>
            </a:xfrm>
            <a:custGeom>
              <a:avLst/>
              <a:gdLst/>
              <a:ahLst/>
              <a:cxnLst/>
              <a:rect l="l" t="t" r="r" b="b"/>
              <a:pathLst>
                <a:path w="669" h="234" extrusionOk="0">
                  <a:moveTo>
                    <a:pt x="1" y="0"/>
                  </a:moveTo>
                  <a:lnTo>
                    <a:pt x="668" y="234"/>
                  </a:lnTo>
                  <a:cubicBezTo>
                    <a:pt x="435" y="100"/>
                    <a:pt x="234" y="3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2"/>
            <p:cNvSpPr/>
            <p:nvPr/>
          </p:nvSpPr>
          <p:spPr>
            <a:xfrm>
              <a:off x="4176800" y="1047288"/>
              <a:ext cx="40750" cy="60175"/>
            </a:xfrm>
            <a:custGeom>
              <a:avLst/>
              <a:gdLst/>
              <a:ahLst/>
              <a:cxnLst/>
              <a:rect l="l" t="t" r="r" b="b"/>
              <a:pathLst>
                <a:path w="1630" h="2407" extrusionOk="0">
                  <a:moveTo>
                    <a:pt x="567" y="0"/>
                  </a:moveTo>
                  <a:lnTo>
                    <a:pt x="0" y="234"/>
                  </a:lnTo>
                  <a:cubicBezTo>
                    <a:pt x="0" y="234"/>
                    <a:pt x="901" y="1968"/>
                    <a:pt x="901" y="2002"/>
                  </a:cubicBezTo>
                  <a:cubicBezTo>
                    <a:pt x="934" y="2035"/>
                    <a:pt x="768" y="2268"/>
                    <a:pt x="834" y="2369"/>
                  </a:cubicBezTo>
                  <a:cubicBezTo>
                    <a:pt x="845" y="2395"/>
                    <a:pt x="872" y="2406"/>
                    <a:pt x="911" y="2406"/>
                  </a:cubicBezTo>
                  <a:cubicBezTo>
                    <a:pt x="1115" y="2406"/>
                    <a:pt x="1630" y="2091"/>
                    <a:pt x="1601" y="2035"/>
                  </a:cubicBezTo>
                  <a:cubicBezTo>
                    <a:pt x="1568" y="1935"/>
                    <a:pt x="1201" y="1902"/>
                    <a:pt x="1168" y="1835"/>
                  </a:cubicBezTo>
                  <a:cubicBezTo>
                    <a:pt x="1168" y="1768"/>
                    <a:pt x="567" y="0"/>
                    <a:pt x="5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2"/>
            <p:cNvSpPr/>
            <p:nvPr/>
          </p:nvSpPr>
          <p:spPr>
            <a:xfrm>
              <a:off x="4199300" y="1098988"/>
              <a:ext cx="15050" cy="7525"/>
            </a:xfrm>
            <a:custGeom>
              <a:avLst/>
              <a:gdLst/>
              <a:ahLst/>
              <a:cxnLst/>
              <a:rect l="l" t="t" r="r" b="b"/>
              <a:pathLst>
                <a:path w="602" h="301" extrusionOk="0">
                  <a:moveTo>
                    <a:pt x="601" y="0"/>
                  </a:moveTo>
                  <a:lnTo>
                    <a:pt x="601" y="0"/>
                  </a:lnTo>
                  <a:cubicBezTo>
                    <a:pt x="401" y="67"/>
                    <a:pt x="168" y="167"/>
                    <a:pt x="1" y="3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2"/>
            <p:cNvSpPr/>
            <p:nvPr/>
          </p:nvSpPr>
          <p:spPr>
            <a:xfrm>
              <a:off x="4213500" y="1006413"/>
              <a:ext cx="60825" cy="37650"/>
            </a:xfrm>
            <a:custGeom>
              <a:avLst/>
              <a:gdLst/>
              <a:ahLst/>
              <a:cxnLst/>
              <a:rect l="l" t="t" r="r" b="b"/>
              <a:pathLst>
                <a:path w="2433" h="1506" extrusionOk="0">
                  <a:moveTo>
                    <a:pt x="234" y="1"/>
                  </a:moveTo>
                  <a:lnTo>
                    <a:pt x="0" y="601"/>
                  </a:lnTo>
                  <a:cubicBezTo>
                    <a:pt x="0" y="601"/>
                    <a:pt x="1835" y="1168"/>
                    <a:pt x="1901" y="1202"/>
                  </a:cubicBezTo>
                  <a:cubicBezTo>
                    <a:pt x="1935" y="1235"/>
                    <a:pt x="1968" y="1468"/>
                    <a:pt x="2068" y="1502"/>
                  </a:cubicBezTo>
                  <a:cubicBezTo>
                    <a:pt x="2075" y="1505"/>
                    <a:pt x="2082" y="1506"/>
                    <a:pt x="2089" y="1506"/>
                  </a:cubicBezTo>
                  <a:cubicBezTo>
                    <a:pt x="2251" y="1506"/>
                    <a:pt x="2432" y="799"/>
                    <a:pt x="2368" y="735"/>
                  </a:cubicBezTo>
                  <a:cubicBezTo>
                    <a:pt x="2364" y="726"/>
                    <a:pt x="2356" y="723"/>
                    <a:pt x="2344" y="723"/>
                  </a:cubicBezTo>
                  <a:cubicBezTo>
                    <a:pt x="2269" y="723"/>
                    <a:pt x="2062" y="871"/>
                    <a:pt x="1985" y="871"/>
                  </a:cubicBezTo>
                  <a:cubicBezTo>
                    <a:pt x="1978" y="871"/>
                    <a:pt x="1973" y="870"/>
                    <a:pt x="1968" y="868"/>
                  </a:cubicBezTo>
                  <a:cubicBezTo>
                    <a:pt x="1901" y="835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2"/>
            <p:cNvSpPr/>
            <p:nvPr/>
          </p:nvSpPr>
          <p:spPr>
            <a:xfrm>
              <a:off x="4267700" y="1026438"/>
              <a:ext cx="5025" cy="16700"/>
            </a:xfrm>
            <a:custGeom>
              <a:avLst/>
              <a:gdLst/>
              <a:ahLst/>
              <a:cxnLst/>
              <a:rect l="l" t="t" r="r" b="b"/>
              <a:pathLst>
                <a:path w="201" h="668" extrusionOk="0">
                  <a:moveTo>
                    <a:pt x="200" y="0"/>
                  </a:moveTo>
                  <a:cubicBezTo>
                    <a:pt x="100" y="200"/>
                    <a:pt x="0" y="434"/>
                    <a:pt x="0" y="667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2"/>
            <p:cNvSpPr/>
            <p:nvPr/>
          </p:nvSpPr>
          <p:spPr>
            <a:xfrm>
              <a:off x="4211825" y="932163"/>
              <a:ext cx="63300" cy="40100"/>
            </a:xfrm>
            <a:custGeom>
              <a:avLst/>
              <a:gdLst/>
              <a:ahLst/>
              <a:cxnLst/>
              <a:rect l="l" t="t" r="r" b="b"/>
              <a:pathLst>
                <a:path w="2532" h="1604" extrusionOk="0">
                  <a:moveTo>
                    <a:pt x="2040" y="1"/>
                  </a:moveTo>
                  <a:cubicBezTo>
                    <a:pt x="2038" y="1"/>
                    <a:pt x="2037" y="1"/>
                    <a:pt x="2035" y="2"/>
                  </a:cubicBezTo>
                  <a:cubicBezTo>
                    <a:pt x="1935" y="35"/>
                    <a:pt x="1868" y="402"/>
                    <a:pt x="1835" y="402"/>
                  </a:cubicBezTo>
                  <a:lnTo>
                    <a:pt x="0" y="1003"/>
                  </a:lnTo>
                  <a:lnTo>
                    <a:pt x="267" y="1603"/>
                  </a:lnTo>
                  <a:cubicBezTo>
                    <a:pt x="267" y="1603"/>
                    <a:pt x="1968" y="702"/>
                    <a:pt x="2002" y="669"/>
                  </a:cubicBezTo>
                  <a:cubicBezTo>
                    <a:pt x="2061" y="669"/>
                    <a:pt x="2226" y="774"/>
                    <a:pt x="2332" y="774"/>
                  </a:cubicBezTo>
                  <a:cubicBezTo>
                    <a:pt x="2345" y="774"/>
                    <a:pt x="2358" y="773"/>
                    <a:pt x="2369" y="769"/>
                  </a:cubicBezTo>
                  <a:cubicBezTo>
                    <a:pt x="2532" y="704"/>
                    <a:pt x="2121" y="1"/>
                    <a:pt x="204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2"/>
            <p:cNvSpPr/>
            <p:nvPr/>
          </p:nvSpPr>
          <p:spPr>
            <a:xfrm>
              <a:off x="4263525" y="933863"/>
              <a:ext cx="7525" cy="15875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0" y="1"/>
                  </a:moveTo>
                  <a:cubicBezTo>
                    <a:pt x="67" y="234"/>
                    <a:pt x="167" y="434"/>
                    <a:pt x="301" y="6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2"/>
            <p:cNvSpPr/>
            <p:nvPr/>
          </p:nvSpPr>
          <p:spPr>
            <a:xfrm>
              <a:off x="4065050" y="910438"/>
              <a:ext cx="176825" cy="162825"/>
            </a:xfrm>
            <a:custGeom>
              <a:avLst/>
              <a:gdLst/>
              <a:ahLst/>
              <a:cxnLst/>
              <a:rect l="l" t="t" r="r" b="b"/>
              <a:pathLst>
                <a:path w="7073" h="6513" extrusionOk="0">
                  <a:moveTo>
                    <a:pt x="3698" y="0"/>
                  </a:moveTo>
                  <a:cubicBezTo>
                    <a:pt x="2187" y="0"/>
                    <a:pt x="818" y="1074"/>
                    <a:pt x="534" y="2605"/>
                  </a:cubicBezTo>
                  <a:cubicBezTo>
                    <a:pt x="0" y="4373"/>
                    <a:pt x="1168" y="6175"/>
                    <a:pt x="3003" y="6442"/>
                  </a:cubicBezTo>
                  <a:cubicBezTo>
                    <a:pt x="3223" y="6489"/>
                    <a:pt x="3444" y="6512"/>
                    <a:pt x="3662" y="6512"/>
                  </a:cubicBezTo>
                  <a:cubicBezTo>
                    <a:pt x="5122" y="6512"/>
                    <a:pt x="6448" y="5483"/>
                    <a:pt x="6739" y="3973"/>
                  </a:cubicBezTo>
                  <a:cubicBezTo>
                    <a:pt x="7072" y="2739"/>
                    <a:pt x="6605" y="1405"/>
                    <a:pt x="5571" y="604"/>
                  </a:cubicBezTo>
                  <a:cubicBezTo>
                    <a:pt x="5271" y="371"/>
                    <a:pt x="4871" y="204"/>
                    <a:pt x="4504" y="104"/>
                  </a:cubicBezTo>
                  <a:cubicBezTo>
                    <a:pt x="4234" y="34"/>
                    <a:pt x="3964" y="0"/>
                    <a:pt x="3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2"/>
            <p:cNvSpPr/>
            <p:nvPr/>
          </p:nvSpPr>
          <p:spPr>
            <a:xfrm>
              <a:off x="4080900" y="925538"/>
              <a:ext cx="160975" cy="147725"/>
            </a:xfrm>
            <a:custGeom>
              <a:avLst/>
              <a:gdLst/>
              <a:ahLst/>
              <a:cxnLst/>
              <a:rect l="l" t="t" r="r" b="b"/>
              <a:pathLst>
                <a:path w="6439" h="5909" extrusionOk="0">
                  <a:moveTo>
                    <a:pt x="4970" y="0"/>
                  </a:moveTo>
                  <a:lnTo>
                    <a:pt x="4970" y="0"/>
                  </a:lnTo>
                  <a:cubicBezTo>
                    <a:pt x="5904" y="1301"/>
                    <a:pt x="6071" y="3769"/>
                    <a:pt x="3903" y="4803"/>
                  </a:cubicBezTo>
                  <a:cubicBezTo>
                    <a:pt x="3494" y="4991"/>
                    <a:pt x="3088" y="5067"/>
                    <a:pt x="2697" y="5067"/>
                  </a:cubicBezTo>
                  <a:cubicBezTo>
                    <a:pt x="1556" y="5067"/>
                    <a:pt x="547" y="4417"/>
                    <a:pt x="0" y="3970"/>
                  </a:cubicBezTo>
                  <a:lnTo>
                    <a:pt x="0" y="3970"/>
                  </a:lnTo>
                  <a:cubicBezTo>
                    <a:pt x="434" y="4970"/>
                    <a:pt x="1301" y="5637"/>
                    <a:pt x="2369" y="5838"/>
                  </a:cubicBezTo>
                  <a:cubicBezTo>
                    <a:pt x="2589" y="5885"/>
                    <a:pt x="2810" y="5908"/>
                    <a:pt x="3028" y="5908"/>
                  </a:cubicBezTo>
                  <a:cubicBezTo>
                    <a:pt x="4488" y="5908"/>
                    <a:pt x="5814" y="4879"/>
                    <a:pt x="6105" y="3369"/>
                  </a:cubicBezTo>
                  <a:cubicBezTo>
                    <a:pt x="6438" y="2135"/>
                    <a:pt x="5971" y="801"/>
                    <a:pt x="4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2"/>
            <p:cNvSpPr/>
            <p:nvPr/>
          </p:nvSpPr>
          <p:spPr>
            <a:xfrm>
              <a:off x="4140925" y="883838"/>
              <a:ext cx="24225" cy="50050"/>
            </a:xfrm>
            <a:custGeom>
              <a:avLst/>
              <a:gdLst/>
              <a:ahLst/>
              <a:cxnLst/>
              <a:rect l="l" t="t" r="r" b="b"/>
              <a:pathLst>
                <a:path w="969" h="2002" extrusionOk="0">
                  <a:moveTo>
                    <a:pt x="435" y="0"/>
                  </a:moveTo>
                  <a:cubicBezTo>
                    <a:pt x="357" y="11"/>
                    <a:pt x="286" y="11"/>
                    <a:pt x="226" y="11"/>
                  </a:cubicBezTo>
                  <a:cubicBezTo>
                    <a:pt x="105" y="11"/>
                    <a:pt x="23" y="11"/>
                    <a:pt x="1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1"/>
                    <a:pt x="168" y="1601"/>
                    <a:pt x="134" y="1902"/>
                  </a:cubicBezTo>
                  <a:lnTo>
                    <a:pt x="134" y="2002"/>
                  </a:lnTo>
                  <a:lnTo>
                    <a:pt x="868" y="2002"/>
                  </a:lnTo>
                  <a:cubicBezTo>
                    <a:pt x="868" y="2002"/>
                    <a:pt x="701" y="501"/>
                    <a:pt x="701" y="434"/>
                  </a:cubicBezTo>
                  <a:cubicBezTo>
                    <a:pt x="701" y="400"/>
                    <a:pt x="968" y="200"/>
                    <a:pt x="968" y="100"/>
                  </a:cubicBezTo>
                  <a:cubicBezTo>
                    <a:pt x="968" y="0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2"/>
            <p:cNvSpPr/>
            <p:nvPr/>
          </p:nvSpPr>
          <p:spPr>
            <a:xfrm>
              <a:off x="4143450" y="886338"/>
              <a:ext cx="20025" cy="1275"/>
            </a:xfrm>
            <a:custGeom>
              <a:avLst/>
              <a:gdLst/>
              <a:ahLst/>
              <a:cxnLst/>
              <a:rect l="l" t="t" r="r" b="b"/>
              <a:pathLst>
                <a:path w="801" h="51" extrusionOk="0">
                  <a:moveTo>
                    <a:pt x="0" y="0"/>
                  </a:moveTo>
                  <a:cubicBezTo>
                    <a:pt x="133" y="34"/>
                    <a:pt x="267" y="50"/>
                    <a:pt x="400" y="50"/>
                  </a:cubicBezTo>
                  <a:cubicBezTo>
                    <a:pt x="534" y="50"/>
                    <a:pt x="667" y="34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2"/>
            <p:cNvSpPr/>
            <p:nvPr/>
          </p:nvSpPr>
          <p:spPr>
            <a:xfrm>
              <a:off x="4140925" y="883838"/>
              <a:ext cx="11700" cy="47550"/>
            </a:xfrm>
            <a:custGeom>
              <a:avLst/>
              <a:gdLst/>
              <a:ahLst/>
              <a:cxnLst/>
              <a:rect l="l" t="t" r="r" b="b"/>
              <a:pathLst>
                <a:path w="468" h="1902" extrusionOk="0">
                  <a:moveTo>
                    <a:pt x="435" y="0"/>
                  </a:moveTo>
                  <a:cubicBezTo>
                    <a:pt x="418" y="0"/>
                    <a:pt x="401" y="2"/>
                    <a:pt x="383" y="7"/>
                  </a:cubicBezTo>
                  <a:lnTo>
                    <a:pt x="383" y="7"/>
                  </a:lnTo>
                  <a:cubicBezTo>
                    <a:pt x="400" y="5"/>
                    <a:pt x="418" y="3"/>
                    <a:pt x="435" y="0"/>
                  </a:cubicBezTo>
                  <a:close/>
                  <a:moveTo>
                    <a:pt x="383" y="7"/>
                  </a:moveTo>
                  <a:cubicBezTo>
                    <a:pt x="334" y="11"/>
                    <a:pt x="286" y="11"/>
                    <a:pt x="242" y="11"/>
                  </a:cubicBezTo>
                  <a:cubicBezTo>
                    <a:pt x="123" y="11"/>
                    <a:pt x="34" y="11"/>
                    <a:pt x="34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0"/>
                    <a:pt x="169" y="1593"/>
                    <a:pt x="135" y="1898"/>
                  </a:cubicBezTo>
                  <a:lnTo>
                    <a:pt x="135" y="1898"/>
                  </a:lnTo>
                  <a:cubicBezTo>
                    <a:pt x="148" y="1815"/>
                    <a:pt x="468" y="532"/>
                    <a:pt x="468" y="434"/>
                  </a:cubicBezTo>
                  <a:cubicBezTo>
                    <a:pt x="468" y="367"/>
                    <a:pt x="234" y="234"/>
                    <a:pt x="234" y="200"/>
                  </a:cubicBezTo>
                  <a:lnTo>
                    <a:pt x="234" y="100"/>
                  </a:lnTo>
                  <a:cubicBezTo>
                    <a:pt x="284" y="51"/>
                    <a:pt x="334" y="19"/>
                    <a:pt x="383" y="7"/>
                  </a:cubicBezTo>
                  <a:close/>
                  <a:moveTo>
                    <a:pt x="135" y="1898"/>
                  </a:moveTo>
                  <a:lnTo>
                    <a:pt x="135" y="1898"/>
                  </a:lnTo>
                  <a:cubicBezTo>
                    <a:pt x="135" y="1900"/>
                    <a:pt x="134" y="1901"/>
                    <a:pt x="134" y="1902"/>
                  </a:cubicBezTo>
                  <a:cubicBezTo>
                    <a:pt x="135" y="1900"/>
                    <a:pt x="135" y="1899"/>
                    <a:pt x="135" y="1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2"/>
            <p:cNvSpPr/>
            <p:nvPr/>
          </p:nvSpPr>
          <p:spPr>
            <a:xfrm>
              <a:off x="4068375" y="908538"/>
              <a:ext cx="49225" cy="48700"/>
            </a:xfrm>
            <a:custGeom>
              <a:avLst/>
              <a:gdLst/>
              <a:ahLst/>
              <a:cxnLst/>
              <a:rect l="l" t="t" r="r" b="b"/>
              <a:pathLst>
                <a:path w="1969" h="1948" extrusionOk="0">
                  <a:moveTo>
                    <a:pt x="698" y="0"/>
                  </a:moveTo>
                  <a:cubicBezTo>
                    <a:pt x="651" y="0"/>
                    <a:pt x="576" y="38"/>
                    <a:pt x="501" y="113"/>
                  </a:cubicBezTo>
                  <a:cubicBezTo>
                    <a:pt x="301" y="280"/>
                    <a:pt x="1" y="613"/>
                    <a:pt x="68" y="713"/>
                  </a:cubicBezTo>
                  <a:cubicBezTo>
                    <a:pt x="92" y="738"/>
                    <a:pt x="162" y="744"/>
                    <a:pt x="243" y="744"/>
                  </a:cubicBezTo>
                  <a:cubicBezTo>
                    <a:pt x="331" y="744"/>
                    <a:pt x="431" y="737"/>
                    <a:pt x="497" y="737"/>
                  </a:cubicBezTo>
                  <a:cubicBezTo>
                    <a:pt x="534" y="737"/>
                    <a:pt x="560" y="739"/>
                    <a:pt x="568" y="747"/>
                  </a:cubicBezTo>
                  <a:lnTo>
                    <a:pt x="1435" y="1914"/>
                  </a:lnTo>
                  <a:lnTo>
                    <a:pt x="1435" y="1948"/>
                  </a:lnTo>
                  <a:lnTo>
                    <a:pt x="1969" y="1414"/>
                  </a:lnTo>
                  <a:cubicBezTo>
                    <a:pt x="1969" y="1414"/>
                    <a:pt x="835" y="480"/>
                    <a:pt x="801" y="447"/>
                  </a:cubicBezTo>
                  <a:cubicBezTo>
                    <a:pt x="768" y="413"/>
                    <a:pt x="768" y="80"/>
                    <a:pt x="735" y="13"/>
                  </a:cubicBezTo>
                  <a:cubicBezTo>
                    <a:pt x="726" y="5"/>
                    <a:pt x="714" y="0"/>
                    <a:pt x="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2"/>
            <p:cNvSpPr/>
            <p:nvPr/>
          </p:nvSpPr>
          <p:spPr>
            <a:xfrm>
              <a:off x="4071725" y="909688"/>
              <a:ext cx="13375" cy="14200"/>
            </a:xfrm>
            <a:custGeom>
              <a:avLst/>
              <a:gdLst/>
              <a:ahLst/>
              <a:cxnLst/>
              <a:rect l="l" t="t" r="r" b="b"/>
              <a:pathLst>
                <a:path w="535" h="568" extrusionOk="0">
                  <a:moveTo>
                    <a:pt x="534" y="0"/>
                  </a:moveTo>
                  <a:lnTo>
                    <a:pt x="0" y="567"/>
                  </a:lnTo>
                  <a:cubicBezTo>
                    <a:pt x="200" y="401"/>
                    <a:pt x="401" y="20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2"/>
            <p:cNvSpPr/>
            <p:nvPr/>
          </p:nvSpPr>
          <p:spPr>
            <a:xfrm>
              <a:off x="4068375" y="910513"/>
              <a:ext cx="35900" cy="45050"/>
            </a:xfrm>
            <a:custGeom>
              <a:avLst/>
              <a:gdLst/>
              <a:ahLst/>
              <a:cxnLst/>
              <a:rect l="l" t="t" r="r" b="b"/>
              <a:pathLst>
                <a:path w="1436" h="1802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01" y="167"/>
                    <a:pt x="1" y="501"/>
                    <a:pt x="68" y="601"/>
                  </a:cubicBezTo>
                  <a:cubicBezTo>
                    <a:pt x="91" y="637"/>
                    <a:pt x="157" y="647"/>
                    <a:pt x="235" y="647"/>
                  </a:cubicBezTo>
                  <a:cubicBezTo>
                    <a:pt x="343" y="647"/>
                    <a:pt x="473" y="627"/>
                    <a:pt x="549" y="627"/>
                  </a:cubicBezTo>
                  <a:cubicBezTo>
                    <a:pt x="573" y="627"/>
                    <a:pt x="591" y="629"/>
                    <a:pt x="601" y="634"/>
                  </a:cubicBezTo>
                  <a:lnTo>
                    <a:pt x="1435" y="1802"/>
                  </a:lnTo>
                  <a:cubicBezTo>
                    <a:pt x="1402" y="1735"/>
                    <a:pt x="768" y="501"/>
                    <a:pt x="668" y="468"/>
                  </a:cubicBezTo>
                  <a:cubicBezTo>
                    <a:pt x="635" y="445"/>
                    <a:pt x="587" y="438"/>
                    <a:pt x="537" y="438"/>
                  </a:cubicBezTo>
                  <a:cubicBezTo>
                    <a:pt x="438" y="438"/>
                    <a:pt x="334" y="468"/>
                    <a:pt x="334" y="468"/>
                  </a:cubicBezTo>
                  <a:lnTo>
                    <a:pt x="334" y="401"/>
                  </a:lnTo>
                  <a:cubicBezTo>
                    <a:pt x="334" y="368"/>
                    <a:pt x="334" y="334"/>
                    <a:pt x="334" y="334"/>
                  </a:cubicBezTo>
                  <a:cubicBezTo>
                    <a:pt x="368" y="201"/>
                    <a:pt x="435" y="10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2"/>
            <p:cNvSpPr/>
            <p:nvPr/>
          </p:nvSpPr>
          <p:spPr>
            <a:xfrm>
              <a:off x="4043375" y="979738"/>
              <a:ext cx="50875" cy="23425"/>
            </a:xfrm>
            <a:custGeom>
              <a:avLst/>
              <a:gdLst/>
              <a:ahLst/>
              <a:cxnLst/>
              <a:rect l="l" t="t" r="r" b="b"/>
              <a:pathLst>
                <a:path w="2035" h="937" extrusionOk="0">
                  <a:moveTo>
                    <a:pt x="134" y="0"/>
                  </a:moveTo>
                  <a:cubicBezTo>
                    <a:pt x="0" y="300"/>
                    <a:pt x="34" y="634"/>
                    <a:pt x="167" y="934"/>
                  </a:cubicBezTo>
                  <a:cubicBezTo>
                    <a:pt x="171" y="936"/>
                    <a:pt x="176" y="936"/>
                    <a:pt x="181" y="936"/>
                  </a:cubicBezTo>
                  <a:cubicBezTo>
                    <a:pt x="287" y="936"/>
                    <a:pt x="503" y="601"/>
                    <a:pt x="567" y="601"/>
                  </a:cubicBezTo>
                  <a:lnTo>
                    <a:pt x="2035" y="834"/>
                  </a:lnTo>
                  <a:lnTo>
                    <a:pt x="2035" y="100"/>
                  </a:lnTo>
                  <a:cubicBezTo>
                    <a:pt x="2035" y="100"/>
                    <a:pt x="822" y="238"/>
                    <a:pt x="551" y="238"/>
                  </a:cubicBezTo>
                  <a:cubicBezTo>
                    <a:pt x="524" y="238"/>
                    <a:pt x="507" y="237"/>
                    <a:pt x="501" y="234"/>
                  </a:cubicBezTo>
                  <a:cubicBezTo>
                    <a:pt x="434" y="234"/>
                    <a:pt x="267" y="0"/>
                    <a:pt x="1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2"/>
            <p:cNvSpPr/>
            <p:nvPr/>
          </p:nvSpPr>
          <p:spPr>
            <a:xfrm>
              <a:off x="4046700" y="981388"/>
              <a:ext cx="1700" cy="19225"/>
            </a:xfrm>
            <a:custGeom>
              <a:avLst/>
              <a:gdLst/>
              <a:ahLst/>
              <a:cxnLst/>
              <a:rect l="l" t="t" r="r" b="b"/>
              <a:pathLst>
                <a:path w="68" h="769" extrusionOk="0">
                  <a:moveTo>
                    <a:pt x="1" y="1"/>
                  </a:moveTo>
                  <a:lnTo>
                    <a:pt x="1" y="768"/>
                  </a:lnTo>
                  <a:cubicBezTo>
                    <a:pt x="67" y="501"/>
                    <a:pt x="67" y="2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2"/>
            <p:cNvSpPr/>
            <p:nvPr/>
          </p:nvSpPr>
          <p:spPr>
            <a:xfrm>
              <a:off x="4044050" y="979738"/>
              <a:ext cx="49375" cy="23425"/>
            </a:xfrm>
            <a:custGeom>
              <a:avLst/>
              <a:gdLst/>
              <a:ahLst/>
              <a:cxnLst/>
              <a:rect l="l" t="t" r="r" b="b"/>
              <a:pathLst>
                <a:path w="1975" h="937" extrusionOk="0">
                  <a:moveTo>
                    <a:pt x="107" y="0"/>
                  </a:moveTo>
                  <a:lnTo>
                    <a:pt x="107" y="0"/>
                  </a:lnTo>
                  <a:cubicBezTo>
                    <a:pt x="60" y="77"/>
                    <a:pt x="36" y="169"/>
                    <a:pt x="32" y="261"/>
                  </a:cubicBezTo>
                  <a:lnTo>
                    <a:pt x="32" y="261"/>
                  </a:lnTo>
                  <a:cubicBezTo>
                    <a:pt x="45" y="172"/>
                    <a:pt x="69" y="85"/>
                    <a:pt x="107" y="0"/>
                  </a:cubicBezTo>
                  <a:close/>
                  <a:moveTo>
                    <a:pt x="32" y="261"/>
                  </a:moveTo>
                  <a:cubicBezTo>
                    <a:pt x="0" y="486"/>
                    <a:pt x="44" y="719"/>
                    <a:pt x="140" y="934"/>
                  </a:cubicBezTo>
                  <a:cubicBezTo>
                    <a:pt x="144" y="936"/>
                    <a:pt x="149" y="936"/>
                    <a:pt x="154" y="936"/>
                  </a:cubicBezTo>
                  <a:cubicBezTo>
                    <a:pt x="260" y="936"/>
                    <a:pt x="476" y="601"/>
                    <a:pt x="540" y="601"/>
                  </a:cubicBezTo>
                  <a:lnTo>
                    <a:pt x="1975" y="834"/>
                  </a:lnTo>
                  <a:cubicBezTo>
                    <a:pt x="1908" y="801"/>
                    <a:pt x="640" y="501"/>
                    <a:pt x="507" y="501"/>
                  </a:cubicBezTo>
                  <a:cubicBezTo>
                    <a:pt x="407" y="501"/>
                    <a:pt x="273" y="667"/>
                    <a:pt x="173" y="667"/>
                  </a:cubicBezTo>
                  <a:cubicBezTo>
                    <a:pt x="173" y="667"/>
                    <a:pt x="140" y="667"/>
                    <a:pt x="140" y="634"/>
                  </a:cubicBezTo>
                  <a:cubicBezTo>
                    <a:pt x="107" y="601"/>
                    <a:pt x="107" y="601"/>
                    <a:pt x="107" y="567"/>
                  </a:cubicBezTo>
                  <a:cubicBezTo>
                    <a:pt x="53" y="478"/>
                    <a:pt x="28" y="369"/>
                    <a:pt x="32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2"/>
            <p:cNvSpPr/>
            <p:nvPr/>
          </p:nvSpPr>
          <p:spPr>
            <a:xfrm>
              <a:off x="4066050" y="1026438"/>
              <a:ext cx="51550" cy="47675"/>
            </a:xfrm>
            <a:custGeom>
              <a:avLst/>
              <a:gdLst/>
              <a:ahLst/>
              <a:cxnLst/>
              <a:rect l="l" t="t" r="r" b="b"/>
              <a:pathLst>
                <a:path w="2062" h="1907" extrusionOk="0">
                  <a:moveTo>
                    <a:pt x="1528" y="0"/>
                  </a:moveTo>
                  <a:lnTo>
                    <a:pt x="1228" y="334"/>
                  </a:lnTo>
                  <a:cubicBezTo>
                    <a:pt x="961" y="701"/>
                    <a:pt x="594" y="1134"/>
                    <a:pt x="561" y="1168"/>
                  </a:cubicBezTo>
                  <a:cubicBezTo>
                    <a:pt x="550" y="1173"/>
                    <a:pt x="535" y="1175"/>
                    <a:pt x="517" y="1175"/>
                  </a:cubicBezTo>
                  <a:cubicBezTo>
                    <a:pt x="471" y="1175"/>
                    <a:pt x="404" y="1163"/>
                    <a:pt x="335" y="1163"/>
                  </a:cubicBezTo>
                  <a:cubicBezTo>
                    <a:pt x="262" y="1163"/>
                    <a:pt x="185" y="1177"/>
                    <a:pt x="127" y="1234"/>
                  </a:cubicBezTo>
                  <a:cubicBezTo>
                    <a:pt x="1" y="1361"/>
                    <a:pt x="653" y="1907"/>
                    <a:pt x="807" y="1907"/>
                  </a:cubicBezTo>
                  <a:cubicBezTo>
                    <a:pt x="816" y="1907"/>
                    <a:pt x="823" y="1905"/>
                    <a:pt x="828" y="1902"/>
                  </a:cubicBezTo>
                  <a:cubicBezTo>
                    <a:pt x="828" y="1868"/>
                    <a:pt x="861" y="1835"/>
                    <a:pt x="861" y="1802"/>
                  </a:cubicBezTo>
                  <a:cubicBezTo>
                    <a:pt x="861" y="1668"/>
                    <a:pt x="794" y="1435"/>
                    <a:pt x="861" y="1401"/>
                  </a:cubicBezTo>
                  <a:cubicBezTo>
                    <a:pt x="894" y="1368"/>
                    <a:pt x="2062" y="501"/>
                    <a:pt x="2062" y="501"/>
                  </a:cubicBezTo>
                  <a:lnTo>
                    <a:pt x="152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2"/>
            <p:cNvSpPr/>
            <p:nvPr/>
          </p:nvSpPr>
          <p:spPr>
            <a:xfrm>
              <a:off x="4070050" y="1058963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1" y="0"/>
                  </a:moveTo>
                  <a:lnTo>
                    <a:pt x="568" y="567"/>
                  </a:lnTo>
                  <a:cubicBezTo>
                    <a:pt x="401" y="334"/>
                    <a:pt x="201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2"/>
            <p:cNvSpPr/>
            <p:nvPr/>
          </p:nvSpPr>
          <p:spPr>
            <a:xfrm>
              <a:off x="4065225" y="1034763"/>
              <a:ext cx="30700" cy="39350"/>
            </a:xfrm>
            <a:custGeom>
              <a:avLst/>
              <a:gdLst/>
              <a:ahLst/>
              <a:cxnLst/>
              <a:rect l="l" t="t" r="r" b="b"/>
              <a:pathLst>
                <a:path w="1228" h="1574" extrusionOk="0">
                  <a:moveTo>
                    <a:pt x="1228" y="1"/>
                  </a:moveTo>
                  <a:cubicBezTo>
                    <a:pt x="961" y="368"/>
                    <a:pt x="594" y="801"/>
                    <a:pt x="561" y="835"/>
                  </a:cubicBezTo>
                  <a:cubicBezTo>
                    <a:pt x="550" y="840"/>
                    <a:pt x="535" y="842"/>
                    <a:pt x="517" y="842"/>
                  </a:cubicBezTo>
                  <a:cubicBezTo>
                    <a:pt x="471" y="842"/>
                    <a:pt x="404" y="830"/>
                    <a:pt x="335" y="830"/>
                  </a:cubicBezTo>
                  <a:cubicBezTo>
                    <a:pt x="261" y="830"/>
                    <a:pt x="185" y="844"/>
                    <a:pt x="127" y="901"/>
                  </a:cubicBezTo>
                  <a:cubicBezTo>
                    <a:pt x="0" y="1028"/>
                    <a:pt x="653" y="1574"/>
                    <a:pt x="807" y="1574"/>
                  </a:cubicBezTo>
                  <a:cubicBezTo>
                    <a:pt x="815" y="1574"/>
                    <a:pt x="822" y="1572"/>
                    <a:pt x="827" y="1569"/>
                  </a:cubicBezTo>
                  <a:cubicBezTo>
                    <a:pt x="827" y="1535"/>
                    <a:pt x="861" y="1502"/>
                    <a:pt x="861" y="1469"/>
                  </a:cubicBezTo>
                  <a:cubicBezTo>
                    <a:pt x="827" y="1469"/>
                    <a:pt x="794" y="1469"/>
                    <a:pt x="794" y="1502"/>
                  </a:cubicBezTo>
                  <a:cubicBezTo>
                    <a:pt x="761" y="1502"/>
                    <a:pt x="727" y="1502"/>
                    <a:pt x="694" y="1469"/>
                  </a:cubicBezTo>
                  <a:cubicBezTo>
                    <a:pt x="627" y="1402"/>
                    <a:pt x="561" y="1368"/>
                    <a:pt x="494" y="1302"/>
                  </a:cubicBezTo>
                  <a:cubicBezTo>
                    <a:pt x="460" y="1235"/>
                    <a:pt x="394" y="1168"/>
                    <a:pt x="360" y="1102"/>
                  </a:cubicBezTo>
                  <a:cubicBezTo>
                    <a:pt x="360" y="1102"/>
                    <a:pt x="360" y="1068"/>
                    <a:pt x="360" y="1035"/>
                  </a:cubicBezTo>
                  <a:cubicBezTo>
                    <a:pt x="394" y="968"/>
                    <a:pt x="561" y="968"/>
                    <a:pt x="627" y="935"/>
                  </a:cubicBezTo>
                  <a:cubicBezTo>
                    <a:pt x="861" y="635"/>
                    <a:pt x="1061" y="334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2"/>
            <p:cNvSpPr/>
            <p:nvPr/>
          </p:nvSpPr>
          <p:spPr>
            <a:xfrm>
              <a:off x="4139275" y="1050613"/>
              <a:ext cx="25025" cy="49500"/>
            </a:xfrm>
            <a:custGeom>
              <a:avLst/>
              <a:gdLst/>
              <a:ahLst/>
              <a:cxnLst/>
              <a:rect l="l" t="t" r="r" b="b"/>
              <a:pathLst>
                <a:path w="1001" h="1980" extrusionOk="0">
                  <a:moveTo>
                    <a:pt x="134" y="1"/>
                  </a:moveTo>
                  <a:cubicBezTo>
                    <a:pt x="134" y="1"/>
                    <a:pt x="167" y="134"/>
                    <a:pt x="167" y="334"/>
                  </a:cubicBezTo>
                  <a:cubicBezTo>
                    <a:pt x="200" y="734"/>
                    <a:pt x="267" y="1468"/>
                    <a:pt x="267" y="1535"/>
                  </a:cubicBezTo>
                  <a:cubicBezTo>
                    <a:pt x="267" y="1568"/>
                    <a:pt x="0" y="1702"/>
                    <a:pt x="0" y="1869"/>
                  </a:cubicBezTo>
                  <a:cubicBezTo>
                    <a:pt x="0" y="1947"/>
                    <a:pt x="183" y="1979"/>
                    <a:pt x="389" y="1979"/>
                  </a:cubicBezTo>
                  <a:cubicBezTo>
                    <a:pt x="534" y="1979"/>
                    <a:pt x="690" y="1963"/>
                    <a:pt x="801" y="1935"/>
                  </a:cubicBezTo>
                  <a:cubicBezTo>
                    <a:pt x="901" y="1902"/>
                    <a:pt x="968" y="1869"/>
                    <a:pt x="968" y="1869"/>
                  </a:cubicBezTo>
                  <a:cubicBezTo>
                    <a:pt x="1001" y="1769"/>
                    <a:pt x="634" y="1535"/>
                    <a:pt x="634" y="1468"/>
                  </a:cubicBezTo>
                  <a:cubicBezTo>
                    <a:pt x="634" y="1402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2"/>
            <p:cNvSpPr/>
            <p:nvPr/>
          </p:nvSpPr>
          <p:spPr>
            <a:xfrm>
              <a:off x="4141775" y="1096763"/>
              <a:ext cx="19200" cy="1400"/>
            </a:xfrm>
            <a:custGeom>
              <a:avLst/>
              <a:gdLst/>
              <a:ahLst/>
              <a:cxnLst/>
              <a:rect l="l" t="t" r="r" b="b"/>
              <a:pathLst>
                <a:path w="768" h="56" extrusionOk="0">
                  <a:moveTo>
                    <a:pt x="438" y="1"/>
                  </a:moveTo>
                  <a:cubicBezTo>
                    <a:pt x="285" y="1"/>
                    <a:pt x="137" y="17"/>
                    <a:pt x="0" y="56"/>
                  </a:cubicBezTo>
                  <a:lnTo>
                    <a:pt x="768" y="23"/>
                  </a:lnTo>
                  <a:cubicBezTo>
                    <a:pt x="657" y="9"/>
                    <a:pt x="546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2"/>
            <p:cNvSpPr/>
            <p:nvPr/>
          </p:nvSpPr>
          <p:spPr>
            <a:xfrm>
              <a:off x="4139275" y="1058963"/>
              <a:ext cx="20025" cy="41150"/>
            </a:xfrm>
            <a:custGeom>
              <a:avLst/>
              <a:gdLst/>
              <a:ahLst/>
              <a:cxnLst/>
              <a:rect l="l" t="t" r="r" b="b"/>
              <a:pathLst>
                <a:path w="801" h="1646" extrusionOk="0">
                  <a:moveTo>
                    <a:pt x="134" y="0"/>
                  </a:moveTo>
                  <a:lnTo>
                    <a:pt x="134" y="0"/>
                  </a:lnTo>
                  <a:cubicBezTo>
                    <a:pt x="200" y="400"/>
                    <a:pt x="267" y="1134"/>
                    <a:pt x="267" y="1201"/>
                  </a:cubicBezTo>
                  <a:cubicBezTo>
                    <a:pt x="234" y="1234"/>
                    <a:pt x="0" y="1368"/>
                    <a:pt x="0" y="1535"/>
                  </a:cubicBezTo>
                  <a:cubicBezTo>
                    <a:pt x="0" y="1613"/>
                    <a:pt x="183" y="1645"/>
                    <a:pt x="389" y="1645"/>
                  </a:cubicBezTo>
                  <a:cubicBezTo>
                    <a:pt x="534" y="1645"/>
                    <a:pt x="690" y="1629"/>
                    <a:pt x="801" y="1601"/>
                  </a:cubicBezTo>
                  <a:cubicBezTo>
                    <a:pt x="634" y="1601"/>
                    <a:pt x="501" y="1568"/>
                    <a:pt x="334" y="1535"/>
                  </a:cubicBezTo>
                  <a:cubicBezTo>
                    <a:pt x="300" y="1535"/>
                    <a:pt x="267" y="1535"/>
                    <a:pt x="234" y="1501"/>
                  </a:cubicBezTo>
                  <a:cubicBezTo>
                    <a:pt x="167" y="1435"/>
                    <a:pt x="367" y="1234"/>
                    <a:pt x="367" y="1201"/>
                  </a:cubicBezTo>
                  <a:cubicBezTo>
                    <a:pt x="367" y="1168"/>
                    <a:pt x="234" y="367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2"/>
            <p:cNvSpPr/>
            <p:nvPr/>
          </p:nvSpPr>
          <p:spPr>
            <a:xfrm>
              <a:off x="4186800" y="1028088"/>
              <a:ext cx="49225" cy="48000"/>
            </a:xfrm>
            <a:custGeom>
              <a:avLst/>
              <a:gdLst/>
              <a:ahLst/>
              <a:cxnLst/>
              <a:rect l="l" t="t" r="r" b="b"/>
              <a:pathLst>
                <a:path w="1969" h="1920" extrusionOk="0">
                  <a:moveTo>
                    <a:pt x="534" y="1"/>
                  </a:moveTo>
                  <a:lnTo>
                    <a:pt x="1" y="501"/>
                  </a:lnTo>
                  <a:lnTo>
                    <a:pt x="67" y="568"/>
                  </a:lnTo>
                  <a:cubicBezTo>
                    <a:pt x="301" y="768"/>
                    <a:pt x="1168" y="1435"/>
                    <a:pt x="1201" y="1502"/>
                  </a:cubicBezTo>
                  <a:cubicBezTo>
                    <a:pt x="1235" y="1535"/>
                    <a:pt x="1201" y="1836"/>
                    <a:pt x="1235" y="1902"/>
                  </a:cubicBezTo>
                  <a:cubicBezTo>
                    <a:pt x="1247" y="1914"/>
                    <a:pt x="1263" y="1920"/>
                    <a:pt x="1282" y="1920"/>
                  </a:cubicBezTo>
                  <a:cubicBezTo>
                    <a:pt x="1371" y="1920"/>
                    <a:pt x="1531" y="1800"/>
                    <a:pt x="1668" y="1635"/>
                  </a:cubicBezTo>
                  <a:cubicBezTo>
                    <a:pt x="1835" y="1435"/>
                    <a:pt x="1969" y="1302"/>
                    <a:pt x="1935" y="1235"/>
                  </a:cubicBezTo>
                  <a:cubicBezTo>
                    <a:pt x="1909" y="1196"/>
                    <a:pt x="1833" y="1188"/>
                    <a:pt x="1746" y="1188"/>
                  </a:cubicBezTo>
                  <a:cubicBezTo>
                    <a:pt x="1675" y="1188"/>
                    <a:pt x="1597" y="1193"/>
                    <a:pt x="1532" y="1193"/>
                  </a:cubicBezTo>
                  <a:cubicBezTo>
                    <a:pt x="1471" y="1193"/>
                    <a:pt x="1421" y="1188"/>
                    <a:pt x="1402" y="11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2"/>
            <p:cNvSpPr/>
            <p:nvPr/>
          </p:nvSpPr>
          <p:spPr>
            <a:xfrm>
              <a:off x="4219325" y="1060613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568" y="1"/>
                  </a:moveTo>
                  <a:cubicBezTo>
                    <a:pt x="334" y="134"/>
                    <a:pt x="134" y="334"/>
                    <a:pt x="1" y="568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2"/>
            <p:cNvSpPr/>
            <p:nvPr/>
          </p:nvSpPr>
          <p:spPr>
            <a:xfrm>
              <a:off x="4188475" y="1042288"/>
              <a:ext cx="40050" cy="33800"/>
            </a:xfrm>
            <a:custGeom>
              <a:avLst/>
              <a:gdLst/>
              <a:ahLst/>
              <a:cxnLst/>
              <a:rect l="l" t="t" r="r" b="b"/>
              <a:pathLst>
                <a:path w="1602" h="1352" extrusionOk="0">
                  <a:moveTo>
                    <a:pt x="0" y="0"/>
                  </a:moveTo>
                  <a:cubicBezTo>
                    <a:pt x="234" y="200"/>
                    <a:pt x="1101" y="867"/>
                    <a:pt x="1134" y="934"/>
                  </a:cubicBezTo>
                  <a:cubicBezTo>
                    <a:pt x="1168" y="967"/>
                    <a:pt x="1134" y="1268"/>
                    <a:pt x="1168" y="1334"/>
                  </a:cubicBezTo>
                  <a:cubicBezTo>
                    <a:pt x="1180" y="1346"/>
                    <a:pt x="1196" y="1352"/>
                    <a:pt x="1215" y="1352"/>
                  </a:cubicBezTo>
                  <a:cubicBezTo>
                    <a:pt x="1304" y="1352"/>
                    <a:pt x="1464" y="1232"/>
                    <a:pt x="1601" y="1067"/>
                  </a:cubicBezTo>
                  <a:lnTo>
                    <a:pt x="1601" y="1067"/>
                  </a:lnTo>
                  <a:cubicBezTo>
                    <a:pt x="1535" y="1101"/>
                    <a:pt x="1468" y="1134"/>
                    <a:pt x="1368" y="1168"/>
                  </a:cubicBezTo>
                  <a:lnTo>
                    <a:pt x="1335" y="1168"/>
                  </a:lnTo>
                  <a:cubicBezTo>
                    <a:pt x="1268" y="1168"/>
                    <a:pt x="1268" y="901"/>
                    <a:pt x="1268" y="834"/>
                  </a:cubicBezTo>
                  <a:cubicBezTo>
                    <a:pt x="868" y="534"/>
                    <a:pt x="434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2"/>
            <p:cNvSpPr/>
            <p:nvPr/>
          </p:nvSpPr>
          <p:spPr>
            <a:xfrm>
              <a:off x="4210975" y="980563"/>
              <a:ext cx="50900" cy="24200"/>
            </a:xfrm>
            <a:custGeom>
              <a:avLst/>
              <a:gdLst/>
              <a:ahLst/>
              <a:cxnLst/>
              <a:rect l="l" t="t" r="r" b="b"/>
              <a:pathLst>
                <a:path w="2036" h="968" extrusionOk="0">
                  <a:moveTo>
                    <a:pt x="1869" y="1"/>
                  </a:moveTo>
                  <a:cubicBezTo>
                    <a:pt x="1769" y="1"/>
                    <a:pt x="1535" y="334"/>
                    <a:pt x="1469" y="334"/>
                  </a:cubicBezTo>
                  <a:lnTo>
                    <a:pt x="301" y="167"/>
                  </a:lnTo>
                  <a:lnTo>
                    <a:pt x="1" y="134"/>
                  </a:lnTo>
                  <a:lnTo>
                    <a:pt x="1" y="868"/>
                  </a:lnTo>
                  <a:cubicBezTo>
                    <a:pt x="1" y="868"/>
                    <a:pt x="1435" y="701"/>
                    <a:pt x="1535" y="701"/>
                  </a:cubicBezTo>
                  <a:cubicBezTo>
                    <a:pt x="1535" y="734"/>
                    <a:pt x="1602" y="768"/>
                    <a:pt x="1669" y="835"/>
                  </a:cubicBezTo>
                  <a:cubicBezTo>
                    <a:pt x="1736" y="901"/>
                    <a:pt x="1802" y="968"/>
                    <a:pt x="1869" y="968"/>
                  </a:cubicBezTo>
                  <a:cubicBezTo>
                    <a:pt x="2036" y="968"/>
                    <a:pt x="2002" y="34"/>
                    <a:pt x="186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2"/>
            <p:cNvSpPr/>
            <p:nvPr/>
          </p:nvSpPr>
          <p:spPr>
            <a:xfrm>
              <a:off x="4256850" y="983063"/>
              <a:ext cx="1700" cy="20050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34" y="1"/>
                  </a:moveTo>
                  <a:cubicBezTo>
                    <a:pt x="1" y="268"/>
                    <a:pt x="1" y="534"/>
                    <a:pt x="67" y="80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2"/>
            <p:cNvSpPr/>
            <p:nvPr/>
          </p:nvSpPr>
          <p:spPr>
            <a:xfrm>
              <a:off x="4218500" y="981338"/>
              <a:ext cx="43375" cy="23425"/>
            </a:xfrm>
            <a:custGeom>
              <a:avLst/>
              <a:gdLst/>
              <a:ahLst/>
              <a:cxnLst/>
              <a:rect l="l" t="t" r="r" b="b"/>
              <a:pathLst>
                <a:path w="1735" h="937" extrusionOk="0">
                  <a:moveTo>
                    <a:pt x="1554" y="1"/>
                  </a:moveTo>
                  <a:cubicBezTo>
                    <a:pt x="1448" y="1"/>
                    <a:pt x="1232" y="337"/>
                    <a:pt x="1168" y="337"/>
                  </a:cubicBezTo>
                  <a:lnTo>
                    <a:pt x="0" y="136"/>
                  </a:lnTo>
                  <a:lnTo>
                    <a:pt x="0" y="136"/>
                  </a:lnTo>
                  <a:cubicBezTo>
                    <a:pt x="367" y="236"/>
                    <a:pt x="934" y="437"/>
                    <a:pt x="1101" y="437"/>
                  </a:cubicBezTo>
                  <a:cubicBezTo>
                    <a:pt x="1114" y="439"/>
                    <a:pt x="1127" y="440"/>
                    <a:pt x="1139" y="440"/>
                  </a:cubicBezTo>
                  <a:cubicBezTo>
                    <a:pt x="1293" y="440"/>
                    <a:pt x="1440" y="270"/>
                    <a:pt x="1501" y="270"/>
                  </a:cubicBezTo>
                  <a:cubicBezTo>
                    <a:pt x="1535" y="270"/>
                    <a:pt x="1568" y="270"/>
                    <a:pt x="1568" y="303"/>
                  </a:cubicBezTo>
                  <a:cubicBezTo>
                    <a:pt x="1568" y="337"/>
                    <a:pt x="1568" y="370"/>
                    <a:pt x="1601" y="403"/>
                  </a:cubicBezTo>
                  <a:cubicBezTo>
                    <a:pt x="1601" y="503"/>
                    <a:pt x="1601" y="637"/>
                    <a:pt x="1601" y="770"/>
                  </a:cubicBezTo>
                  <a:cubicBezTo>
                    <a:pt x="1568" y="770"/>
                    <a:pt x="1568" y="804"/>
                    <a:pt x="1568" y="804"/>
                  </a:cubicBezTo>
                  <a:lnTo>
                    <a:pt x="1368" y="804"/>
                  </a:lnTo>
                  <a:cubicBezTo>
                    <a:pt x="1435" y="870"/>
                    <a:pt x="1501" y="937"/>
                    <a:pt x="1568" y="937"/>
                  </a:cubicBezTo>
                  <a:cubicBezTo>
                    <a:pt x="1735" y="937"/>
                    <a:pt x="1701" y="3"/>
                    <a:pt x="1568" y="3"/>
                  </a:cubicBezTo>
                  <a:cubicBezTo>
                    <a:pt x="1564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2"/>
            <p:cNvSpPr/>
            <p:nvPr/>
          </p:nvSpPr>
          <p:spPr>
            <a:xfrm>
              <a:off x="4187625" y="909563"/>
              <a:ext cx="50075" cy="48500"/>
            </a:xfrm>
            <a:custGeom>
              <a:avLst/>
              <a:gdLst/>
              <a:ahLst/>
              <a:cxnLst/>
              <a:rect l="l" t="t" r="r" b="b"/>
              <a:pathLst>
                <a:path w="2003" h="1940" extrusionOk="0">
                  <a:moveTo>
                    <a:pt x="1263" y="1"/>
                  </a:moveTo>
                  <a:cubicBezTo>
                    <a:pt x="1253" y="1"/>
                    <a:pt x="1244" y="2"/>
                    <a:pt x="1235" y="5"/>
                  </a:cubicBezTo>
                  <a:cubicBezTo>
                    <a:pt x="1168" y="72"/>
                    <a:pt x="1269" y="472"/>
                    <a:pt x="1202" y="539"/>
                  </a:cubicBezTo>
                  <a:lnTo>
                    <a:pt x="134" y="1306"/>
                  </a:lnTo>
                  <a:lnTo>
                    <a:pt x="1" y="1406"/>
                  </a:lnTo>
                  <a:lnTo>
                    <a:pt x="535" y="1940"/>
                  </a:lnTo>
                  <a:cubicBezTo>
                    <a:pt x="535" y="1940"/>
                    <a:pt x="1469" y="772"/>
                    <a:pt x="1502" y="739"/>
                  </a:cubicBezTo>
                  <a:cubicBezTo>
                    <a:pt x="1510" y="732"/>
                    <a:pt x="1531" y="729"/>
                    <a:pt x="1560" y="729"/>
                  </a:cubicBezTo>
                  <a:cubicBezTo>
                    <a:pt x="1613" y="729"/>
                    <a:pt x="1692" y="737"/>
                    <a:pt x="1766" y="737"/>
                  </a:cubicBezTo>
                  <a:cubicBezTo>
                    <a:pt x="1834" y="737"/>
                    <a:pt x="1899" y="730"/>
                    <a:pt x="1936" y="706"/>
                  </a:cubicBezTo>
                  <a:cubicBezTo>
                    <a:pt x="2002" y="639"/>
                    <a:pt x="1869" y="439"/>
                    <a:pt x="1669" y="305"/>
                  </a:cubicBezTo>
                  <a:cubicBezTo>
                    <a:pt x="1517" y="153"/>
                    <a:pt x="1364" y="1"/>
                    <a:pt x="12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2"/>
            <p:cNvSpPr/>
            <p:nvPr/>
          </p:nvSpPr>
          <p:spPr>
            <a:xfrm>
              <a:off x="4221000" y="911338"/>
              <a:ext cx="14200" cy="13375"/>
            </a:xfrm>
            <a:custGeom>
              <a:avLst/>
              <a:gdLst/>
              <a:ahLst/>
              <a:cxnLst/>
              <a:rect l="l" t="t" r="r" b="b"/>
              <a:pathLst>
                <a:path w="568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334" y="401"/>
                    <a:pt x="567" y="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2"/>
            <p:cNvSpPr/>
            <p:nvPr/>
          </p:nvSpPr>
          <p:spPr>
            <a:xfrm>
              <a:off x="4190975" y="910138"/>
              <a:ext cx="38375" cy="32925"/>
            </a:xfrm>
            <a:custGeom>
              <a:avLst/>
              <a:gdLst/>
              <a:ahLst/>
              <a:cxnLst/>
              <a:rect l="l" t="t" r="r" b="b"/>
              <a:pathLst>
                <a:path w="1535" h="1317" extrusionOk="0">
                  <a:moveTo>
                    <a:pt x="1152" y="1"/>
                  </a:moveTo>
                  <a:cubicBezTo>
                    <a:pt x="1134" y="1"/>
                    <a:pt x="1117" y="5"/>
                    <a:pt x="1101" y="16"/>
                  </a:cubicBezTo>
                  <a:cubicBezTo>
                    <a:pt x="1034" y="49"/>
                    <a:pt x="1135" y="449"/>
                    <a:pt x="1068" y="516"/>
                  </a:cubicBezTo>
                  <a:lnTo>
                    <a:pt x="7" y="1311"/>
                  </a:lnTo>
                  <a:lnTo>
                    <a:pt x="7" y="1311"/>
                  </a:lnTo>
                  <a:cubicBezTo>
                    <a:pt x="107" y="1244"/>
                    <a:pt x="1169" y="681"/>
                    <a:pt x="1201" y="616"/>
                  </a:cubicBezTo>
                  <a:cubicBezTo>
                    <a:pt x="1268" y="549"/>
                    <a:pt x="1201" y="349"/>
                    <a:pt x="1201" y="249"/>
                  </a:cubicBezTo>
                  <a:cubicBezTo>
                    <a:pt x="1235" y="216"/>
                    <a:pt x="1235" y="182"/>
                    <a:pt x="1301" y="182"/>
                  </a:cubicBezTo>
                  <a:lnTo>
                    <a:pt x="1335" y="182"/>
                  </a:lnTo>
                  <a:cubicBezTo>
                    <a:pt x="1401" y="216"/>
                    <a:pt x="1468" y="216"/>
                    <a:pt x="1535" y="282"/>
                  </a:cubicBezTo>
                  <a:cubicBezTo>
                    <a:pt x="1394" y="142"/>
                    <a:pt x="1253" y="1"/>
                    <a:pt x="1152" y="1"/>
                  </a:cubicBezTo>
                  <a:close/>
                  <a:moveTo>
                    <a:pt x="7" y="1311"/>
                  </a:moveTo>
                  <a:cubicBezTo>
                    <a:pt x="4" y="1314"/>
                    <a:pt x="2" y="1315"/>
                    <a:pt x="0" y="1317"/>
                  </a:cubicBezTo>
                  <a:lnTo>
                    <a:pt x="7" y="13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2"/>
            <p:cNvSpPr/>
            <p:nvPr/>
          </p:nvSpPr>
          <p:spPr>
            <a:xfrm>
              <a:off x="4118425" y="1035188"/>
              <a:ext cx="12525" cy="8025"/>
            </a:xfrm>
            <a:custGeom>
              <a:avLst/>
              <a:gdLst/>
              <a:ahLst/>
              <a:cxnLst/>
              <a:rect l="l" t="t" r="r" b="b"/>
              <a:pathLst>
                <a:path w="501" h="321" extrusionOk="0">
                  <a:moveTo>
                    <a:pt x="142" y="1"/>
                  </a:moveTo>
                  <a:cubicBezTo>
                    <a:pt x="92" y="1"/>
                    <a:pt x="50" y="17"/>
                    <a:pt x="34" y="51"/>
                  </a:cubicBezTo>
                  <a:cubicBezTo>
                    <a:pt x="0" y="151"/>
                    <a:pt x="100" y="251"/>
                    <a:pt x="200" y="284"/>
                  </a:cubicBezTo>
                  <a:cubicBezTo>
                    <a:pt x="239" y="310"/>
                    <a:pt x="282" y="320"/>
                    <a:pt x="322" y="320"/>
                  </a:cubicBezTo>
                  <a:cubicBezTo>
                    <a:pt x="388" y="320"/>
                    <a:pt x="447" y="292"/>
                    <a:pt x="467" y="251"/>
                  </a:cubicBezTo>
                  <a:cubicBezTo>
                    <a:pt x="501" y="184"/>
                    <a:pt x="434" y="84"/>
                    <a:pt x="301" y="51"/>
                  </a:cubicBezTo>
                  <a:cubicBezTo>
                    <a:pt x="251" y="17"/>
                    <a:pt x="19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2"/>
            <p:cNvSpPr/>
            <p:nvPr/>
          </p:nvSpPr>
          <p:spPr>
            <a:xfrm>
              <a:off x="4111750" y="1033113"/>
              <a:ext cx="16700" cy="16700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401" y="0"/>
                  </a:moveTo>
                  <a:cubicBezTo>
                    <a:pt x="375" y="0"/>
                    <a:pt x="346" y="0"/>
                    <a:pt x="318" y="3"/>
                  </a:cubicBezTo>
                  <a:lnTo>
                    <a:pt x="318" y="3"/>
                  </a:lnTo>
                  <a:cubicBezTo>
                    <a:pt x="345" y="1"/>
                    <a:pt x="373" y="0"/>
                    <a:pt x="401" y="0"/>
                  </a:cubicBezTo>
                  <a:close/>
                  <a:moveTo>
                    <a:pt x="318" y="3"/>
                  </a:moveTo>
                  <a:lnTo>
                    <a:pt x="318" y="3"/>
                  </a:lnTo>
                  <a:cubicBezTo>
                    <a:pt x="149" y="13"/>
                    <a:pt x="0" y="66"/>
                    <a:pt x="0" y="267"/>
                  </a:cubicBezTo>
                  <a:cubicBezTo>
                    <a:pt x="34" y="500"/>
                    <a:pt x="401" y="667"/>
                    <a:pt x="634" y="667"/>
                  </a:cubicBezTo>
                  <a:cubicBezTo>
                    <a:pt x="668" y="634"/>
                    <a:pt x="668" y="601"/>
                    <a:pt x="668" y="601"/>
                  </a:cubicBezTo>
                  <a:cubicBezTo>
                    <a:pt x="467" y="567"/>
                    <a:pt x="334" y="500"/>
                    <a:pt x="201" y="367"/>
                  </a:cubicBezTo>
                  <a:cubicBezTo>
                    <a:pt x="134" y="334"/>
                    <a:pt x="101" y="200"/>
                    <a:pt x="134" y="134"/>
                  </a:cubicBezTo>
                  <a:cubicBezTo>
                    <a:pt x="159" y="35"/>
                    <a:pt x="238" y="9"/>
                    <a:pt x="31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2"/>
            <p:cNvSpPr/>
            <p:nvPr/>
          </p:nvSpPr>
          <p:spPr>
            <a:xfrm>
              <a:off x="4125100" y="940538"/>
              <a:ext cx="15850" cy="7025"/>
            </a:xfrm>
            <a:custGeom>
              <a:avLst/>
              <a:gdLst/>
              <a:ahLst/>
              <a:cxnLst/>
              <a:rect l="l" t="t" r="r" b="b"/>
              <a:pathLst>
                <a:path w="634" h="281" extrusionOk="0">
                  <a:moveTo>
                    <a:pt x="300" y="0"/>
                  </a:moveTo>
                  <a:cubicBezTo>
                    <a:pt x="134" y="34"/>
                    <a:pt x="0" y="101"/>
                    <a:pt x="34" y="201"/>
                  </a:cubicBezTo>
                  <a:cubicBezTo>
                    <a:pt x="34" y="249"/>
                    <a:pt x="105" y="280"/>
                    <a:pt x="209" y="280"/>
                  </a:cubicBezTo>
                  <a:cubicBezTo>
                    <a:pt x="247" y="280"/>
                    <a:pt x="289" y="276"/>
                    <a:pt x="334" y="267"/>
                  </a:cubicBezTo>
                  <a:cubicBezTo>
                    <a:pt x="501" y="267"/>
                    <a:pt x="634" y="167"/>
                    <a:pt x="634" y="101"/>
                  </a:cubicBezTo>
                  <a:cubicBezTo>
                    <a:pt x="634" y="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2"/>
            <p:cNvSpPr/>
            <p:nvPr/>
          </p:nvSpPr>
          <p:spPr>
            <a:xfrm>
              <a:off x="4117575" y="937213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601" y="0"/>
                  </a:moveTo>
                  <a:cubicBezTo>
                    <a:pt x="435" y="0"/>
                    <a:pt x="134" y="100"/>
                    <a:pt x="68" y="300"/>
                  </a:cubicBezTo>
                  <a:cubicBezTo>
                    <a:pt x="1" y="534"/>
                    <a:pt x="301" y="634"/>
                    <a:pt x="501" y="634"/>
                  </a:cubicBezTo>
                  <a:cubicBezTo>
                    <a:pt x="501" y="600"/>
                    <a:pt x="501" y="567"/>
                    <a:pt x="501" y="567"/>
                  </a:cubicBezTo>
                  <a:cubicBezTo>
                    <a:pt x="401" y="567"/>
                    <a:pt x="335" y="534"/>
                    <a:pt x="234" y="500"/>
                  </a:cubicBezTo>
                  <a:cubicBezTo>
                    <a:pt x="134" y="434"/>
                    <a:pt x="134" y="300"/>
                    <a:pt x="201" y="234"/>
                  </a:cubicBezTo>
                  <a:cubicBezTo>
                    <a:pt x="301" y="100"/>
                    <a:pt x="435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2"/>
            <p:cNvSpPr/>
            <p:nvPr/>
          </p:nvSpPr>
          <p:spPr>
            <a:xfrm>
              <a:off x="4188475" y="963063"/>
              <a:ext cx="11700" cy="7525"/>
            </a:xfrm>
            <a:custGeom>
              <a:avLst/>
              <a:gdLst/>
              <a:ahLst/>
              <a:cxnLst/>
              <a:rect l="l" t="t" r="r" b="b"/>
              <a:pathLst>
                <a:path w="468" h="301" extrusionOk="0">
                  <a:moveTo>
                    <a:pt x="234" y="0"/>
                  </a:moveTo>
                  <a:cubicBezTo>
                    <a:pt x="100" y="0"/>
                    <a:pt x="0" y="67"/>
                    <a:pt x="0" y="134"/>
                  </a:cubicBezTo>
                  <a:cubicBezTo>
                    <a:pt x="0" y="234"/>
                    <a:pt x="100" y="300"/>
                    <a:pt x="234" y="300"/>
                  </a:cubicBezTo>
                  <a:cubicBezTo>
                    <a:pt x="367" y="300"/>
                    <a:pt x="467" y="234"/>
                    <a:pt x="467" y="167"/>
                  </a:cubicBezTo>
                  <a:cubicBezTo>
                    <a:pt x="467" y="67"/>
                    <a:pt x="3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2"/>
            <p:cNvSpPr/>
            <p:nvPr/>
          </p:nvSpPr>
          <p:spPr>
            <a:xfrm>
              <a:off x="4180125" y="962213"/>
              <a:ext cx="13375" cy="14400"/>
            </a:xfrm>
            <a:custGeom>
              <a:avLst/>
              <a:gdLst/>
              <a:ahLst/>
              <a:cxnLst/>
              <a:rect l="l" t="t" r="r" b="b"/>
              <a:pathLst>
                <a:path w="535" h="576" extrusionOk="0">
                  <a:moveTo>
                    <a:pt x="434" y="1"/>
                  </a:moveTo>
                  <a:cubicBezTo>
                    <a:pt x="268" y="1"/>
                    <a:pt x="34" y="101"/>
                    <a:pt x="67" y="301"/>
                  </a:cubicBezTo>
                  <a:cubicBezTo>
                    <a:pt x="96" y="498"/>
                    <a:pt x="289" y="576"/>
                    <a:pt x="449" y="576"/>
                  </a:cubicBezTo>
                  <a:cubicBezTo>
                    <a:pt x="479" y="576"/>
                    <a:pt x="508" y="573"/>
                    <a:pt x="534" y="568"/>
                  </a:cubicBezTo>
                  <a:lnTo>
                    <a:pt x="534" y="534"/>
                  </a:lnTo>
                  <a:cubicBezTo>
                    <a:pt x="401" y="468"/>
                    <a:pt x="301" y="434"/>
                    <a:pt x="201" y="334"/>
                  </a:cubicBezTo>
                  <a:cubicBezTo>
                    <a:pt x="1" y="134"/>
                    <a:pt x="301" y="34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2"/>
            <p:cNvSpPr/>
            <p:nvPr/>
          </p:nvSpPr>
          <p:spPr>
            <a:xfrm>
              <a:off x="4099250" y="1017263"/>
              <a:ext cx="9200" cy="5850"/>
            </a:xfrm>
            <a:custGeom>
              <a:avLst/>
              <a:gdLst/>
              <a:ahLst/>
              <a:cxnLst/>
              <a:rect l="l" t="t" r="r" b="b"/>
              <a:pathLst>
                <a:path w="368" h="234" extrusionOk="0">
                  <a:moveTo>
                    <a:pt x="200" y="0"/>
                  </a:moveTo>
                  <a:cubicBezTo>
                    <a:pt x="100" y="0"/>
                    <a:pt x="33" y="34"/>
                    <a:pt x="0" y="100"/>
                  </a:cubicBezTo>
                  <a:cubicBezTo>
                    <a:pt x="0" y="167"/>
                    <a:pt x="100" y="200"/>
                    <a:pt x="200" y="234"/>
                  </a:cubicBezTo>
                  <a:cubicBezTo>
                    <a:pt x="300" y="234"/>
                    <a:pt x="367" y="167"/>
                    <a:pt x="367" y="134"/>
                  </a:cubicBezTo>
                  <a:cubicBezTo>
                    <a:pt x="367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2"/>
            <p:cNvSpPr/>
            <p:nvPr/>
          </p:nvSpPr>
          <p:spPr>
            <a:xfrm>
              <a:off x="4093400" y="1015588"/>
              <a:ext cx="10025" cy="11900"/>
            </a:xfrm>
            <a:custGeom>
              <a:avLst/>
              <a:gdLst/>
              <a:ahLst/>
              <a:cxnLst/>
              <a:rect l="l" t="t" r="r" b="b"/>
              <a:pathLst>
                <a:path w="401" h="476" extrusionOk="0">
                  <a:moveTo>
                    <a:pt x="334" y="1"/>
                  </a:moveTo>
                  <a:cubicBezTo>
                    <a:pt x="201" y="1"/>
                    <a:pt x="1" y="101"/>
                    <a:pt x="34" y="267"/>
                  </a:cubicBezTo>
                  <a:cubicBezTo>
                    <a:pt x="62" y="406"/>
                    <a:pt x="205" y="476"/>
                    <a:pt x="330" y="476"/>
                  </a:cubicBezTo>
                  <a:cubicBezTo>
                    <a:pt x="355" y="476"/>
                    <a:pt x="379" y="473"/>
                    <a:pt x="401" y="468"/>
                  </a:cubicBezTo>
                  <a:cubicBezTo>
                    <a:pt x="401" y="468"/>
                    <a:pt x="401" y="434"/>
                    <a:pt x="401" y="434"/>
                  </a:cubicBezTo>
                  <a:cubicBezTo>
                    <a:pt x="301" y="401"/>
                    <a:pt x="201" y="334"/>
                    <a:pt x="134" y="267"/>
                  </a:cubicBezTo>
                  <a:cubicBezTo>
                    <a:pt x="1" y="134"/>
                    <a:pt x="201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2"/>
            <p:cNvSpPr/>
            <p:nvPr/>
          </p:nvSpPr>
          <p:spPr>
            <a:xfrm>
              <a:off x="4200150" y="1018938"/>
              <a:ext cx="14200" cy="9175"/>
            </a:xfrm>
            <a:custGeom>
              <a:avLst/>
              <a:gdLst/>
              <a:ahLst/>
              <a:cxnLst/>
              <a:rect l="l" t="t" r="r" b="b"/>
              <a:pathLst>
                <a:path w="568" h="367" extrusionOk="0">
                  <a:moveTo>
                    <a:pt x="267" y="0"/>
                  </a:moveTo>
                  <a:cubicBezTo>
                    <a:pt x="100" y="33"/>
                    <a:pt x="0" y="133"/>
                    <a:pt x="34" y="234"/>
                  </a:cubicBezTo>
                  <a:cubicBezTo>
                    <a:pt x="34" y="334"/>
                    <a:pt x="167" y="367"/>
                    <a:pt x="334" y="367"/>
                  </a:cubicBezTo>
                  <a:cubicBezTo>
                    <a:pt x="467" y="334"/>
                    <a:pt x="567" y="234"/>
                    <a:pt x="567" y="133"/>
                  </a:cubicBezTo>
                  <a:cubicBezTo>
                    <a:pt x="567" y="33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2"/>
            <p:cNvSpPr/>
            <p:nvPr/>
          </p:nvSpPr>
          <p:spPr>
            <a:xfrm>
              <a:off x="4191800" y="1018088"/>
              <a:ext cx="17550" cy="16275"/>
            </a:xfrm>
            <a:custGeom>
              <a:avLst/>
              <a:gdLst/>
              <a:ahLst/>
              <a:cxnLst/>
              <a:rect l="l" t="t" r="r" b="b"/>
              <a:pathLst>
                <a:path w="702" h="651" extrusionOk="0">
                  <a:moveTo>
                    <a:pt x="368" y="1"/>
                  </a:moveTo>
                  <a:lnTo>
                    <a:pt x="368" y="1"/>
                  </a:lnTo>
                  <a:cubicBezTo>
                    <a:pt x="234" y="101"/>
                    <a:pt x="1" y="301"/>
                    <a:pt x="168" y="501"/>
                  </a:cubicBezTo>
                  <a:cubicBezTo>
                    <a:pt x="245" y="598"/>
                    <a:pt x="357" y="650"/>
                    <a:pt x="470" y="650"/>
                  </a:cubicBezTo>
                  <a:cubicBezTo>
                    <a:pt x="550" y="650"/>
                    <a:pt x="632" y="623"/>
                    <a:pt x="701" y="568"/>
                  </a:cubicBezTo>
                  <a:cubicBezTo>
                    <a:pt x="568" y="568"/>
                    <a:pt x="434" y="568"/>
                    <a:pt x="301" y="501"/>
                  </a:cubicBezTo>
                  <a:cubicBezTo>
                    <a:pt x="34" y="368"/>
                    <a:pt x="201" y="134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2"/>
            <p:cNvSpPr/>
            <p:nvPr/>
          </p:nvSpPr>
          <p:spPr>
            <a:xfrm>
              <a:off x="3845725" y="585288"/>
              <a:ext cx="157375" cy="11977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2"/>
            <p:cNvSpPr/>
            <p:nvPr/>
          </p:nvSpPr>
          <p:spPr>
            <a:xfrm>
              <a:off x="3970825" y="650338"/>
              <a:ext cx="25025" cy="50875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2"/>
            <p:cNvSpPr/>
            <p:nvPr/>
          </p:nvSpPr>
          <p:spPr>
            <a:xfrm>
              <a:off x="3845725" y="585288"/>
              <a:ext cx="157375" cy="11977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2"/>
            <p:cNvSpPr/>
            <p:nvPr/>
          </p:nvSpPr>
          <p:spPr>
            <a:xfrm>
              <a:off x="3866575" y="380963"/>
              <a:ext cx="165875" cy="98425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2"/>
            <p:cNvSpPr/>
            <p:nvPr/>
          </p:nvSpPr>
          <p:spPr>
            <a:xfrm>
              <a:off x="4001675" y="385963"/>
              <a:ext cx="18375" cy="5340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7" y="1435"/>
                    <a:pt x="734" y="2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2"/>
            <p:cNvSpPr/>
            <p:nvPr/>
          </p:nvSpPr>
          <p:spPr>
            <a:xfrm>
              <a:off x="3866575" y="380963"/>
              <a:ext cx="165875" cy="98425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2"/>
            <p:cNvSpPr/>
            <p:nvPr/>
          </p:nvSpPr>
          <p:spPr>
            <a:xfrm>
              <a:off x="3754000" y="192463"/>
              <a:ext cx="125250" cy="153500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2"/>
            <p:cNvSpPr/>
            <p:nvPr/>
          </p:nvSpPr>
          <p:spPr>
            <a:xfrm>
              <a:off x="3819050" y="195013"/>
              <a:ext cx="50875" cy="25025"/>
            </a:xfrm>
            <a:custGeom>
              <a:avLst/>
              <a:gdLst/>
              <a:ahLst/>
              <a:cxnLst/>
              <a:rect l="l" t="t" r="r" b="b"/>
              <a:pathLst>
                <a:path w="2035" h="100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134" y="901"/>
                    <a:pt x="2035" y="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2"/>
            <p:cNvSpPr/>
            <p:nvPr/>
          </p:nvSpPr>
          <p:spPr>
            <a:xfrm>
              <a:off x="3754000" y="192463"/>
              <a:ext cx="125250" cy="153500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2"/>
            <p:cNvSpPr/>
            <p:nvPr/>
          </p:nvSpPr>
          <p:spPr>
            <a:xfrm>
              <a:off x="3549025" y="168713"/>
              <a:ext cx="99075" cy="156400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2"/>
            <p:cNvSpPr/>
            <p:nvPr/>
          </p:nvSpPr>
          <p:spPr>
            <a:xfrm>
              <a:off x="3554675" y="170813"/>
              <a:ext cx="53400" cy="18375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2"/>
            <p:cNvSpPr/>
            <p:nvPr/>
          </p:nvSpPr>
          <p:spPr>
            <a:xfrm>
              <a:off x="3549025" y="168713"/>
              <a:ext cx="99075" cy="156400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2"/>
            <p:cNvSpPr/>
            <p:nvPr/>
          </p:nvSpPr>
          <p:spPr>
            <a:xfrm>
              <a:off x="3356475" y="317213"/>
              <a:ext cx="158200" cy="120500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2"/>
            <p:cNvSpPr/>
            <p:nvPr/>
          </p:nvSpPr>
          <p:spPr>
            <a:xfrm>
              <a:off x="3363725" y="321763"/>
              <a:ext cx="25025" cy="50050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2"/>
            <p:cNvSpPr/>
            <p:nvPr/>
          </p:nvSpPr>
          <p:spPr>
            <a:xfrm>
              <a:off x="3356475" y="317213"/>
              <a:ext cx="158200" cy="120500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2"/>
            <p:cNvSpPr/>
            <p:nvPr/>
          </p:nvSpPr>
          <p:spPr>
            <a:xfrm>
              <a:off x="3327950" y="543588"/>
              <a:ext cx="165875" cy="98425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2"/>
            <p:cNvSpPr/>
            <p:nvPr/>
          </p:nvSpPr>
          <p:spPr>
            <a:xfrm>
              <a:off x="3339525" y="582788"/>
              <a:ext cx="18375" cy="5340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2"/>
            <p:cNvSpPr/>
            <p:nvPr/>
          </p:nvSpPr>
          <p:spPr>
            <a:xfrm>
              <a:off x="3327950" y="543588"/>
              <a:ext cx="165875" cy="98425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2"/>
            <p:cNvSpPr/>
            <p:nvPr/>
          </p:nvSpPr>
          <p:spPr>
            <a:xfrm>
              <a:off x="3481125" y="677013"/>
              <a:ext cx="126125" cy="153475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2"/>
            <p:cNvSpPr/>
            <p:nvPr/>
          </p:nvSpPr>
          <p:spPr>
            <a:xfrm>
              <a:off x="3490475" y="802113"/>
              <a:ext cx="50050" cy="25025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2"/>
            <p:cNvSpPr/>
            <p:nvPr/>
          </p:nvSpPr>
          <p:spPr>
            <a:xfrm>
              <a:off x="3481125" y="677013"/>
              <a:ext cx="126125" cy="153475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2"/>
            <p:cNvSpPr/>
            <p:nvPr/>
          </p:nvSpPr>
          <p:spPr>
            <a:xfrm>
              <a:off x="3712300" y="697863"/>
              <a:ext cx="99100" cy="156400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2"/>
            <p:cNvSpPr/>
            <p:nvPr/>
          </p:nvSpPr>
          <p:spPr>
            <a:xfrm>
              <a:off x="3751500" y="832963"/>
              <a:ext cx="53400" cy="18375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2"/>
            <p:cNvSpPr/>
            <p:nvPr/>
          </p:nvSpPr>
          <p:spPr>
            <a:xfrm>
              <a:off x="3712300" y="697863"/>
              <a:ext cx="99100" cy="156400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2"/>
            <p:cNvSpPr/>
            <p:nvPr/>
          </p:nvSpPr>
          <p:spPr>
            <a:xfrm>
              <a:off x="3868250" y="561088"/>
              <a:ext cx="199100" cy="123725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2"/>
            <p:cNvSpPr/>
            <p:nvPr/>
          </p:nvSpPr>
          <p:spPr>
            <a:xfrm>
              <a:off x="4041700" y="626988"/>
              <a:ext cx="18375" cy="5340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34" y="0"/>
                  </a:moveTo>
                  <a:cubicBezTo>
                    <a:pt x="734" y="1"/>
                    <a:pt x="0" y="1235"/>
                    <a:pt x="0" y="2135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2"/>
            <p:cNvSpPr/>
            <p:nvPr/>
          </p:nvSpPr>
          <p:spPr>
            <a:xfrm>
              <a:off x="3859075" y="321738"/>
              <a:ext cx="205000" cy="130150"/>
            </a:xfrm>
            <a:custGeom>
              <a:avLst/>
              <a:gdLst/>
              <a:ahLst/>
              <a:cxnLst/>
              <a:rect l="l" t="t" r="r" b="b"/>
              <a:pathLst>
                <a:path w="8200" h="5206" extrusionOk="0">
                  <a:moveTo>
                    <a:pt x="6618" y="0"/>
                  </a:moveTo>
                  <a:cubicBezTo>
                    <a:pt x="6614" y="0"/>
                    <a:pt x="6609" y="0"/>
                    <a:pt x="6605" y="1"/>
                  </a:cubicBezTo>
                  <a:cubicBezTo>
                    <a:pt x="6305" y="68"/>
                    <a:pt x="6138" y="1236"/>
                    <a:pt x="5938" y="1302"/>
                  </a:cubicBezTo>
                  <a:cubicBezTo>
                    <a:pt x="5771" y="1369"/>
                    <a:pt x="0" y="3270"/>
                    <a:pt x="0" y="3270"/>
                  </a:cubicBezTo>
                  <a:lnTo>
                    <a:pt x="868" y="5205"/>
                  </a:lnTo>
                  <a:cubicBezTo>
                    <a:pt x="868" y="5205"/>
                    <a:pt x="6271" y="2303"/>
                    <a:pt x="6538" y="2236"/>
                  </a:cubicBezTo>
                  <a:cubicBezTo>
                    <a:pt x="6550" y="2232"/>
                    <a:pt x="6563" y="2230"/>
                    <a:pt x="6579" y="2230"/>
                  </a:cubicBezTo>
                  <a:cubicBezTo>
                    <a:pt x="6768" y="2230"/>
                    <a:pt x="7263" y="2527"/>
                    <a:pt x="7575" y="2527"/>
                  </a:cubicBezTo>
                  <a:cubicBezTo>
                    <a:pt x="7624" y="2527"/>
                    <a:pt x="7668" y="2520"/>
                    <a:pt x="7706" y="2503"/>
                  </a:cubicBezTo>
                  <a:cubicBezTo>
                    <a:pt x="8199" y="2273"/>
                    <a:pt x="6941" y="0"/>
                    <a:pt x="6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2"/>
            <p:cNvSpPr/>
            <p:nvPr/>
          </p:nvSpPr>
          <p:spPr>
            <a:xfrm>
              <a:off x="4027525" y="326763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0" y="1"/>
                  </a:moveTo>
                  <a:cubicBezTo>
                    <a:pt x="1" y="1"/>
                    <a:pt x="367" y="1402"/>
                    <a:pt x="1001" y="20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2"/>
            <p:cNvSpPr/>
            <p:nvPr/>
          </p:nvSpPr>
          <p:spPr>
            <a:xfrm>
              <a:off x="3727300" y="135213"/>
              <a:ext cx="127725" cy="194925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2"/>
            <p:cNvSpPr/>
            <p:nvPr/>
          </p:nvSpPr>
          <p:spPr>
            <a:xfrm>
              <a:off x="3793200" y="138288"/>
              <a:ext cx="53375" cy="18375"/>
            </a:xfrm>
            <a:custGeom>
              <a:avLst/>
              <a:gdLst/>
              <a:ahLst/>
              <a:cxnLst/>
              <a:rect l="l" t="t" r="r" b="b"/>
              <a:pathLst>
                <a:path w="2135" h="7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34" y="735"/>
                    <a:pt x="2135" y="7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2"/>
            <p:cNvSpPr/>
            <p:nvPr/>
          </p:nvSpPr>
          <p:spPr>
            <a:xfrm>
              <a:off x="3486575" y="143813"/>
              <a:ext cx="131525" cy="195475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2"/>
            <p:cNvSpPr/>
            <p:nvPr/>
          </p:nvSpPr>
          <p:spPr>
            <a:xfrm>
              <a:off x="3492975" y="145813"/>
              <a:ext cx="51725" cy="24200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2"/>
            <p:cNvSpPr/>
            <p:nvPr/>
          </p:nvSpPr>
          <p:spPr>
            <a:xfrm>
              <a:off x="3297225" y="347338"/>
              <a:ext cx="199100" cy="122900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2"/>
            <p:cNvSpPr/>
            <p:nvPr/>
          </p:nvSpPr>
          <p:spPr>
            <a:xfrm>
              <a:off x="3304500" y="351788"/>
              <a:ext cx="19200" cy="5340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2"/>
            <p:cNvSpPr/>
            <p:nvPr/>
          </p:nvSpPr>
          <p:spPr>
            <a:xfrm>
              <a:off x="3299600" y="580288"/>
              <a:ext cx="205900" cy="130125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2"/>
            <p:cNvSpPr/>
            <p:nvPr/>
          </p:nvSpPr>
          <p:spPr>
            <a:xfrm>
              <a:off x="3312000" y="653663"/>
              <a:ext cx="24225" cy="50900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2"/>
            <p:cNvSpPr/>
            <p:nvPr/>
          </p:nvSpPr>
          <p:spPr>
            <a:xfrm>
              <a:off x="3509500" y="702038"/>
              <a:ext cx="126925" cy="194650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2"/>
            <p:cNvSpPr/>
            <p:nvPr/>
          </p:nvSpPr>
          <p:spPr>
            <a:xfrm>
              <a:off x="3518000" y="875463"/>
              <a:ext cx="53400" cy="18400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2"/>
            <p:cNvSpPr/>
            <p:nvPr/>
          </p:nvSpPr>
          <p:spPr>
            <a:xfrm>
              <a:off x="3745650" y="692863"/>
              <a:ext cx="131525" cy="195775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2"/>
            <p:cNvSpPr/>
            <p:nvPr/>
          </p:nvSpPr>
          <p:spPr>
            <a:xfrm>
              <a:off x="3819875" y="861313"/>
              <a:ext cx="50900" cy="25050"/>
            </a:xfrm>
            <a:custGeom>
              <a:avLst/>
              <a:gdLst/>
              <a:ahLst/>
              <a:cxnLst/>
              <a:rect l="l" t="t" r="r" b="b"/>
              <a:pathLst>
                <a:path w="2036" h="10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2035" y="1"/>
                    <a:pt x="634" y="368"/>
                    <a:pt x="0" y="1001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2"/>
            <p:cNvSpPr/>
            <p:nvPr/>
          </p:nvSpPr>
          <p:spPr>
            <a:xfrm>
              <a:off x="3404575" y="253088"/>
              <a:ext cx="557100" cy="521050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2"/>
            <p:cNvSpPr/>
            <p:nvPr/>
          </p:nvSpPr>
          <p:spPr>
            <a:xfrm>
              <a:off x="3493800" y="325938"/>
              <a:ext cx="467875" cy="448200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2"/>
            <p:cNvSpPr/>
            <p:nvPr/>
          </p:nvSpPr>
          <p:spPr>
            <a:xfrm>
              <a:off x="3872400" y="466788"/>
              <a:ext cx="160975" cy="77650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2"/>
            <p:cNvSpPr/>
            <p:nvPr/>
          </p:nvSpPr>
          <p:spPr>
            <a:xfrm>
              <a:off x="4016675" y="474363"/>
              <a:ext cx="9200" cy="64250"/>
            </a:xfrm>
            <a:custGeom>
              <a:avLst/>
              <a:gdLst/>
              <a:ahLst/>
              <a:cxnLst/>
              <a:rect l="l" t="t" r="r" b="b"/>
              <a:pathLst>
                <a:path w="368" h="2570" extrusionOk="0">
                  <a:moveTo>
                    <a:pt x="301" y="1"/>
                  </a:moveTo>
                  <a:lnTo>
                    <a:pt x="301" y="1"/>
                  </a:lnTo>
                  <a:cubicBezTo>
                    <a:pt x="301" y="1"/>
                    <a:pt x="1" y="1602"/>
                    <a:pt x="368" y="25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2"/>
            <p:cNvSpPr/>
            <p:nvPr/>
          </p:nvSpPr>
          <p:spPr>
            <a:xfrm>
              <a:off x="3879075" y="466788"/>
              <a:ext cx="152650" cy="37625"/>
            </a:xfrm>
            <a:custGeom>
              <a:avLst/>
              <a:gdLst/>
              <a:ahLst/>
              <a:cxnLst/>
              <a:rect l="l" t="t" r="r" b="b"/>
              <a:pathLst>
                <a:path w="6106" h="1505" extrusionOk="0">
                  <a:moveTo>
                    <a:pt x="5743" y="1"/>
                  </a:moveTo>
                  <a:cubicBezTo>
                    <a:pt x="5403" y="1"/>
                    <a:pt x="4718" y="1072"/>
                    <a:pt x="4481" y="1072"/>
                  </a:cubicBezTo>
                  <a:cubicBezTo>
                    <a:pt x="4477" y="1072"/>
                    <a:pt x="4474" y="1071"/>
                    <a:pt x="4471" y="1071"/>
                  </a:cubicBezTo>
                  <a:lnTo>
                    <a:pt x="1" y="371"/>
                  </a:lnTo>
                  <a:lnTo>
                    <a:pt x="1" y="371"/>
                  </a:lnTo>
                  <a:cubicBezTo>
                    <a:pt x="134" y="437"/>
                    <a:pt x="4437" y="1505"/>
                    <a:pt x="4671" y="1505"/>
                  </a:cubicBezTo>
                  <a:cubicBezTo>
                    <a:pt x="4938" y="1471"/>
                    <a:pt x="5238" y="971"/>
                    <a:pt x="5505" y="737"/>
                  </a:cubicBezTo>
                  <a:cubicBezTo>
                    <a:pt x="5547" y="674"/>
                    <a:pt x="5603" y="651"/>
                    <a:pt x="5655" y="651"/>
                  </a:cubicBezTo>
                  <a:cubicBezTo>
                    <a:pt x="5685" y="651"/>
                    <a:pt x="5714" y="659"/>
                    <a:pt x="5738" y="671"/>
                  </a:cubicBezTo>
                  <a:cubicBezTo>
                    <a:pt x="5772" y="704"/>
                    <a:pt x="5805" y="704"/>
                    <a:pt x="5838" y="737"/>
                  </a:cubicBezTo>
                  <a:cubicBezTo>
                    <a:pt x="5972" y="904"/>
                    <a:pt x="6072" y="1138"/>
                    <a:pt x="6105" y="1371"/>
                  </a:cubicBezTo>
                  <a:cubicBezTo>
                    <a:pt x="6038" y="671"/>
                    <a:pt x="5905" y="37"/>
                    <a:pt x="5772" y="4"/>
                  </a:cubicBezTo>
                  <a:cubicBezTo>
                    <a:pt x="5762" y="2"/>
                    <a:pt x="5753" y="1"/>
                    <a:pt x="5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2"/>
            <p:cNvSpPr/>
            <p:nvPr/>
          </p:nvSpPr>
          <p:spPr>
            <a:xfrm>
              <a:off x="3797350" y="237188"/>
              <a:ext cx="159325" cy="154650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2"/>
            <p:cNvSpPr/>
            <p:nvPr/>
          </p:nvSpPr>
          <p:spPr>
            <a:xfrm>
              <a:off x="3904100" y="240863"/>
              <a:ext cx="46725" cy="44225"/>
            </a:xfrm>
            <a:custGeom>
              <a:avLst/>
              <a:gdLst/>
              <a:ahLst/>
              <a:cxnLst/>
              <a:rect l="l" t="t" r="r" b="b"/>
              <a:pathLst>
                <a:path w="1869" h="1769" extrusionOk="0">
                  <a:moveTo>
                    <a:pt x="1" y="1"/>
                  </a:moveTo>
                  <a:cubicBezTo>
                    <a:pt x="1" y="1"/>
                    <a:pt x="935" y="1368"/>
                    <a:pt x="1869" y="17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2"/>
            <p:cNvSpPr/>
            <p:nvPr/>
          </p:nvSpPr>
          <p:spPr>
            <a:xfrm>
              <a:off x="3799850" y="236363"/>
              <a:ext cx="146800" cy="111275"/>
            </a:xfrm>
            <a:custGeom>
              <a:avLst/>
              <a:gdLst/>
              <a:ahLst/>
              <a:cxnLst/>
              <a:rect l="l" t="t" r="r" b="b"/>
              <a:pathLst>
                <a:path w="5872" h="4451" extrusionOk="0">
                  <a:moveTo>
                    <a:pt x="3992" y="0"/>
                  </a:moveTo>
                  <a:cubicBezTo>
                    <a:pt x="3970" y="0"/>
                    <a:pt x="3951" y="5"/>
                    <a:pt x="3937" y="14"/>
                  </a:cubicBezTo>
                  <a:cubicBezTo>
                    <a:pt x="3637" y="214"/>
                    <a:pt x="3970" y="1548"/>
                    <a:pt x="3770" y="1682"/>
                  </a:cubicBezTo>
                  <a:lnTo>
                    <a:pt x="1" y="4451"/>
                  </a:lnTo>
                  <a:cubicBezTo>
                    <a:pt x="301" y="4284"/>
                    <a:pt x="4204" y="2216"/>
                    <a:pt x="4371" y="1949"/>
                  </a:cubicBezTo>
                  <a:cubicBezTo>
                    <a:pt x="4537" y="1649"/>
                    <a:pt x="4304" y="1081"/>
                    <a:pt x="4404" y="815"/>
                  </a:cubicBezTo>
                  <a:cubicBezTo>
                    <a:pt x="4437" y="748"/>
                    <a:pt x="4504" y="748"/>
                    <a:pt x="4604" y="748"/>
                  </a:cubicBezTo>
                  <a:cubicBezTo>
                    <a:pt x="4671" y="748"/>
                    <a:pt x="4771" y="781"/>
                    <a:pt x="4838" y="815"/>
                  </a:cubicBezTo>
                  <a:cubicBezTo>
                    <a:pt x="5205" y="981"/>
                    <a:pt x="5538" y="1181"/>
                    <a:pt x="5872" y="1448"/>
                  </a:cubicBezTo>
                  <a:cubicBezTo>
                    <a:pt x="5344" y="797"/>
                    <a:pt x="4297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3645575" y="153713"/>
              <a:ext cx="79250" cy="159725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3653925" y="159138"/>
              <a:ext cx="64225" cy="5225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3645575" y="153238"/>
              <a:ext cx="77600" cy="159375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3412500" y="231213"/>
              <a:ext cx="158900" cy="156450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2"/>
            <p:cNvSpPr/>
            <p:nvPr/>
          </p:nvSpPr>
          <p:spPr>
            <a:xfrm>
              <a:off x="3421250" y="235038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2"/>
            <p:cNvSpPr/>
            <p:nvPr/>
          </p:nvSpPr>
          <p:spPr>
            <a:xfrm>
              <a:off x="3412500" y="231213"/>
              <a:ext cx="130525" cy="90575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2"/>
            <p:cNvSpPr/>
            <p:nvPr/>
          </p:nvSpPr>
          <p:spPr>
            <a:xfrm>
              <a:off x="3330350" y="461038"/>
              <a:ext cx="162650" cy="77650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2"/>
            <p:cNvSpPr/>
            <p:nvPr/>
          </p:nvSpPr>
          <p:spPr>
            <a:xfrm>
              <a:off x="3339525" y="467688"/>
              <a:ext cx="9200" cy="63425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2"/>
            <p:cNvSpPr/>
            <p:nvPr/>
          </p:nvSpPr>
          <p:spPr>
            <a:xfrm>
              <a:off x="3330350" y="461863"/>
              <a:ext cx="136800" cy="65075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3407075" y="613638"/>
              <a:ext cx="160975" cy="155525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2"/>
            <p:cNvSpPr/>
            <p:nvPr/>
          </p:nvSpPr>
          <p:spPr>
            <a:xfrm>
              <a:off x="3414575" y="720388"/>
              <a:ext cx="47575" cy="44225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2"/>
            <p:cNvSpPr/>
            <p:nvPr/>
          </p:nvSpPr>
          <p:spPr>
            <a:xfrm>
              <a:off x="3407075" y="619463"/>
              <a:ext cx="114275" cy="129300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2"/>
            <p:cNvSpPr/>
            <p:nvPr/>
          </p:nvSpPr>
          <p:spPr>
            <a:xfrm>
              <a:off x="3641425" y="692863"/>
              <a:ext cx="79225" cy="159400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2"/>
            <p:cNvSpPr/>
            <p:nvPr/>
          </p:nvSpPr>
          <p:spPr>
            <a:xfrm>
              <a:off x="3647250" y="841738"/>
              <a:ext cx="64250" cy="46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2"/>
            <p:cNvSpPr/>
            <p:nvPr/>
          </p:nvSpPr>
          <p:spPr>
            <a:xfrm>
              <a:off x="3641425" y="717038"/>
              <a:ext cx="78400" cy="135225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2"/>
            <p:cNvSpPr/>
            <p:nvPr/>
          </p:nvSpPr>
          <p:spPr>
            <a:xfrm>
              <a:off x="3794025" y="617813"/>
              <a:ext cx="157625" cy="156375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2"/>
            <p:cNvSpPr/>
            <p:nvPr/>
          </p:nvSpPr>
          <p:spPr>
            <a:xfrm>
              <a:off x="3900775" y="723713"/>
              <a:ext cx="43375" cy="46725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2"/>
            <p:cNvSpPr/>
            <p:nvPr/>
          </p:nvSpPr>
          <p:spPr>
            <a:xfrm>
              <a:off x="3843225" y="626988"/>
              <a:ext cx="107600" cy="126775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2"/>
            <p:cNvSpPr/>
            <p:nvPr/>
          </p:nvSpPr>
          <p:spPr>
            <a:xfrm>
              <a:off x="3672275" y="648563"/>
              <a:ext cx="39225" cy="25650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2"/>
            <p:cNvSpPr/>
            <p:nvPr/>
          </p:nvSpPr>
          <p:spPr>
            <a:xfrm>
              <a:off x="3648325" y="638413"/>
              <a:ext cx="56500" cy="54675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2"/>
            <p:cNvSpPr/>
            <p:nvPr/>
          </p:nvSpPr>
          <p:spPr>
            <a:xfrm>
              <a:off x="3628075" y="348088"/>
              <a:ext cx="50050" cy="23275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2"/>
            <p:cNvSpPr/>
            <p:nvPr/>
          </p:nvSpPr>
          <p:spPr>
            <a:xfrm>
              <a:off x="3596375" y="335338"/>
              <a:ext cx="60900" cy="48150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2"/>
            <p:cNvSpPr/>
            <p:nvPr/>
          </p:nvSpPr>
          <p:spPr>
            <a:xfrm>
              <a:off x="3514650" y="551088"/>
              <a:ext cx="36725" cy="21700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2"/>
            <p:cNvSpPr/>
            <p:nvPr/>
          </p:nvSpPr>
          <p:spPr>
            <a:xfrm>
              <a:off x="3487975" y="542763"/>
              <a:ext cx="44225" cy="48050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2"/>
            <p:cNvSpPr/>
            <p:nvPr/>
          </p:nvSpPr>
          <p:spPr>
            <a:xfrm>
              <a:off x="3562200" y="489713"/>
              <a:ext cx="30875" cy="17725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2"/>
            <p:cNvSpPr/>
            <p:nvPr/>
          </p:nvSpPr>
          <p:spPr>
            <a:xfrm>
              <a:off x="3543000" y="486038"/>
              <a:ext cx="40075" cy="36475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2"/>
            <p:cNvSpPr/>
            <p:nvPr/>
          </p:nvSpPr>
          <p:spPr>
            <a:xfrm>
              <a:off x="3829050" y="503663"/>
              <a:ext cx="48400" cy="28175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2"/>
            <p:cNvSpPr/>
            <p:nvPr/>
          </p:nvSpPr>
          <p:spPr>
            <a:xfrm>
              <a:off x="3802350" y="501063"/>
              <a:ext cx="58400" cy="51575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42"/>
          <p:cNvSpPr/>
          <p:nvPr/>
        </p:nvSpPr>
        <p:spPr>
          <a:xfrm>
            <a:off x="7253350" y="4129025"/>
            <a:ext cx="194450" cy="174475"/>
          </a:xfrm>
          <a:custGeom>
            <a:avLst/>
            <a:gdLst/>
            <a:ahLst/>
            <a:cxnLst/>
            <a:rect l="l" t="t" r="r" b="b"/>
            <a:pathLst>
              <a:path w="7778" h="6979" extrusionOk="0">
                <a:moveTo>
                  <a:pt x="4378" y="1"/>
                </a:moveTo>
                <a:cubicBezTo>
                  <a:pt x="1862" y="1"/>
                  <a:pt x="0" y="2606"/>
                  <a:pt x="1006" y="5043"/>
                </a:cubicBezTo>
                <a:cubicBezTo>
                  <a:pt x="1540" y="6011"/>
                  <a:pt x="2440" y="6711"/>
                  <a:pt x="3508" y="6911"/>
                </a:cubicBezTo>
                <a:cubicBezTo>
                  <a:pt x="3739" y="6957"/>
                  <a:pt x="3969" y="6979"/>
                  <a:pt x="4195" y="6979"/>
                </a:cubicBezTo>
                <a:cubicBezTo>
                  <a:pt x="5800" y="6979"/>
                  <a:pt x="7222" y="5880"/>
                  <a:pt x="7544" y="4243"/>
                </a:cubicBezTo>
                <a:cubicBezTo>
                  <a:pt x="7777" y="3209"/>
                  <a:pt x="7577" y="2141"/>
                  <a:pt x="6944" y="1274"/>
                </a:cubicBezTo>
                <a:cubicBezTo>
                  <a:pt x="6510" y="674"/>
                  <a:pt x="5843" y="240"/>
                  <a:pt x="5109" y="73"/>
                </a:cubicBezTo>
                <a:cubicBezTo>
                  <a:pt x="4861" y="24"/>
                  <a:pt x="4617" y="1"/>
                  <a:pt x="4378" y="1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2" name="Google Shape;2862;p42"/>
          <p:cNvGrpSpPr/>
          <p:nvPr/>
        </p:nvGrpSpPr>
        <p:grpSpPr>
          <a:xfrm>
            <a:off x="7321450" y="3044600"/>
            <a:ext cx="1768775" cy="1862600"/>
            <a:chOff x="7309350" y="3275775"/>
            <a:chExt cx="1768775" cy="1862600"/>
          </a:xfrm>
        </p:grpSpPr>
        <p:sp>
          <p:nvSpPr>
            <p:cNvPr id="2863" name="Google Shape;2863;p42"/>
            <p:cNvSpPr/>
            <p:nvPr/>
          </p:nvSpPr>
          <p:spPr>
            <a:xfrm>
              <a:off x="8767875" y="4096475"/>
              <a:ext cx="310250" cy="305375"/>
            </a:xfrm>
            <a:custGeom>
              <a:avLst/>
              <a:gdLst/>
              <a:ahLst/>
              <a:cxnLst/>
              <a:rect l="l" t="t" r="r" b="b"/>
              <a:pathLst>
                <a:path w="12410" h="12215" extrusionOk="0">
                  <a:moveTo>
                    <a:pt x="6238" y="1"/>
                  </a:moveTo>
                  <a:cubicBezTo>
                    <a:pt x="3579" y="1"/>
                    <a:pt x="1093" y="1646"/>
                    <a:pt x="334" y="4878"/>
                  </a:cubicBezTo>
                  <a:cubicBezTo>
                    <a:pt x="1" y="6212"/>
                    <a:pt x="101" y="7613"/>
                    <a:pt x="635" y="8847"/>
                  </a:cubicBezTo>
                  <a:cubicBezTo>
                    <a:pt x="1435" y="10482"/>
                    <a:pt x="3036" y="11616"/>
                    <a:pt x="4971" y="12049"/>
                  </a:cubicBezTo>
                  <a:cubicBezTo>
                    <a:pt x="5424" y="12162"/>
                    <a:pt x="5873" y="12215"/>
                    <a:pt x="6312" y="12215"/>
                  </a:cubicBezTo>
                  <a:cubicBezTo>
                    <a:pt x="9012" y="12215"/>
                    <a:pt x="11350" y="10205"/>
                    <a:pt x="12009" y="7480"/>
                  </a:cubicBezTo>
                  <a:cubicBezTo>
                    <a:pt x="12410" y="5678"/>
                    <a:pt x="12043" y="3777"/>
                    <a:pt x="10975" y="2276"/>
                  </a:cubicBezTo>
                  <a:cubicBezTo>
                    <a:pt x="10208" y="1208"/>
                    <a:pt x="9041" y="441"/>
                    <a:pt x="7740" y="174"/>
                  </a:cubicBezTo>
                  <a:cubicBezTo>
                    <a:pt x="7240" y="59"/>
                    <a:pt x="6736" y="1"/>
                    <a:pt x="623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2"/>
            <p:cNvSpPr/>
            <p:nvPr/>
          </p:nvSpPr>
          <p:spPr>
            <a:xfrm>
              <a:off x="8820250" y="4165025"/>
              <a:ext cx="188675" cy="169375"/>
            </a:xfrm>
            <a:custGeom>
              <a:avLst/>
              <a:gdLst/>
              <a:ahLst/>
              <a:cxnLst/>
              <a:rect l="l" t="t" r="r" b="b"/>
              <a:pathLst>
                <a:path w="7547" h="6775" extrusionOk="0">
                  <a:moveTo>
                    <a:pt x="4254" y="1"/>
                  </a:moveTo>
                  <a:cubicBezTo>
                    <a:pt x="1816" y="1"/>
                    <a:pt x="0" y="2523"/>
                    <a:pt x="1008" y="4904"/>
                  </a:cubicBezTo>
                  <a:cubicBezTo>
                    <a:pt x="1475" y="5838"/>
                    <a:pt x="2376" y="6505"/>
                    <a:pt x="3410" y="6706"/>
                  </a:cubicBezTo>
                  <a:cubicBezTo>
                    <a:pt x="3638" y="6752"/>
                    <a:pt x="3865" y="6775"/>
                    <a:pt x="4088" y="6775"/>
                  </a:cubicBezTo>
                  <a:cubicBezTo>
                    <a:pt x="5629" y="6775"/>
                    <a:pt x="6992" y="5710"/>
                    <a:pt x="7313" y="4137"/>
                  </a:cubicBezTo>
                  <a:cubicBezTo>
                    <a:pt x="7546" y="3136"/>
                    <a:pt x="7346" y="2069"/>
                    <a:pt x="6745" y="1235"/>
                  </a:cubicBezTo>
                  <a:cubicBezTo>
                    <a:pt x="6312" y="635"/>
                    <a:pt x="5678" y="234"/>
                    <a:pt x="4944" y="68"/>
                  </a:cubicBezTo>
                  <a:cubicBezTo>
                    <a:pt x="4710" y="22"/>
                    <a:pt x="4480" y="1"/>
                    <a:pt x="425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2"/>
            <p:cNvSpPr/>
            <p:nvPr/>
          </p:nvSpPr>
          <p:spPr>
            <a:xfrm>
              <a:off x="8580850" y="3275775"/>
              <a:ext cx="108675" cy="97375"/>
            </a:xfrm>
            <a:custGeom>
              <a:avLst/>
              <a:gdLst/>
              <a:ahLst/>
              <a:cxnLst/>
              <a:rect l="l" t="t" r="r" b="b"/>
              <a:pathLst>
                <a:path w="4347" h="3895" extrusionOk="0">
                  <a:moveTo>
                    <a:pt x="2419" y="1"/>
                  </a:moveTo>
                  <a:cubicBezTo>
                    <a:pt x="1024" y="1"/>
                    <a:pt x="0" y="1449"/>
                    <a:pt x="577" y="2814"/>
                  </a:cubicBezTo>
                  <a:cubicBezTo>
                    <a:pt x="844" y="3348"/>
                    <a:pt x="1344" y="3748"/>
                    <a:pt x="1945" y="3848"/>
                  </a:cubicBezTo>
                  <a:cubicBezTo>
                    <a:pt x="2084" y="3880"/>
                    <a:pt x="2223" y="3895"/>
                    <a:pt x="2360" y="3895"/>
                  </a:cubicBezTo>
                  <a:cubicBezTo>
                    <a:pt x="3235" y="3895"/>
                    <a:pt x="4011" y="3275"/>
                    <a:pt x="4213" y="2380"/>
                  </a:cubicBezTo>
                  <a:cubicBezTo>
                    <a:pt x="4346" y="1813"/>
                    <a:pt x="4213" y="1180"/>
                    <a:pt x="3879" y="713"/>
                  </a:cubicBezTo>
                  <a:cubicBezTo>
                    <a:pt x="3612" y="379"/>
                    <a:pt x="3245" y="145"/>
                    <a:pt x="2845" y="45"/>
                  </a:cubicBezTo>
                  <a:cubicBezTo>
                    <a:pt x="2700" y="15"/>
                    <a:pt x="2558" y="1"/>
                    <a:pt x="241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2"/>
            <p:cNvSpPr/>
            <p:nvPr/>
          </p:nvSpPr>
          <p:spPr>
            <a:xfrm>
              <a:off x="7309350" y="4167450"/>
              <a:ext cx="99250" cy="97175"/>
            </a:xfrm>
            <a:custGeom>
              <a:avLst/>
              <a:gdLst/>
              <a:ahLst/>
              <a:cxnLst/>
              <a:rect l="l" t="t" r="r" b="b"/>
              <a:pathLst>
                <a:path w="3970" h="3887" extrusionOk="0">
                  <a:moveTo>
                    <a:pt x="1966" y="1"/>
                  </a:moveTo>
                  <a:cubicBezTo>
                    <a:pt x="1077" y="1"/>
                    <a:pt x="269" y="644"/>
                    <a:pt x="100" y="1572"/>
                  </a:cubicBezTo>
                  <a:cubicBezTo>
                    <a:pt x="0" y="1972"/>
                    <a:pt x="34" y="2439"/>
                    <a:pt x="200" y="2839"/>
                  </a:cubicBezTo>
                  <a:cubicBezTo>
                    <a:pt x="467" y="3373"/>
                    <a:pt x="1001" y="3740"/>
                    <a:pt x="1568" y="3840"/>
                  </a:cubicBezTo>
                  <a:cubicBezTo>
                    <a:pt x="1708" y="3872"/>
                    <a:pt x="1847" y="3887"/>
                    <a:pt x="1985" y="3887"/>
                  </a:cubicBezTo>
                  <a:cubicBezTo>
                    <a:pt x="2866" y="3887"/>
                    <a:pt x="3663" y="3267"/>
                    <a:pt x="3836" y="2372"/>
                  </a:cubicBezTo>
                  <a:cubicBezTo>
                    <a:pt x="3970" y="1805"/>
                    <a:pt x="3836" y="1205"/>
                    <a:pt x="3503" y="738"/>
                  </a:cubicBezTo>
                  <a:cubicBezTo>
                    <a:pt x="3269" y="371"/>
                    <a:pt x="2902" y="137"/>
                    <a:pt x="2469" y="71"/>
                  </a:cubicBezTo>
                  <a:cubicBezTo>
                    <a:pt x="2301" y="23"/>
                    <a:pt x="2132" y="1"/>
                    <a:pt x="1966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2"/>
            <p:cNvSpPr/>
            <p:nvPr/>
          </p:nvSpPr>
          <p:spPr>
            <a:xfrm>
              <a:off x="8560225" y="4958475"/>
              <a:ext cx="38900" cy="47175"/>
            </a:xfrm>
            <a:custGeom>
              <a:avLst/>
              <a:gdLst/>
              <a:ahLst/>
              <a:cxnLst/>
              <a:rect l="l" t="t" r="r" b="b"/>
              <a:pathLst>
                <a:path w="1556" h="1887" extrusionOk="0">
                  <a:moveTo>
                    <a:pt x="791" y="0"/>
                  </a:moveTo>
                  <a:cubicBezTo>
                    <a:pt x="763" y="0"/>
                    <a:pt x="743" y="6"/>
                    <a:pt x="735" y="19"/>
                  </a:cubicBezTo>
                  <a:cubicBezTo>
                    <a:pt x="701" y="86"/>
                    <a:pt x="868" y="386"/>
                    <a:pt x="835" y="453"/>
                  </a:cubicBezTo>
                  <a:lnTo>
                    <a:pt x="1" y="1587"/>
                  </a:lnTo>
                  <a:lnTo>
                    <a:pt x="568" y="1887"/>
                  </a:lnTo>
                  <a:cubicBezTo>
                    <a:pt x="568" y="1887"/>
                    <a:pt x="1102" y="586"/>
                    <a:pt x="1135" y="553"/>
                  </a:cubicBezTo>
                  <a:cubicBezTo>
                    <a:pt x="1168" y="519"/>
                    <a:pt x="1435" y="486"/>
                    <a:pt x="1469" y="386"/>
                  </a:cubicBezTo>
                  <a:cubicBezTo>
                    <a:pt x="1556" y="269"/>
                    <a:pt x="983" y="0"/>
                    <a:pt x="791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2"/>
            <p:cNvSpPr/>
            <p:nvPr/>
          </p:nvSpPr>
          <p:spPr>
            <a:xfrm>
              <a:off x="8580250" y="4958925"/>
              <a:ext cx="15875" cy="8375"/>
            </a:xfrm>
            <a:custGeom>
              <a:avLst/>
              <a:gdLst/>
              <a:ahLst/>
              <a:cxnLst/>
              <a:rect l="l" t="t" r="r" b="b"/>
              <a:pathLst>
                <a:path w="635" h="335" extrusionOk="0">
                  <a:moveTo>
                    <a:pt x="0" y="1"/>
                  </a:moveTo>
                  <a:cubicBezTo>
                    <a:pt x="201" y="168"/>
                    <a:pt x="401" y="268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2"/>
            <p:cNvSpPr/>
            <p:nvPr/>
          </p:nvSpPr>
          <p:spPr>
            <a:xfrm>
              <a:off x="8560225" y="4958475"/>
              <a:ext cx="38900" cy="47175"/>
            </a:xfrm>
            <a:custGeom>
              <a:avLst/>
              <a:gdLst/>
              <a:ahLst/>
              <a:cxnLst/>
              <a:rect l="l" t="t" r="r" b="b"/>
              <a:pathLst>
                <a:path w="1556" h="1887" extrusionOk="0">
                  <a:moveTo>
                    <a:pt x="791" y="0"/>
                  </a:moveTo>
                  <a:cubicBezTo>
                    <a:pt x="763" y="0"/>
                    <a:pt x="743" y="6"/>
                    <a:pt x="735" y="19"/>
                  </a:cubicBezTo>
                  <a:cubicBezTo>
                    <a:pt x="701" y="86"/>
                    <a:pt x="868" y="386"/>
                    <a:pt x="835" y="453"/>
                  </a:cubicBezTo>
                  <a:lnTo>
                    <a:pt x="1" y="1587"/>
                  </a:lnTo>
                  <a:lnTo>
                    <a:pt x="568" y="1887"/>
                  </a:lnTo>
                  <a:cubicBezTo>
                    <a:pt x="568" y="1887"/>
                    <a:pt x="1102" y="586"/>
                    <a:pt x="1135" y="553"/>
                  </a:cubicBezTo>
                  <a:cubicBezTo>
                    <a:pt x="1168" y="519"/>
                    <a:pt x="1435" y="486"/>
                    <a:pt x="1469" y="386"/>
                  </a:cubicBezTo>
                  <a:cubicBezTo>
                    <a:pt x="1556" y="269"/>
                    <a:pt x="983" y="0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2"/>
            <p:cNvSpPr/>
            <p:nvPr/>
          </p:nvSpPr>
          <p:spPr>
            <a:xfrm>
              <a:off x="8496850" y="4951025"/>
              <a:ext cx="30875" cy="47975"/>
            </a:xfrm>
            <a:custGeom>
              <a:avLst/>
              <a:gdLst/>
              <a:ahLst/>
              <a:cxnLst/>
              <a:rect l="l" t="t" r="r" b="b"/>
              <a:pathLst>
                <a:path w="1235" h="1919" extrusionOk="0">
                  <a:moveTo>
                    <a:pt x="713" y="1"/>
                  </a:moveTo>
                  <a:cubicBezTo>
                    <a:pt x="479" y="1"/>
                    <a:pt x="1" y="204"/>
                    <a:pt x="1" y="284"/>
                  </a:cubicBezTo>
                  <a:cubicBezTo>
                    <a:pt x="34" y="384"/>
                    <a:pt x="368" y="484"/>
                    <a:pt x="401" y="550"/>
                  </a:cubicBezTo>
                  <a:cubicBezTo>
                    <a:pt x="401" y="617"/>
                    <a:pt x="601" y="1918"/>
                    <a:pt x="601" y="1918"/>
                  </a:cubicBezTo>
                  <a:lnTo>
                    <a:pt x="1235" y="1751"/>
                  </a:lnTo>
                  <a:cubicBezTo>
                    <a:pt x="1235" y="1751"/>
                    <a:pt x="701" y="450"/>
                    <a:pt x="701" y="384"/>
                  </a:cubicBezTo>
                  <a:cubicBezTo>
                    <a:pt x="668" y="350"/>
                    <a:pt x="868" y="217"/>
                    <a:pt x="835" y="50"/>
                  </a:cubicBezTo>
                  <a:cubicBezTo>
                    <a:pt x="821" y="15"/>
                    <a:pt x="776" y="1"/>
                    <a:pt x="71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2"/>
            <p:cNvSpPr/>
            <p:nvPr/>
          </p:nvSpPr>
          <p:spPr>
            <a:xfrm>
              <a:off x="8499350" y="4952275"/>
              <a:ext cx="15875" cy="5025"/>
            </a:xfrm>
            <a:custGeom>
              <a:avLst/>
              <a:gdLst/>
              <a:ahLst/>
              <a:cxnLst/>
              <a:rect l="l" t="t" r="r" b="b"/>
              <a:pathLst>
                <a:path w="635" h="201" extrusionOk="0">
                  <a:moveTo>
                    <a:pt x="635" y="0"/>
                  </a:moveTo>
                  <a:lnTo>
                    <a:pt x="1" y="200"/>
                  </a:lnTo>
                  <a:cubicBezTo>
                    <a:pt x="201" y="167"/>
                    <a:pt x="434" y="10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2"/>
            <p:cNvSpPr/>
            <p:nvPr/>
          </p:nvSpPr>
          <p:spPr>
            <a:xfrm>
              <a:off x="8496850" y="4951025"/>
              <a:ext cx="30875" cy="47975"/>
            </a:xfrm>
            <a:custGeom>
              <a:avLst/>
              <a:gdLst/>
              <a:ahLst/>
              <a:cxnLst/>
              <a:rect l="l" t="t" r="r" b="b"/>
              <a:pathLst>
                <a:path w="1235" h="1919" extrusionOk="0">
                  <a:moveTo>
                    <a:pt x="713" y="1"/>
                  </a:moveTo>
                  <a:cubicBezTo>
                    <a:pt x="479" y="1"/>
                    <a:pt x="1" y="204"/>
                    <a:pt x="1" y="284"/>
                  </a:cubicBezTo>
                  <a:cubicBezTo>
                    <a:pt x="34" y="384"/>
                    <a:pt x="368" y="484"/>
                    <a:pt x="401" y="550"/>
                  </a:cubicBezTo>
                  <a:cubicBezTo>
                    <a:pt x="401" y="617"/>
                    <a:pt x="601" y="1918"/>
                    <a:pt x="601" y="1918"/>
                  </a:cubicBezTo>
                  <a:lnTo>
                    <a:pt x="1235" y="1751"/>
                  </a:lnTo>
                  <a:cubicBezTo>
                    <a:pt x="1235" y="1751"/>
                    <a:pt x="701" y="450"/>
                    <a:pt x="701" y="384"/>
                  </a:cubicBezTo>
                  <a:cubicBezTo>
                    <a:pt x="668" y="350"/>
                    <a:pt x="868" y="217"/>
                    <a:pt x="835" y="50"/>
                  </a:cubicBezTo>
                  <a:cubicBezTo>
                    <a:pt x="821" y="15"/>
                    <a:pt x="776" y="1"/>
                    <a:pt x="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2"/>
            <p:cNvSpPr/>
            <p:nvPr/>
          </p:nvSpPr>
          <p:spPr>
            <a:xfrm>
              <a:off x="8437750" y="4997075"/>
              <a:ext cx="49125" cy="36950"/>
            </a:xfrm>
            <a:custGeom>
              <a:avLst/>
              <a:gdLst/>
              <a:ahLst/>
              <a:cxnLst/>
              <a:rect l="l" t="t" r="r" b="b"/>
              <a:pathLst>
                <a:path w="1965" h="1478" extrusionOk="0">
                  <a:moveTo>
                    <a:pt x="459" y="0"/>
                  </a:moveTo>
                  <a:cubicBezTo>
                    <a:pt x="261" y="0"/>
                    <a:pt x="0" y="681"/>
                    <a:pt x="63" y="743"/>
                  </a:cubicBezTo>
                  <a:cubicBezTo>
                    <a:pt x="73" y="753"/>
                    <a:pt x="88" y="757"/>
                    <a:pt x="107" y="757"/>
                  </a:cubicBezTo>
                  <a:cubicBezTo>
                    <a:pt x="210" y="757"/>
                    <a:pt x="424" y="639"/>
                    <a:pt x="484" y="639"/>
                  </a:cubicBezTo>
                  <a:cubicBezTo>
                    <a:pt x="490" y="639"/>
                    <a:pt x="494" y="641"/>
                    <a:pt x="497" y="643"/>
                  </a:cubicBezTo>
                  <a:lnTo>
                    <a:pt x="1631" y="1477"/>
                  </a:lnTo>
                  <a:lnTo>
                    <a:pt x="1964" y="910"/>
                  </a:lnTo>
                  <a:cubicBezTo>
                    <a:pt x="1964" y="910"/>
                    <a:pt x="664" y="343"/>
                    <a:pt x="630" y="343"/>
                  </a:cubicBezTo>
                  <a:cubicBezTo>
                    <a:pt x="597" y="310"/>
                    <a:pt x="563" y="43"/>
                    <a:pt x="497" y="9"/>
                  </a:cubicBezTo>
                  <a:cubicBezTo>
                    <a:pt x="485" y="3"/>
                    <a:pt x="472" y="0"/>
                    <a:pt x="459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2"/>
            <p:cNvSpPr/>
            <p:nvPr/>
          </p:nvSpPr>
          <p:spPr>
            <a:xfrm>
              <a:off x="8440150" y="4998125"/>
              <a:ext cx="7525" cy="15875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301" y="1"/>
                  </a:moveTo>
                  <a:lnTo>
                    <a:pt x="0" y="634"/>
                  </a:lnTo>
                  <a:cubicBezTo>
                    <a:pt x="134" y="434"/>
                    <a:pt x="234" y="234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2"/>
            <p:cNvSpPr/>
            <p:nvPr/>
          </p:nvSpPr>
          <p:spPr>
            <a:xfrm>
              <a:off x="8437750" y="4997075"/>
              <a:ext cx="49125" cy="36950"/>
            </a:xfrm>
            <a:custGeom>
              <a:avLst/>
              <a:gdLst/>
              <a:ahLst/>
              <a:cxnLst/>
              <a:rect l="l" t="t" r="r" b="b"/>
              <a:pathLst>
                <a:path w="1965" h="1478" extrusionOk="0">
                  <a:moveTo>
                    <a:pt x="459" y="0"/>
                  </a:moveTo>
                  <a:cubicBezTo>
                    <a:pt x="261" y="0"/>
                    <a:pt x="0" y="681"/>
                    <a:pt x="63" y="743"/>
                  </a:cubicBezTo>
                  <a:cubicBezTo>
                    <a:pt x="73" y="753"/>
                    <a:pt x="88" y="757"/>
                    <a:pt x="107" y="757"/>
                  </a:cubicBezTo>
                  <a:cubicBezTo>
                    <a:pt x="210" y="757"/>
                    <a:pt x="424" y="639"/>
                    <a:pt x="484" y="639"/>
                  </a:cubicBezTo>
                  <a:cubicBezTo>
                    <a:pt x="490" y="639"/>
                    <a:pt x="494" y="641"/>
                    <a:pt x="497" y="643"/>
                  </a:cubicBezTo>
                  <a:lnTo>
                    <a:pt x="1631" y="1477"/>
                  </a:lnTo>
                  <a:lnTo>
                    <a:pt x="1964" y="910"/>
                  </a:lnTo>
                  <a:cubicBezTo>
                    <a:pt x="1964" y="910"/>
                    <a:pt x="664" y="343"/>
                    <a:pt x="630" y="343"/>
                  </a:cubicBezTo>
                  <a:cubicBezTo>
                    <a:pt x="597" y="310"/>
                    <a:pt x="563" y="43"/>
                    <a:pt x="497" y="9"/>
                  </a:cubicBezTo>
                  <a:cubicBezTo>
                    <a:pt x="485" y="3"/>
                    <a:pt x="472" y="0"/>
                    <a:pt x="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2"/>
            <p:cNvSpPr/>
            <p:nvPr/>
          </p:nvSpPr>
          <p:spPr>
            <a:xfrm>
              <a:off x="8428475" y="5066500"/>
              <a:ext cx="51725" cy="30900"/>
            </a:xfrm>
            <a:custGeom>
              <a:avLst/>
              <a:gdLst/>
              <a:ahLst/>
              <a:cxnLst/>
              <a:rect l="l" t="t" r="r" b="b"/>
              <a:pathLst>
                <a:path w="2069" h="1236" extrusionOk="0">
                  <a:moveTo>
                    <a:pt x="1868" y="1"/>
                  </a:moveTo>
                  <a:cubicBezTo>
                    <a:pt x="1868" y="1"/>
                    <a:pt x="568" y="535"/>
                    <a:pt x="534" y="568"/>
                  </a:cubicBezTo>
                  <a:cubicBezTo>
                    <a:pt x="474" y="568"/>
                    <a:pt x="303" y="430"/>
                    <a:pt x="197" y="430"/>
                  </a:cubicBezTo>
                  <a:cubicBezTo>
                    <a:pt x="186" y="430"/>
                    <a:pt x="176" y="432"/>
                    <a:pt x="167" y="435"/>
                  </a:cubicBezTo>
                  <a:cubicBezTo>
                    <a:pt x="0" y="468"/>
                    <a:pt x="334" y="1235"/>
                    <a:pt x="434" y="1235"/>
                  </a:cubicBezTo>
                  <a:cubicBezTo>
                    <a:pt x="501" y="1235"/>
                    <a:pt x="601" y="868"/>
                    <a:pt x="668" y="868"/>
                  </a:cubicBezTo>
                  <a:lnTo>
                    <a:pt x="2069" y="635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2"/>
            <p:cNvSpPr/>
            <p:nvPr/>
          </p:nvSpPr>
          <p:spPr>
            <a:xfrm>
              <a:off x="8432650" y="5079025"/>
              <a:ext cx="5850" cy="16700"/>
            </a:xfrm>
            <a:custGeom>
              <a:avLst/>
              <a:gdLst/>
              <a:ahLst/>
              <a:cxnLst/>
              <a:rect l="l" t="t" r="r" b="b"/>
              <a:pathLst>
                <a:path w="234" h="668" extrusionOk="0">
                  <a:moveTo>
                    <a:pt x="0" y="0"/>
                  </a:moveTo>
                  <a:lnTo>
                    <a:pt x="234" y="667"/>
                  </a:lnTo>
                  <a:cubicBezTo>
                    <a:pt x="200" y="434"/>
                    <a:pt x="134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2"/>
            <p:cNvSpPr/>
            <p:nvPr/>
          </p:nvSpPr>
          <p:spPr>
            <a:xfrm>
              <a:off x="8428475" y="5066500"/>
              <a:ext cx="51725" cy="30900"/>
            </a:xfrm>
            <a:custGeom>
              <a:avLst/>
              <a:gdLst/>
              <a:ahLst/>
              <a:cxnLst/>
              <a:rect l="l" t="t" r="r" b="b"/>
              <a:pathLst>
                <a:path w="2069" h="1236" extrusionOk="0">
                  <a:moveTo>
                    <a:pt x="1868" y="1"/>
                  </a:moveTo>
                  <a:cubicBezTo>
                    <a:pt x="1868" y="1"/>
                    <a:pt x="568" y="535"/>
                    <a:pt x="534" y="568"/>
                  </a:cubicBezTo>
                  <a:cubicBezTo>
                    <a:pt x="474" y="568"/>
                    <a:pt x="303" y="430"/>
                    <a:pt x="197" y="430"/>
                  </a:cubicBezTo>
                  <a:cubicBezTo>
                    <a:pt x="186" y="430"/>
                    <a:pt x="176" y="432"/>
                    <a:pt x="167" y="435"/>
                  </a:cubicBezTo>
                  <a:cubicBezTo>
                    <a:pt x="0" y="468"/>
                    <a:pt x="334" y="1235"/>
                    <a:pt x="434" y="1235"/>
                  </a:cubicBezTo>
                  <a:cubicBezTo>
                    <a:pt x="501" y="1235"/>
                    <a:pt x="601" y="868"/>
                    <a:pt x="668" y="868"/>
                  </a:cubicBezTo>
                  <a:lnTo>
                    <a:pt x="2069" y="635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2"/>
            <p:cNvSpPr/>
            <p:nvPr/>
          </p:nvSpPr>
          <p:spPr>
            <a:xfrm>
              <a:off x="7747600" y="4162863"/>
              <a:ext cx="30050" cy="47875"/>
            </a:xfrm>
            <a:custGeom>
              <a:avLst/>
              <a:gdLst/>
              <a:ahLst/>
              <a:cxnLst/>
              <a:rect l="l" t="t" r="r" b="b"/>
              <a:pathLst>
                <a:path w="1202" h="1915" extrusionOk="0">
                  <a:moveTo>
                    <a:pt x="601" y="1"/>
                  </a:moveTo>
                  <a:lnTo>
                    <a:pt x="1" y="167"/>
                  </a:lnTo>
                  <a:cubicBezTo>
                    <a:pt x="1" y="167"/>
                    <a:pt x="501" y="1468"/>
                    <a:pt x="534" y="1535"/>
                  </a:cubicBezTo>
                  <a:cubicBezTo>
                    <a:pt x="534" y="1568"/>
                    <a:pt x="367" y="1769"/>
                    <a:pt x="401" y="1869"/>
                  </a:cubicBezTo>
                  <a:cubicBezTo>
                    <a:pt x="414" y="1901"/>
                    <a:pt x="453" y="1915"/>
                    <a:pt x="507" y="1915"/>
                  </a:cubicBezTo>
                  <a:cubicBezTo>
                    <a:pt x="727" y="1915"/>
                    <a:pt x="1201" y="1689"/>
                    <a:pt x="1201" y="1635"/>
                  </a:cubicBezTo>
                  <a:cubicBezTo>
                    <a:pt x="1201" y="1535"/>
                    <a:pt x="834" y="1435"/>
                    <a:pt x="834" y="1368"/>
                  </a:cubicBezTo>
                  <a:cubicBezTo>
                    <a:pt x="834" y="1302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2"/>
            <p:cNvSpPr/>
            <p:nvPr/>
          </p:nvSpPr>
          <p:spPr>
            <a:xfrm>
              <a:off x="7759275" y="4204563"/>
              <a:ext cx="16700" cy="5025"/>
            </a:xfrm>
            <a:custGeom>
              <a:avLst/>
              <a:gdLst/>
              <a:ahLst/>
              <a:cxnLst/>
              <a:rect l="l" t="t" r="r" b="b"/>
              <a:pathLst>
                <a:path w="668" h="201" extrusionOk="0">
                  <a:moveTo>
                    <a:pt x="668" y="1"/>
                  </a:moveTo>
                  <a:cubicBezTo>
                    <a:pt x="434" y="1"/>
                    <a:pt x="201" y="101"/>
                    <a:pt x="1" y="201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2"/>
            <p:cNvSpPr/>
            <p:nvPr/>
          </p:nvSpPr>
          <p:spPr>
            <a:xfrm>
              <a:off x="7747600" y="4162863"/>
              <a:ext cx="30050" cy="47875"/>
            </a:xfrm>
            <a:custGeom>
              <a:avLst/>
              <a:gdLst/>
              <a:ahLst/>
              <a:cxnLst/>
              <a:rect l="l" t="t" r="r" b="b"/>
              <a:pathLst>
                <a:path w="1202" h="1915" extrusionOk="0">
                  <a:moveTo>
                    <a:pt x="601" y="1"/>
                  </a:moveTo>
                  <a:lnTo>
                    <a:pt x="1" y="167"/>
                  </a:lnTo>
                  <a:cubicBezTo>
                    <a:pt x="1" y="167"/>
                    <a:pt x="501" y="1468"/>
                    <a:pt x="534" y="1535"/>
                  </a:cubicBezTo>
                  <a:cubicBezTo>
                    <a:pt x="534" y="1568"/>
                    <a:pt x="367" y="1769"/>
                    <a:pt x="401" y="1869"/>
                  </a:cubicBezTo>
                  <a:cubicBezTo>
                    <a:pt x="414" y="1901"/>
                    <a:pt x="453" y="1915"/>
                    <a:pt x="507" y="1915"/>
                  </a:cubicBezTo>
                  <a:cubicBezTo>
                    <a:pt x="727" y="1915"/>
                    <a:pt x="1201" y="1689"/>
                    <a:pt x="1201" y="1635"/>
                  </a:cubicBezTo>
                  <a:cubicBezTo>
                    <a:pt x="1201" y="1535"/>
                    <a:pt x="834" y="1435"/>
                    <a:pt x="834" y="1368"/>
                  </a:cubicBezTo>
                  <a:cubicBezTo>
                    <a:pt x="834" y="1302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2"/>
            <p:cNvSpPr/>
            <p:nvPr/>
          </p:nvSpPr>
          <p:spPr>
            <a:xfrm>
              <a:off x="8588600" y="5079850"/>
              <a:ext cx="49125" cy="36950"/>
            </a:xfrm>
            <a:custGeom>
              <a:avLst/>
              <a:gdLst/>
              <a:ahLst/>
              <a:cxnLst/>
              <a:rect l="l" t="t" r="r" b="b"/>
              <a:pathLst>
                <a:path w="1965" h="1478" extrusionOk="0">
                  <a:moveTo>
                    <a:pt x="300" y="1"/>
                  </a:moveTo>
                  <a:lnTo>
                    <a:pt x="0" y="568"/>
                  </a:lnTo>
                  <a:cubicBezTo>
                    <a:pt x="0" y="568"/>
                    <a:pt x="1301" y="1101"/>
                    <a:pt x="1334" y="1135"/>
                  </a:cubicBezTo>
                  <a:cubicBezTo>
                    <a:pt x="1368" y="1168"/>
                    <a:pt x="1334" y="1368"/>
                    <a:pt x="1501" y="1468"/>
                  </a:cubicBezTo>
                  <a:cubicBezTo>
                    <a:pt x="1509" y="1475"/>
                    <a:pt x="1518" y="1477"/>
                    <a:pt x="1528" y="1477"/>
                  </a:cubicBezTo>
                  <a:cubicBezTo>
                    <a:pt x="1674" y="1477"/>
                    <a:pt x="1964" y="797"/>
                    <a:pt x="1901" y="735"/>
                  </a:cubicBezTo>
                  <a:cubicBezTo>
                    <a:pt x="1887" y="725"/>
                    <a:pt x="1868" y="721"/>
                    <a:pt x="1847" y="721"/>
                  </a:cubicBezTo>
                  <a:cubicBezTo>
                    <a:pt x="1731" y="721"/>
                    <a:pt x="1532" y="838"/>
                    <a:pt x="1454" y="838"/>
                  </a:cubicBezTo>
                  <a:cubicBezTo>
                    <a:pt x="1446" y="838"/>
                    <a:pt x="1440" y="837"/>
                    <a:pt x="1434" y="835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2"/>
            <p:cNvSpPr/>
            <p:nvPr/>
          </p:nvSpPr>
          <p:spPr>
            <a:xfrm>
              <a:off x="8588600" y="5079850"/>
              <a:ext cx="49125" cy="36950"/>
            </a:xfrm>
            <a:custGeom>
              <a:avLst/>
              <a:gdLst/>
              <a:ahLst/>
              <a:cxnLst/>
              <a:rect l="l" t="t" r="r" b="b"/>
              <a:pathLst>
                <a:path w="1965" h="1478" extrusionOk="0">
                  <a:moveTo>
                    <a:pt x="300" y="1"/>
                  </a:moveTo>
                  <a:lnTo>
                    <a:pt x="0" y="568"/>
                  </a:lnTo>
                  <a:cubicBezTo>
                    <a:pt x="0" y="568"/>
                    <a:pt x="1301" y="1101"/>
                    <a:pt x="1334" y="1135"/>
                  </a:cubicBezTo>
                  <a:cubicBezTo>
                    <a:pt x="1368" y="1168"/>
                    <a:pt x="1334" y="1368"/>
                    <a:pt x="1501" y="1468"/>
                  </a:cubicBezTo>
                  <a:cubicBezTo>
                    <a:pt x="1509" y="1475"/>
                    <a:pt x="1518" y="1477"/>
                    <a:pt x="1528" y="1477"/>
                  </a:cubicBezTo>
                  <a:cubicBezTo>
                    <a:pt x="1674" y="1477"/>
                    <a:pt x="1964" y="797"/>
                    <a:pt x="1901" y="735"/>
                  </a:cubicBezTo>
                  <a:cubicBezTo>
                    <a:pt x="1887" y="725"/>
                    <a:pt x="1868" y="721"/>
                    <a:pt x="1847" y="721"/>
                  </a:cubicBezTo>
                  <a:cubicBezTo>
                    <a:pt x="1731" y="721"/>
                    <a:pt x="1532" y="838"/>
                    <a:pt x="1454" y="838"/>
                  </a:cubicBezTo>
                  <a:cubicBezTo>
                    <a:pt x="1446" y="838"/>
                    <a:pt x="1440" y="837"/>
                    <a:pt x="1434" y="835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2"/>
            <p:cNvSpPr/>
            <p:nvPr/>
          </p:nvSpPr>
          <p:spPr>
            <a:xfrm>
              <a:off x="8595250" y="5016475"/>
              <a:ext cx="51750" cy="30875"/>
            </a:xfrm>
            <a:custGeom>
              <a:avLst/>
              <a:gdLst/>
              <a:ahLst/>
              <a:cxnLst/>
              <a:rect l="l" t="t" r="r" b="b"/>
              <a:pathLst>
                <a:path w="2070" h="1235" extrusionOk="0">
                  <a:moveTo>
                    <a:pt x="1635" y="1"/>
                  </a:moveTo>
                  <a:cubicBezTo>
                    <a:pt x="1535" y="1"/>
                    <a:pt x="1435" y="367"/>
                    <a:pt x="1402" y="367"/>
                  </a:cubicBezTo>
                  <a:lnTo>
                    <a:pt x="1" y="601"/>
                  </a:lnTo>
                  <a:lnTo>
                    <a:pt x="201" y="1235"/>
                  </a:lnTo>
                  <a:cubicBezTo>
                    <a:pt x="201" y="1235"/>
                    <a:pt x="1469" y="701"/>
                    <a:pt x="1535" y="668"/>
                  </a:cubicBezTo>
                  <a:cubicBezTo>
                    <a:pt x="1564" y="668"/>
                    <a:pt x="1666" y="815"/>
                    <a:pt x="1800" y="815"/>
                  </a:cubicBezTo>
                  <a:cubicBezTo>
                    <a:pt x="1822" y="815"/>
                    <a:pt x="1845" y="811"/>
                    <a:pt x="1869" y="801"/>
                  </a:cubicBezTo>
                  <a:cubicBezTo>
                    <a:pt x="2069" y="768"/>
                    <a:pt x="1735" y="1"/>
                    <a:pt x="16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2"/>
            <p:cNvSpPr/>
            <p:nvPr/>
          </p:nvSpPr>
          <p:spPr>
            <a:xfrm>
              <a:off x="8636950" y="5018150"/>
              <a:ext cx="5875" cy="16700"/>
            </a:xfrm>
            <a:custGeom>
              <a:avLst/>
              <a:gdLst/>
              <a:ahLst/>
              <a:cxnLst/>
              <a:rect l="l" t="t" r="r" b="b"/>
              <a:pathLst>
                <a:path w="235" h="668" extrusionOk="0">
                  <a:moveTo>
                    <a:pt x="1" y="0"/>
                  </a:moveTo>
                  <a:cubicBezTo>
                    <a:pt x="34" y="234"/>
                    <a:pt x="101" y="467"/>
                    <a:pt x="234" y="6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2"/>
            <p:cNvSpPr/>
            <p:nvPr/>
          </p:nvSpPr>
          <p:spPr>
            <a:xfrm>
              <a:off x="8595250" y="5016475"/>
              <a:ext cx="51750" cy="30875"/>
            </a:xfrm>
            <a:custGeom>
              <a:avLst/>
              <a:gdLst/>
              <a:ahLst/>
              <a:cxnLst/>
              <a:rect l="l" t="t" r="r" b="b"/>
              <a:pathLst>
                <a:path w="2070" h="1235" extrusionOk="0">
                  <a:moveTo>
                    <a:pt x="1635" y="1"/>
                  </a:moveTo>
                  <a:cubicBezTo>
                    <a:pt x="1535" y="1"/>
                    <a:pt x="1435" y="367"/>
                    <a:pt x="1402" y="367"/>
                  </a:cubicBezTo>
                  <a:lnTo>
                    <a:pt x="1" y="601"/>
                  </a:lnTo>
                  <a:lnTo>
                    <a:pt x="201" y="1235"/>
                  </a:lnTo>
                  <a:cubicBezTo>
                    <a:pt x="201" y="1235"/>
                    <a:pt x="1469" y="701"/>
                    <a:pt x="1535" y="668"/>
                  </a:cubicBezTo>
                  <a:cubicBezTo>
                    <a:pt x="1564" y="668"/>
                    <a:pt x="1666" y="815"/>
                    <a:pt x="1800" y="815"/>
                  </a:cubicBezTo>
                  <a:cubicBezTo>
                    <a:pt x="1822" y="815"/>
                    <a:pt x="1845" y="811"/>
                    <a:pt x="1869" y="801"/>
                  </a:cubicBezTo>
                  <a:cubicBezTo>
                    <a:pt x="2069" y="768"/>
                    <a:pt x="1735" y="1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2"/>
            <p:cNvSpPr/>
            <p:nvPr/>
          </p:nvSpPr>
          <p:spPr>
            <a:xfrm>
              <a:off x="8552725" y="4939425"/>
              <a:ext cx="39100" cy="59575"/>
            </a:xfrm>
            <a:custGeom>
              <a:avLst/>
              <a:gdLst/>
              <a:ahLst/>
              <a:cxnLst/>
              <a:rect l="l" t="t" r="r" b="b"/>
              <a:pathLst>
                <a:path w="1564" h="2383" extrusionOk="0">
                  <a:moveTo>
                    <a:pt x="796" y="1"/>
                  </a:moveTo>
                  <a:cubicBezTo>
                    <a:pt x="765" y="1"/>
                    <a:pt x="744" y="5"/>
                    <a:pt x="735" y="14"/>
                  </a:cubicBezTo>
                  <a:cubicBezTo>
                    <a:pt x="701" y="47"/>
                    <a:pt x="901" y="347"/>
                    <a:pt x="901" y="414"/>
                  </a:cubicBezTo>
                  <a:lnTo>
                    <a:pt x="1" y="2149"/>
                  </a:lnTo>
                  <a:lnTo>
                    <a:pt x="634" y="2382"/>
                  </a:lnTo>
                  <a:cubicBezTo>
                    <a:pt x="634" y="2382"/>
                    <a:pt x="1202" y="547"/>
                    <a:pt x="1202" y="514"/>
                  </a:cubicBezTo>
                  <a:cubicBezTo>
                    <a:pt x="1235" y="447"/>
                    <a:pt x="1502" y="447"/>
                    <a:pt x="1535" y="314"/>
                  </a:cubicBezTo>
                  <a:cubicBezTo>
                    <a:pt x="1564" y="170"/>
                    <a:pt x="994" y="1"/>
                    <a:pt x="796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2"/>
            <p:cNvSpPr/>
            <p:nvPr/>
          </p:nvSpPr>
          <p:spPr>
            <a:xfrm>
              <a:off x="8573575" y="4939750"/>
              <a:ext cx="15875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101"/>
                    <a:pt x="401" y="201"/>
                    <a:pt x="634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2"/>
            <p:cNvSpPr/>
            <p:nvPr/>
          </p:nvSpPr>
          <p:spPr>
            <a:xfrm>
              <a:off x="8477825" y="4941250"/>
              <a:ext cx="40750" cy="60250"/>
            </a:xfrm>
            <a:custGeom>
              <a:avLst/>
              <a:gdLst/>
              <a:ahLst/>
              <a:cxnLst/>
              <a:rect l="l" t="t" r="r" b="b"/>
              <a:pathLst>
                <a:path w="1630" h="2410" extrusionOk="0">
                  <a:moveTo>
                    <a:pt x="711" y="1"/>
                  </a:moveTo>
                  <a:cubicBezTo>
                    <a:pt x="502" y="1"/>
                    <a:pt x="0" y="291"/>
                    <a:pt x="28" y="374"/>
                  </a:cubicBezTo>
                  <a:cubicBezTo>
                    <a:pt x="61" y="474"/>
                    <a:pt x="428" y="508"/>
                    <a:pt x="462" y="574"/>
                  </a:cubicBezTo>
                  <a:cubicBezTo>
                    <a:pt x="462" y="641"/>
                    <a:pt x="1062" y="2409"/>
                    <a:pt x="1062" y="2409"/>
                  </a:cubicBezTo>
                  <a:lnTo>
                    <a:pt x="1629" y="2142"/>
                  </a:lnTo>
                  <a:cubicBezTo>
                    <a:pt x="1629" y="2142"/>
                    <a:pt x="728" y="441"/>
                    <a:pt x="728" y="408"/>
                  </a:cubicBezTo>
                  <a:cubicBezTo>
                    <a:pt x="695" y="341"/>
                    <a:pt x="862" y="141"/>
                    <a:pt x="795" y="41"/>
                  </a:cubicBezTo>
                  <a:cubicBezTo>
                    <a:pt x="784" y="13"/>
                    <a:pt x="754" y="1"/>
                    <a:pt x="71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2"/>
            <p:cNvSpPr/>
            <p:nvPr/>
          </p:nvSpPr>
          <p:spPr>
            <a:xfrm>
              <a:off x="8481000" y="4942250"/>
              <a:ext cx="15875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635" y="1"/>
                  </a:moveTo>
                  <a:lnTo>
                    <a:pt x="1" y="301"/>
                  </a:lnTo>
                  <a:cubicBezTo>
                    <a:pt x="201" y="234"/>
                    <a:pt x="435" y="134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2"/>
            <p:cNvSpPr/>
            <p:nvPr/>
          </p:nvSpPr>
          <p:spPr>
            <a:xfrm>
              <a:off x="8421000" y="5003950"/>
              <a:ext cx="60875" cy="38400"/>
            </a:xfrm>
            <a:custGeom>
              <a:avLst/>
              <a:gdLst/>
              <a:ahLst/>
              <a:cxnLst/>
              <a:rect l="l" t="t" r="r" b="b"/>
              <a:pathLst>
                <a:path w="2435" h="1536" extrusionOk="0">
                  <a:moveTo>
                    <a:pt x="356" y="0"/>
                  </a:moveTo>
                  <a:cubicBezTo>
                    <a:pt x="191" y="0"/>
                    <a:pt x="1" y="736"/>
                    <a:pt x="66" y="802"/>
                  </a:cubicBezTo>
                  <a:cubicBezTo>
                    <a:pt x="69" y="804"/>
                    <a:pt x="73" y="806"/>
                    <a:pt x="78" y="806"/>
                  </a:cubicBezTo>
                  <a:cubicBezTo>
                    <a:pt x="139" y="806"/>
                    <a:pt x="362" y="665"/>
                    <a:pt x="447" y="665"/>
                  </a:cubicBezTo>
                  <a:cubicBezTo>
                    <a:pt x="455" y="665"/>
                    <a:pt x="461" y="666"/>
                    <a:pt x="466" y="668"/>
                  </a:cubicBezTo>
                  <a:lnTo>
                    <a:pt x="2201" y="1536"/>
                  </a:lnTo>
                  <a:lnTo>
                    <a:pt x="2434" y="935"/>
                  </a:lnTo>
                  <a:cubicBezTo>
                    <a:pt x="2434" y="935"/>
                    <a:pt x="600" y="335"/>
                    <a:pt x="533" y="335"/>
                  </a:cubicBezTo>
                  <a:cubicBezTo>
                    <a:pt x="500" y="301"/>
                    <a:pt x="466" y="35"/>
                    <a:pt x="366" y="1"/>
                  </a:cubicBezTo>
                  <a:cubicBezTo>
                    <a:pt x="363" y="0"/>
                    <a:pt x="359" y="0"/>
                    <a:pt x="35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2"/>
            <p:cNvSpPr/>
            <p:nvPr/>
          </p:nvSpPr>
          <p:spPr>
            <a:xfrm>
              <a:off x="8422625" y="5005625"/>
              <a:ext cx="5875" cy="16725"/>
            </a:xfrm>
            <a:custGeom>
              <a:avLst/>
              <a:gdLst/>
              <a:ahLst/>
              <a:cxnLst/>
              <a:rect l="l" t="t" r="r" b="b"/>
              <a:pathLst>
                <a:path w="235" h="669" extrusionOk="0">
                  <a:moveTo>
                    <a:pt x="234" y="1"/>
                  </a:moveTo>
                  <a:lnTo>
                    <a:pt x="1" y="668"/>
                  </a:lnTo>
                  <a:cubicBezTo>
                    <a:pt x="101" y="435"/>
                    <a:pt x="201" y="2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2"/>
            <p:cNvSpPr/>
            <p:nvPr/>
          </p:nvSpPr>
          <p:spPr>
            <a:xfrm>
              <a:off x="8421050" y="5076525"/>
              <a:ext cx="63325" cy="40075"/>
            </a:xfrm>
            <a:custGeom>
              <a:avLst/>
              <a:gdLst/>
              <a:ahLst/>
              <a:cxnLst/>
              <a:rect l="l" t="t" r="r" b="b"/>
              <a:pathLst>
                <a:path w="2533" h="1603" extrusionOk="0">
                  <a:moveTo>
                    <a:pt x="2266" y="0"/>
                  </a:moveTo>
                  <a:cubicBezTo>
                    <a:pt x="2266" y="0"/>
                    <a:pt x="564" y="901"/>
                    <a:pt x="498" y="901"/>
                  </a:cubicBezTo>
                  <a:cubicBezTo>
                    <a:pt x="495" y="904"/>
                    <a:pt x="490" y="905"/>
                    <a:pt x="484" y="905"/>
                  </a:cubicBezTo>
                  <a:cubicBezTo>
                    <a:pt x="434" y="905"/>
                    <a:pt x="294" y="818"/>
                    <a:pt x="211" y="818"/>
                  </a:cubicBezTo>
                  <a:cubicBezTo>
                    <a:pt x="191" y="818"/>
                    <a:pt x="175" y="823"/>
                    <a:pt x="164" y="834"/>
                  </a:cubicBezTo>
                  <a:cubicBezTo>
                    <a:pt x="1" y="899"/>
                    <a:pt x="380" y="1603"/>
                    <a:pt x="491" y="1603"/>
                  </a:cubicBezTo>
                  <a:cubicBezTo>
                    <a:pt x="493" y="1603"/>
                    <a:pt x="495" y="1602"/>
                    <a:pt x="498" y="1601"/>
                  </a:cubicBezTo>
                  <a:cubicBezTo>
                    <a:pt x="598" y="1568"/>
                    <a:pt x="631" y="1168"/>
                    <a:pt x="698" y="1168"/>
                  </a:cubicBezTo>
                  <a:lnTo>
                    <a:pt x="2532" y="567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2"/>
            <p:cNvSpPr/>
            <p:nvPr/>
          </p:nvSpPr>
          <p:spPr>
            <a:xfrm>
              <a:off x="7759275" y="4158688"/>
              <a:ext cx="40775" cy="60750"/>
            </a:xfrm>
            <a:custGeom>
              <a:avLst/>
              <a:gdLst/>
              <a:ahLst/>
              <a:cxnLst/>
              <a:rect l="l" t="t" r="r" b="b"/>
              <a:pathLst>
                <a:path w="1631" h="2430" extrusionOk="0">
                  <a:moveTo>
                    <a:pt x="568" y="1"/>
                  </a:moveTo>
                  <a:lnTo>
                    <a:pt x="1" y="268"/>
                  </a:lnTo>
                  <a:cubicBezTo>
                    <a:pt x="1" y="268"/>
                    <a:pt x="901" y="1969"/>
                    <a:pt x="901" y="2036"/>
                  </a:cubicBezTo>
                  <a:cubicBezTo>
                    <a:pt x="935" y="2069"/>
                    <a:pt x="768" y="2303"/>
                    <a:pt x="834" y="2403"/>
                  </a:cubicBezTo>
                  <a:cubicBezTo>
                    <a:pt x="844" y="2421"/>
                    <a:pt x="866" y="2430"/>
                    <a:pt x="898" y="2430"/>
                  </a:cubicBezTo>
                  <a:cubicBezTo>
                    <a:pt x="1092" y="2430"/>
                    <a:pt x="1630" y="2122"/>
                    <a:pt x="1602" y="2036"/>
                  </a:cubicBezTo>
                  <a:cubicBezTo>
                    <a:pt x="1568" y="1969"/>
                    <a:pt x="1201" y="1902"/>
                    <a:pt x="1168" y="1836"/>
                  </a:cubicBezTo>
                  <a:cubicBezTo>
                    <a:pt x="1168" y="1769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2"/>
            <p:cNvSpPr/>
            <p:nvPr/>
          </p:nvSpPr>
          <p:spPr>
            <a:xfrm>
              <a:off x="7781800" y="4211238"/>
              <a:ext cx="15025" cy="7525"/>
            </a:xfrm>
            <a:custGeom>
              <a:avLst/>
              <a:gdLst/>
              <a:ahLst/>
              <a:cxnLst/>
              <a:rect l="l" t="t" r="r" b="b"/>
              <a:pathLst>
                <a:path w="601" h="301" extrusionOk="0">
                  <a:moveTo>
                    <a:pt x="601" y="0"/>
                  </a:moveTo>
                  <a:lnTo>
                    <a:pt x="601" y="0"/>
                  </a:lnTo>
                  <a:cubicBezTo>
                    <a:pt x="400" y="34"/>
                    <a:pt x="167" y="134"/>
                    <a:pt x="0" y="3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2"/>
            <p:cNvSpPr/>
            <p:nvPr/>
          </p:nvSpPr>
          <p:spPr>
            <a:xfrm>
              <a:off x="8596100" y="5069850"/>
              <a:ext cx="60875" cy="38400"/>
            </a:xfrm>
            <a:custGeom>
              <a:avLst/>
              <a:gdLst/>
              <a:ahLst/>
              <a:cxnLst/>
              <a:rect l="l" t="t" r="r" b="b"/>
              <a:pathLst>
                <a:path w="2435" h="1536" extrusionOk="0">
                  <a:moveTo>
                    <a:pt x="234" y="0"/>
                  </a:moveTo>
                  <a:lnTo>
                    <a:pt x="0" y="634"/>
                  </a:lnTo>
                  <a:cubicBezTo>
                    <a:pt x="0" y="634"/>
                    <a:pt x="1835" y="1201"/>
                    <a:pt x="1902" y="1235"/>
                  </a:cubicBezTo>
                  <a:cubicBezTo>
                    <a:pt x="1935" y="1235"/>
                    <a:pt x="1935" y="1468"/>
                    <a:pt x="2102" y="1535"/>
                  </a:cubicBezTo>
                  <a:cubicBezTo>
                    <a:pt x="2105" y="1536"/>
                    <a:pt x="2107" y="1536"/>
                    <a:pt x="2110" y="1536"/>
                  </a:cubicBezTo>
                  <a:cubicBezTo>
                    <a:pt x="2244" y="1536"/>
                    <a:pt x="2435" y="800"/>
                    <a:pt x="2402" y="734"/>
                  </a:cubicBezTo>
                  <a:cubicBezTo>
                    <a:pt x="2398" y="732"/>
                    <a:pt x="2392" y="731"/>
                    <a:pt x="2386" y="731"/>
                  </a:cubicBezTo>
                  <a:cubicBezTo>
                    <a:pt x="2303" y="731"/>
                    <a:pt x="2068" y="904"/>
                    <a:pt x="1985" y="904"/>
                  </a:cubicBezTo>
                  <a:cubicBezTo>
                    <a:pt x="1978" y="904"/>
                    <a:pt x="1973" y="903"/>
                    <a:pt x="1968" y="901"/>
                  </a:cubicBezTo>
                  <a:cubicBezTo>
                    <a:pt x="1902" y="834"/>
                    <a:pt x="234" y="0"/>
                    <a:pt x="23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2"/>
            <p:cNvSpPr/>
            <p:nvPr/>
          </p:nvSpPr>
          <p:spPr>
            <a:xfrm>
              <a:off x="8593600" y="4995600"/>
              <a:ext cx="63300" cy="40925"/>
            </a:xfrm>
            <a:custGeom>
              <a:avLst/>
              <a:gdLst/>
              <a:ahLst/>
              <a:cxnLst/>
              <a:rect l="l" t="t" r="r" b="b"/>
              <a:pathLst>
                <a:path w="2532" h="1637" extrusionOk="0">
                  <a:moveTo>
                    <a:pt x="2042" y="1"/>
                  </a:moveTo>
                  <a:cubicBezTo>
                    <a:pt x="2040" y="1"/>
                    <a:pt x="2037" y="1"/>
                    <a:pt x="2035" y="2"/>
                  </a:cubicBezTo>
                  <a:cubicBezTo>
                    <a:pt x="1968" y="35"/>
                    <a:pt x="1902" y="435"/>
                    <a:pt x="1835" y="435"/>
                  </a:cubicBezTo>
                  <a:lnTo>
                    <a:pt x="0" y="1036"/>
                  </a:lnTo>
                  <a:lnTo>
                    <a:pt x="267" y="1636"/>
                  </a:lnTo>
                  <a:cubicBezTo>
                    <a:pt x="267" y="1636"/>
                    <a:pt x="1968" y="702"/>
                    <a:pt x="2035" y="702"/>
                  </a:cubicBezTo>
                  <a:cubicBezTo>
                    <a:pt x="2038" y="699"/>
                    <a:pt x="2043" y="698"/>
                    <a:pt x="2049" y="698"/>
                  </a:cubicBezTo>
                  <a:cubicBezTo>
                    <a:pt x="2104" y="698"/>
                    <a:pt x="2269" y="807"/>
                    <a:pt x="2346" y="807"/>
                  </a:cubicBezTo>
                  <a:cubicBezTo>
                    <a:pt x="2355" y="807"/>
                    <a:pt x="2362" y="805"/>
                    <a:pt x="2369" y="802"/>
                  </a:cubicBezTo>
                  <a:cubicBezTo>
                    <a:pt x="2532" y="704"/>
                    <a:pt x="2153" y="1"/>
                    <a:pt x="204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2"/>
            <p:cNvSpPr/>
            <p:nvPr/>
          </p:nvSpPr>
          <p:spPr>
            <a:xfrm>
              <a:off x="8646125" y="4998125"/>
              <a:ext cx="7525" cy="15875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1" y="1"/>
                  </a:moveTo>
                  <a:cubicBezTo>
                    <a:pt x="34" y="234"/>
                    <a:pt x="134" y="434"/>
                    <a:pt x="301" y="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2"/>
            <p:cNvSpPr/>
            <p:nvPr/>
          </p:nvSpPr>
          <p:spPr>
            <a:xfrm>
              <a:off x="8447650" y="4974650"/>
              <a:ext cx="176825" cy="162875"/>
            </a:xfrm>
            <a:custGeom>
              <a:avLst/>
              <a:gdLst/>
              <a:ahLst/>
              <a:cxnLst/>
              <a:rect l="l" t="t" r="r" b="b"/>
              <a:pathLst>
                <a:path w="7073" h="6515" extrusionOk="0">
                  <a:moveTo>
                    <a:pt x="3684" y="1"/>
                  </a:moveTo>
                  <a:cubicBezTo>
                    <a:pt x="2178" y="1"/>
                    <a:pt x="817" y="1052"/>
                    <a:pt x="534" y="2608"/>
                  </a:cubicBezTo>
                  <a:cubicBezTo>
                    <a:pt x="1" y="4375"/>
                    <a:pt x="1168" y="6177"/>
                    <a:pt x="3003" y="6444"/>
                  </a:cubicBezTo>
                  <a:cubicBezTo>
                    <a:pt x="3224" y="6491"/>
                    <a:pt x="3444" y="6514"/>
                    <a:pt x="3662" y="6514"/>
                  </a:cubicBezTo>
                  <a:cubicBezTo>
                    <a:pt x="5123" y="6514"/>
                    <a:pt x="6449" y="5485"/>
                    <a:pt x="6739" y="3975"/>
                  </a:cubicBezTo>
                  <a:cubicBezTo>
                    <a:pt x="7072" y="2708"/>
                    <a:pt x="6605" y="1407"/>
                    <a:pt x="5571" y="606"/>
                  </a:cubicBezTo>
                  <a:cubicBezTo>
                    <a:pt x="5271" y="339"/>
                    <a:pt x="4871" y="172"/>
                    <a:pt x="4504" y="106"/>
                  </a:cubicBezTo>
                  <a:cubicBezTo>
                    <a:pt x="4229" y="35"/>
                    <a:pt x="3954" y="1"/>
                    <a:pt x="368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2"/>
            <p:cNvSpPr/>
            <p:nvPr/>
          </p:nvSpPr>
          <p:spPr>
            <a:xfrm>
              <a:off x="8463500" y="4989800"/>
              <a:ext cx="160975" cy="147725"/>
            </a:xfrm>
            <a:custGeom>
              <a:avLst/>
              <a:gdLst/>
              <a:ahLst/>
              <a:cxnLst/>
              <a:rect l="l" t="t" r="r" b="b"/>
              <a:pathLst>
                <a:path w="6439" h="5909" extrusionOk="0">
                  <a:moveTo>
                    <a:pt x="4971" y="0"/>
                  </a:moveTo>
                  <a:lnTo>
                    <a:pt x="4971" y="0"/>
                  </a:lnTo>
                  <a:cubicBezTo>
                    <a:pt x="5905" y="1301"/>
                    <a:pt x="6071" y="3769"/>
                    <a:pt x="3903" y="4804"/>
                  </a:cubicBezTo>
                  <a:cubicBezTo>
                    <a:pt x="3494" y="4991"/>
                    <a:pt x="3088" y="5067"/>
                    <a:pt x="2697" y="5067"/>
                  </a:cubicBezTo>
                  <a:cubicBezTo>
                    <a:pt x="1556" y="5067"/>
                    <a:pt x="547" y="4417"/>
                    <a:pt x="0" y="3970"/>
                  </a:cubicBezTo>
                  <a:lnTo>
                    <a:pt x="0" y="3970"/>
                  </a:lnTo>
                  <a:cubicBezTo>
                    <a:pt x="434" y="4937"/>
                    <a:pt x="1301" y="5637"/>
                    <a:pt x="2369" y="5838"/>
                  </a:cubicBezTo>
                  <a:cubicBezTo>
                    <a:pt x="2590" y="5885"/>
                    <a:pt x="2810" y="5908"/>
                    <a:pt x="3028" y="5908"/>
                  </a:cubicBezTo>
                  <a:cubicBezTo>
                    <a:pt x="4489" y="5908"/>
                    <a:pt x="5815" y="4879"/>
                    <a:pt x="6105" y="3369"/>
                  </a:cubicBezTo>
                  <a:cubicBezTo>
                    <a:pt x="6438" y="2102"/>
                    <a:pt x="5971" y="801"/>
                    <a:pt x="4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2"/>
            <p:cNvSpPr/>
            <p:nvPr/>
          </p:nvSpPr>
          <p:spPr>
            <a:xfrm>
              <a:off x="8523550" y="4948100"/>
              <a:ext cx="24200" cy="49225"/>
            </a:xfrm>
            <a:custGeom>
              <a:avLst/>
              <a:gdLst/>
              <a:ahLst/>
              <a:cxnLst/>
              <a:rect l="l" t="t" r="r" b="b"/>
              <a:pathLst>
                <a:path w="968" h="1969" extrusionOk="0">
                  <a:moveTo>
                    <a:pt x="434" y="0"/>
                  </a:moveTo>
                  <a:cubicBezTo>
                    <a:pt x="200" y="34"/>
                    <a:pt x="34" y="0"/>
                    <a:pt x="0" y="100"/>
                  </a:cubicBezTo>
                  <a:cubicBezTo>
                    <a:pt x="0" y="234"/>
                    <a:pt x="334" y="434"/>
                    <a:pt x="334" y="501"/>
                  </a:cubicBezTo>
                  <a:cubicBezTo>
                    <a:pt x="334" y="567"/>
                    <a:pt x="167" y="1601"/>
                    <a:pt x="134" y="1902"/>
                  </a:cubicBezTo>
                  <a:lnTo>
                    <a:pt x="134" y="1968"/>
                  </a:lnTo>
                  <a:lnTo>
                    <a:pt x="867" y="1968"/>
                  </a:lnTo>
                  <a:cubicBezTo>
                    <a:pt x="867" y="1968"/>
                    <a:pt x="701" y="501"/>
                    <a:pt x="701" y="467"/>
                  </a:cubicBezTo>
                  <a:cubicBezTo>
                    <a:pt x="701" y="401"/>
                    <a:pt x="968" y="234"/>
                    <a:pt x="968" y="100"/>
                  </a:cubicBezTo>
                  <a:cubicBezTo>
                    <a:pt x="968" y="0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2"/>
            <p:cNvSpPr/>
            <p:nvPr/>
          </p:nvSpPr>
          <p:spPr>
            <a:xfrm>
              <a:off x="8526050" y="4949750"/>
              <a:ext cx="20025" cy="1425"/>
            </a:xfrm>
            <a:custGeom>
              <a:avLst/>
              <a:gdLst/>
              <a:ahLst/>
              <a:cxnLst/>
              <a:rect l="l" t="t" r="r" b="b"/>
              <a:pathLst>
                <a:path w="801" h="57" extrusionOk="0">
                  <a:moveTo>
                    <a:pt x="801" y="1"/>
                  </a:moveTo>
                  <a:lnTo>
                    <a:pt x="0" y="34"/>
                  </a:lnTo>
                  <a:cubicBezTo>
                    <a:pt x="111" y="48"/>
                    <a:pt x="221" y="56"/>
                    <a:pt x="332" y="56"/>
                  </a:cubicBezTo>
                  <a:cubicBezTo>
                    <a:pt x="488" y="56"/>
                    <a:pt x="645" y="40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8523550" y="4948100"/>
              <a:ext cx="12500" cy="47550"/>
            </a:xfrm>
            <a:custGeom>
              <a:avLst/>
              <a:gdLst/>
              <a:ahLst/>
              <a:cxnLst/>
              <a:rect l="l" t="t" r="r" b="b"/>
              <a:pathLst>
                <a:path w="500" h="1902" extrusionOk="0">
                  <a:moveTo>
                    <a:pt x="434" y="0"/>
                  </a:moveTo>
                  <a:lnTo>
                    <a:pt x="434" y="0"/>
                  </a:lnTo>
                  <a:cubicBezTo>
                    <a:pt x="234" y="34"/>
                    <a:pt x="34" y="0"/>
                    <a:pt x="34" y="100"/>
                  </a:cubicBezTo>
                  <a:cubicBezTo>
                    <a:pt x="0" y="234"/>
                    <a:pt x="367" y="434"/>
                    <a:pt x="334" y="501"/>
                  </a:cubicBezTo>
                  <a:cubicBezTo>
                    <a:pt x="334" y="567"/>
                    <a:pt x="171" y="1577"/>
                    <a:pt x="135" y="1891"/>
                  </a:cubicBezTo>
                  <a:lnTo>
                    <a:pt x="135" y="1891"/>
                  </a:lnTo>
                  <a:cubicBezTo>
                    <a:pt x="158" y="1748"/>
                    <a:pt x="499" y="531"/>
                    <a:pt x="467" y="434"/>
                  </a:cubicBezTo>
                  <a:cubicBezTo>
                    <a:pt x="467" y="367"/>
                    <a:pt x="234" y="234"/>
                    <a:pt x="234" y="200"/>
                  </a:cubicBezTo>
                  <a:lnTo>
                    <a:pt x="234" y="134"/>
                  </a:lnTo>
                  <a:cubicBezTo>
                    <a:pt x="234" y="100"/>
                    <a:pt x="234" y="100"/>
                    <a:pt x="234" y="100"/>
                  </a:cubicBezTo>
                  <a:cubicBezTo>
                    <a:pt x="300" y="67"/>
                    <a:pt x="367" y="34"/>
                    <a:pt x="434" y="0"/>
                  </a:cubicBezTo>
                  <a:close/>
                  <a:moveTo>
                    <a:pt x="135" y="1891"/>
                  </a:moveTo>
                  <a:cubicBezTo>
                    <a:pt x="134" y="1896"/>
                    <a:pt x="134" y="1899"/>
                    <a:pt x="134" y="1902"/>
                  </a:cubicBezTo>
                  <a:cubicBezTo>
                    <a:pt x="134" y="1898"/>
                    <a:pt x="134" y="1894"/>
                    <a:pt x="135" y="18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2"/>
            <p:cNvSpPr/>
            <p:nvPr/>
          </p:nvSpPr>
          <p:spPr>
            <a:xfrm>
              <a:off x="8451825" y="4972425"/>
              <a:ext cx="49225" cy="48250"/>
            </a:xfrm>
            <a:custGeom>
              <a:avLst/>
              <a:gdLst/>
              <a:ahLst/>
              <a:cxnLst/>
              <a:rect l="l" t="t" r="r" b="b"/>
              <a:pathLst>
                <a:path w="1969" h="1930" extrusionOk="0">
                  <a:moveTo>
                    <a:pt x="690" y="0"/>
                  </a:moveTo>
                  <a:cubicBezTo>
                    <a:pt x="642" y="0"/>
                    <a:pt x="572" y="48"/>
                    <a:pt x="501" y="95"/>
                  </a:cubicBezTo>
                  <a:cubicBezTo>
                    <a:pt x="301" y="261"/>
                    <a:pt x="0" y="595"/>
                    <a:pt x="67" y="695"/>
                  </a:cubicBezTo>
                  <a:cubicBezTo>
                    <a:pt x="91" y="731"/>
                    <a:pt x="157" y="741"/>
                    <a:pt x="233" y="741"/>
                  </a:cubicBezTo>
                  <a:cubicBezTo>
                    <a:pt x="339" y="741"/>
                    <a:pt x="464" y="721"/>
                    <a:pt x="528" y="721"/>
                  </a:cubicBezTo>
                  <a:cubicBezTo>
                    <a:pt x="548" y="721"/>
                    <a:pt x="562" y="723"/>
                    <a:pt x="568" y="728"/>
                  </a:cubicBezTo>
                  <a:lnTo>
                    <a:pt x="1401" y="1896"/>
                  </a:lnTo>
                  <a:lnTo>
                    <a:pt x="1435" y="1929"/>
                  </a:lnTo>
                  <a:lnTo>
                    <a:pt x="1969" y="1396"/>
                  </a:lnTo>
                  <a:cubicBezTo>
                    <a:pt x="1969" y="1396"/>
                    <a:pt x="834" y="462"/>
                    <a:pt x="801" y="428"/>
                  </a:cubicBezTo>
                  <a:cubicBezTo>
                    <a:pt x="768" y="395"/>
                    <a:pt x="768" y="61"/>
                    <a:pt x="734" y="28"/>
                  </a:cubicBezTo>
                  <a:cubicBezTo>
                    <a:pt x="725" y="8"/>
                    <a:pt x="709" y="0"/>
                    <a:pt x="69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2"/>
            <p:cNvSpPr/>
            <p:nvPr/>
          </p:nvSpPr>
          <p:spPr>
            <a:xfrm>
              <a:off x="8454325" y="4973100"/>
              <a:ext cx="13375" cy="15050"/>
            </a:xfrm>
            <a:custGeom>
              <a:avLst/>
              <a:gdLst/>
              <a:ahLst/>
              <a:cxnLst/>
              <a:rect l="l" t="t" r="r" b="b"/>
              <a:pathLst>
                <a:path w="535" h="602" extrusionOk="0">
                  <a:moveTo>
                    <a:pt x="534" y="1"/>
                  </a:moveTo>
                  <a:lnTo>
                    <a:pt x="1" y="601"/>
                  </a:lnTo>
                  <a:cubicBezTo>
                    <a:pt x="201" y="435"/>
                    <a:pt x="401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2"/>
            <p:cNvSpPr/>
            <p:nvPr/>
          </p:nvSpPr>
          <p:spPr>
            <a:xfrm>
              <a:off x="8451825" y="4974775"/>
              <a:ext cx="35050" cy="45050"/>
            </a:xfrm>
            <a:custGeom>
              <a:avLst/>
              <a:gdLst/>
              <a:ahLst/>
              <a:cxnLst/>
              <a:rect l="l" t="t" r="r" b="b"/>
              <a:pathLst>
                <a:path w="1402" h="1802" extrusionOk="0">
                  <a:moveTo>
                    <a:pt x="501" y="1"/>
                  </a:moveTo>
                  <a:cubicBezTo>
                    <a:pt x="301" y="167"/>
                    <a:pt x="0" y="501"/>
                    <a:pt x="67" y="601"/>
                  </a:cubicBezTo>
                  <a:cubicBezTo>
                    <a:pt x="86" y="620"/>
                    <a:pt x="130" y="625"/>
                    <a:pt x="184" y="625"/>
                  </a:cubicBezTo>
                  <a:cubicBezTo>
                    <a:pt x="273" y="625"/>
                    <a:pt x="389" y="610"/>
                    <a:pt x="471" y="610"/>
                  </a:cubicBezTo>
                  <a:cubicBezTo>
                    <a:pt x="521" y="610"/>
                    <a:pt x="558" y="616"/>
                    <a:pt x="568" y="634"/>
                  </a:cubicBezTo>
                  <a:lnTo>
                    <a:pt x="1401" y="1802"/>
                  </a:lnTo>
                  <a:cubicBezTo>
                    <a:pt x="1368" y="1702"/>
                    <a:pt x="734" y="468"/>
                    <a:pt x="634" y="434"/>
                  </a:cubicBezTo>
                  <a:cubicBezTo>
                    <a:pt x="612" y="423"/>
                    <a:pt x="568" y="420"/>
                    <a:pt x="518" y="420"/>
                  </a:cubicBezTo>
                  <a:cubicBezTo>
                    <a:pt x="419" y="420"/>
                    <a:pt x="301" y="434"/>
                    <a:pt x="301" y="434"/>
                  </a:cubicBezTo>
                  <a:lnTo>
                    <a:pt x="301" y="368"/>
                  </a:lnTo>
                  <a:cubicBezTo>
                    <a:pt x="301" y="368"/>
                    <a:pt x="301" y="334"/>
                    <a:pt x="301" y="301"/>
                  </a:cubicBezTo>
                  <a:cubicBezTo>
                    <a:pt x="367" y="201"/>
                    <a:pt x="434" y="101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2"/>
            <p:cNvSpPr/>
            <p:nvPr/>
          </p:nvSpPr>
          <p:spPr>
            <a:xfrm>
              <a:off x="8425975" y="5044000"/>
              <a:ext cx="50900" cy="23375"/>
            </a:xfrm>
            <a:custGeom>
              <a:avLst/>
              <a:gdLst/>
              <a:ahLst/>
              <a:cxnLst/>
              <a:rect l="l" t="t" r="r" b="b"/>
              <a:pathLst>
                <a:path w="2036" h="935" extrusionOk="0">
                  <a:moveTo>
                    <a:pt x="134" y="0"/>
                  </a:moveTo>
                  <a:cubicBezTo>
                    <a:pt x="0" y="301"/>
                    <a:pt x="34" y="634"/>
                    <a:pt x="167" y="934"/>
                  </a:cubicBezTo>
                  <a:cubicBezTo>
                    <a:pt x="267" y="934"/>
                    <a:pt x="501" y="601"/>
                    <a:pt x="567" y="601"/>
                  </a:cubicBezTo>
                  <a:lnTo>
                    <a:pt x="2035" y="834"/>
                  </a:lnTo>
                  <a:lnTo>
                    <a:pt x="2035" y="100"/>
                  </a:lnTo>
                  <a:cubicBezTo>
                    <a:pt x="2035" y="100"/>
                    <a:pt x="567" y="234"/>
                    <a:pt x="501" y="234"/>
                  </a:cubicBezTo>
                  <a:cubicBezTo>
                    <a:pt x="434" y="234"/>
                    <a:pt x="267" y="0"/>
                    <a:pt x="1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2"/>
            <p:cNvSpPr/>
            <p:nvPr/>
          </p:nvSpPr>
          <p:spPr>
            <a:xfrm>
              <a:off x="8429300" y="5044825"/>
              <a:ext cx="1700" cy="20050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1" y="1"/>
                  </a:moveTo>
                  <a:lnTo>
                    <a:pt x="1" y="801"/>
                  </a:lnTo>
                  <a:cubicBezTo>
                    <a:pt x="68" y="534"/>
                    <a:pt x="68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2"/>
            <p:cNvSpPr/>
            <p:nvPr/>
          </p:nvSpPr>
          <p:spPr>
            <a:xfrm>
              <a:off x="8426650" y="5043150"/>
              <a:ext cx="49375" cy="23450"/>
            </a:xfrm>
            <a:custGeom>
              <a:avLst/>
              <a:gdLst/>
              <a:ahLst/>
              <a:cxnLst/>
              <a:rect l="l" t="t" r="r" b="b"/>
              <a:pathLst>
                <a:path w="1975" h="938" extrusionOk="0">
                  <a:moveTo>
                    <a:pt x="107" y="1"/>
                  </a:moveTo>
                  <a:cubicBezTo>
                    <a:pt x="60" y="95"/>
                    <a:pt x="35" y="189"/>
                    <a:pt x="32" y="283"/>
                  </a:cubicBezTo>
                  <a:lnTo>
                    <a:pt x="32" y="283"/>
                  </a:lnTo>
                  <a:cubicBezTo>
                    <a:pt x="45" y="190"/>
                    <a:pt x="69" y="96"/>
                    <a:pt x="107" y="1"/>
                  </a:cubicBezTo>
                  <a:close/>
                  <a:moveTo>
                    <a:pt x="32" y="283"/>
                  </a:moveTo>
                  <a:cubicBezTo>
                    <a:pt x="0" y="518"/>
                    <a:pt x="45" y="744"/>
                    <a:pt x="140" y="935"/>
                  </a:cubicBezTo>
                  <a:cubicBezTo>
                    <a:pt x="145" y="937"/>
                    <a:pt x="150" y="937"/>
                    <a:pt x="155" y="937"/>
                  </a:cubicBezTo>
                  <a:cubicBezTo>
                    <a:pt x="262" y="937"/>
                    <a:pt x="477" y="635"/>
                    <a:pt x="540" y="635"/>
                  </a:cubicBezTo>
                  <a:lnTo>
                    <a:pt x="1975" y="868"/>
                  </a:lnTo>
                  <a:cubicBezTo>
                    <a:pt x="1908" y="835"/>
                    <a:pt x="641" y="535"/>
                    <a:pt x="507" y="501"/>
                  </a:cubicBezTo>
                  <a:cubicBezTo>
                    <a:pt x="407" y="501"/>
                    <a:pt x="274" y="701"/>
                    <a:pt x="174" y="701"/>
                  </a:cubicBezTo>
                  <a:cubicBezTo>
                    <a:pt x="174" y="701"/>
                    <a:pt x="140" y="668"/>
                    <a:pt x="140" y="668"/>
                  </a:cubicBezTo>
                  <a:cubicBezTo>
                    <a:pt x="107" y="635"/>
                    <a:pt x="107" y="601"/>
                    <a:pt x="107" y="601"/>
                  </a:cubicBezTo>
                  <a:cubicBezTo>
                    <a:pt x="54" y="495"/>
                    <a:pt x="29" y="389"/>
                    <a:pt x="32" y="2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8448675" y="5089850"/>
              <a:ext cx="51550" cy="48525"/>
            </a:xfrm>
            <a:custGeom>
              <a:avLst/>
              <a:gdLst/>
              <a:ahLst/>
              <a:cxnLst/>
              <a:rect l="l" t="t" r="r" b="b"/>
              <a:pathLst>
                <a:path w="2062" h="1941" extrusionOk="0">
                  <a:moveTo>
                    <a:pt x="1527" y="1"/>
                  </a:moveTo>
                  <a:lnTo>
                    <a:pt x="1227" y="368"/>
                  </a:lnTo>
                  <a:cubicBezTo>
                    <a:pt x="960" y="701"/>
                    <a:pt x="593" y="1168"/>
                    <a:pt x="560" y="1202"/>
                  </a:cubicBezTo>
                  <a:cubicBezTo>
                    <a:pt x="552" y="1206"/>
                    <a:pt x="542" y="1207"/>
                    <a:pt x="529" y="1207"/>
                  </a:cubicBezTo>
                  <a:cubicBezTo>
                    <a:pt x="481" y="1207"/>
                    <a:pt x="401" y="1183"/>
                    <a:pt x="321" y="1183"/>
                  </a:cubicBezTo>
                  <a:cubicBezTo>
                    <a:pt x="251" y="1183"/>
                    <a:pt x="181" y="1201"/>
                    <a:pt x="126" y="1269"/>
                  </a:cubicBezTo>
                  <a:cubicBezTo>
                    <a:pt x="0" y="1395"/>
                    <a:pt x="652" y="1941"/>
                    <a:pt x="806" y="1941"/>
                  </a:cubicBezTo>
                  <a:cubicBezTo>
                    <a:pt x="815" y="1941"/>
                    <a:pt x="822" y="1939"/>
                    <a:pt x="827" y="1936"/>
                  </a:cubicBezTo>
                  <a:cubicBezTo>
                    <a:pt x="827" y="1902"/>
                    <a:pt x="860" y="1869"/>
                    <a:pt x="860" y="1802"/>
                  </a:cubicBezTo>
                  <a:cubicBezTo>
                    <a:pt x="860" y="1669"/>
                    <a:pt x="794" y="1435"/>
                    <a:pt x="860" y="1435"/>
                  </a:cubicBezTo>
                  <a:cubicBezTo>
                    <a:pt x="894" y="1369"/>
                    <a:pt x="2061" y="535"/>
                    <a:pt x="2061" y="535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7724250" y="4208313"/>
              <a:ext cx="19200" cy="1275"/>
            </a:xfrm>
            <a:custGeom>
              <a:avLst/>
              <a:gdLst/>
              <a:ahLst/>
              <a:cxnLst/>
              <a:rect l="l" t="t" r="r" b="b"/>
              <a:pathLst>
                <a:path w="768" h="51" extrusionOk="0">
                  <a:moveTo>
                    <a:pt x="372" y="1"/>
                  </a:moveTo>
                  <a:cubicBezTo>
                    <a:pt x="242" y="1"/>
                    <a:pt x="117" y="17"/>
                    <a:pt x="1" y="51"/>
                  </a:cubicBezTo>
                  <a:lnTo>
                    <a:pt x="768" y="51"/>
                  </a:lnTo>
                  <a:cubicBezTo>
                    <a:pt x="634" y="17"/>
                    <a:pt x="501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7721750" y="4170363"/>
              <a:ext cx="20050" cy="41425"/>
            </a:xfrm>
            <a:custGeom>
              <a:avLst/>
              <a:gdLst/>
              <a:ahLst/>
              <a:cxnLst/>
              <a:rect l="l" t="t" r="r" b="b"/>
              <a:pathLst>
                <a:path w="802" h="1657" extrusionOk="0">
                  <a:moveTo>
                    <a:pt x="167" y="1"/>
                  </a:moveTo>
                  <a:cubicBezTo>
                    <a:pt x="201" y="435"/>
                    <a:pt x="267" y="1168"/>
                    <a:pt x="267" y="1202"/>
                  </a:cubicBezTo>
                  <a:cubicBezTo>
                    <a:pt x="267" y="1268"/>
                    <a:pt x="0" y="1402"/>
                    <a:pt x="0" y="1535"/>
                  </a:cubicBezTo>
                  <a:cubicBezTo>
                    <a:pt x="0" y="1625"/>
                    <a:pt x="154" y="1657"/>
                    <a:pt x="338" y="1657"/>
                  </a:cubicBezTo>
                  <a:cubicBezTo>
                    <a:pt x="496" y="1657"/>
                    <a:pt x="677" y="1633"/>
                    <a:pt x="801" y="1602"/>
                  </a:cubicBezTo>
                  <a:cubicBezTo>
                    <a:pt x="668" y="1602"/>
                    <a:pt x="501" y="1602"/>
                    <a:pt x="367" y="1569"/>
                  </a:cubicBezTo>
                  <a:cubicBezTo>
                    <a:pt x="334" y="1569"/>
                    <a:pt x="301" y="1535"/>
                    <a:pt x="234" y="1535"/>
                  </a:cubicBezTo>
                  <a:cubicBezTo>
                    <a:pt x="167" y="1469"/>
                    <a:pt x="367" y="1235"/>
                    <a:pt x="367" y="1202"/>
                  </a:cubicBezTo>
                  <a:cubicBezTo>
                    <a:pt x="401" y="1168"/>
                    <a:pt x="234" y="40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8593600" y="5044775"/>
              <a:ext cx="51725" cy="24275"/>
            </a:xfrm>
            <a:custGeom>
              <a:avLst/>
              <a:gdLst/>
              <a:ahLst/>
              <a:cxnLst/>
              <a:rect l="l" t="t" r="r" b="b"/>
              <a:pathLst>
                <a:path w="2069" h="971" extrusionOk="0">
                  <a:moveTo>
                    <a:pt x="1854" y="1"/>
                  </a:moveTo>
                  <a:cubicBezTo>
                    <a:pt x="1748" y="1"/>
                    <a:pt x="1532" y="336"/>
                    <a:pt x="1468" y="336"/>
                  </a:cubicBezTo>
                  <a:lnTo>
                    <a:pt x="300" y="169"/>
                  </a:lnTo>
                  <a:lnTo>
                    <a:pt x="0" y="103"/>
                  </a:lnTo>
                  <a:lnTo>
                    <a:pt x="0" y="837"/>
                  </a:lnTo>
                  <a:cubicBezTo>
                    <a:pt x="0" y="837"/>
                    <a:pt x="1435" y="703"/>
                    <a:pt x="1535" y="703"/>
                  </a:cubicBezTo>
                  <a:cubicBezTo>
                    <a:pt x="1535" y="703"/>
                    <a:pt x="1568" y="770"/>
                    <a:pt x="1668" y="837"/>
                  </a:cubicBezTo>
                  <a:cubicBezTo>
                    <a:pt x="1735" y="903"/>
                    <a:pt x="1801" y="970"/>
                    <a:pt x="1868" y="970"/>
                  </a:cubicBezTo>
                  <a:cubicBezTo>
                    <a:pt x="2068" y="970"/>
                    <a:pt x="1968" y="36"/>
                    <a:pt x="1868" y="3"/>
                  </a:cubicBezTo>
                  <a:cubicBezTo>
                    <a:pt x="1864" y="1"/>
                    <a:pt x="1859" y="1"/>
                    <a:pt x="185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8639450" y="5047325"/>
              <a:ext cx="1700" cy="20050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34" y="1"/>
                  </a:moveTo>
                  <a:cubicBezTo>
                    <a:pt x="1" y="268"/>
                    <a:pt x="1" y="534"/>
                    <a:pt x="68" y="80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8601100" y="5044775"/>
              <a:ext cx="44225" cy="24275"/>
            </a:xfrm>
            <a:custGeom>
              <a:avLst/>
              <a:gdLst/>
              <a:ahLst/>
              <a:cxnLst/>
              <a:rect l="l" t="t" r="r" b="b"/>
              <a:pathLst>
                <a:path w="1769" h="971" extrusionOk="0">
                  <a:moveTo>
                    <a:pt x="1554" y="1"/>
                  </a:moveTo>
                  <a:cubicBezTo>
                    <a:pt x="1448" y="1"/>
                    <a:pt x="1232" y="336"/>
                    <a:pt x="1168" y="336"/>
                  </a:cubicBezTo>
                  <a:lnTo>
                    <a:pt x="0" y="136"/>
                  </a:lnTo>
                  <a:lnTo>
                    <a:pt x="0" y="136"/>
                  </a:lnTo>
                  <a:cubicBezTo>
                    <a:pt x="367" y="236"/>
                    <a:pt x="968" y="436"/>
                    <a:pt x="1101" y="436"/>
                  </a:cubicBezTo>
                  <a:cubicBezTo>
                    <a:pt x="1111" y="439"/>
                    <a:pt x="1122" y="440"/>
                    <a:pt x="1133" y="440"/>
                  </a:cubicBezTo>
                  <a:cubicBezTo>
                    <a:pt x="1260" y="440"/>
                    <a:pt x="1409" y="270"/>
                    <a:pt x="1501" y="270"/>
                  </a:cubicBezTo>
                  <a:cubicBezTo>
                    <a:pt x="1535" y="270"/>
                    <a:pt x="1568" y="270"/>
                    <a:pt x="1568" y="303"/>
                  </a:cubicBezTo>
                  <a:cubicBezTo>
                    <a:pt x="1568" y="336"/>
                    <a:pt x="1568" y="370"/>
                    <a:pt x="1602" y="403"/>
                  </a:cubicBezTo>
                  <a:cubicBezTo>
                    <a:pt x="1602" y="536"/>
                    <a:pt x="1602" y="636"/>
                    <a:pt x="1602" y="770"/>
                  </a:cubicBezTo>
                  <a:cubicBezTo>
                    <a:pt x="1568" y="770"/>
                    <a:pt x="1568" y="803"/>
                    <a:pt x="1568" y="803"/>
                  </a:cubicBezTo>
                  <a:cubicBezTo>
                    <a:pt x="1568" y="803"/>
                    <a:pt x="1535" y="837"/>
                    <a:pt x="1535" y="837"/>
                  </a:cubicBezTo>
                  <a:lnTo>
                    <a:pt x="1368" y="837"/>
                  </a:lnTo>
                  <a:cubicBezTo>
                    <a:pt x="1435" y="903"/>
                    <a:pt x="1501" y="970"/>
                    <a:pt x="1568" y="970"/>
                  </a:cubicBezTo>
                  <a:cubicBezTo>
                    <a:pt x="1768" y="970"/>
                    <a:pt x="1668" y="36"/>
                    <a:pt x="1568" y="3"/>
                  </a:cubicBezTo>
                  <a:cubicBezTo>
                    <a:pt x="1564" y="1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8570250" y="4973575"/>
              <a:ext cx="50050" cy="47925"/>
            </a:xfrm>
            <a:custGeom>
              <a:avLst/>
              <a:gdLst/>
              <a:ahLst/>
              <a:cxnLst/>
              <a:rect l="l" t="t" r="r" b="b"/>
              <a:pathLst>
                <a:path w="2002" h="1917" extrusionOk="0">
                  <a:moveTo>
                    <a:pt x="1285" y="0"/>
                  </a:moveTo>
                  <a:cubicBezTo>
                    <a:pt x="1267" y="0"/>
                    <a:pt x="1250" y="5"/>
                    <a:pt x="1234" y="15"/>
                  </a:cubicBezTo>
                  <a:cubicBezTo>
                    <a:pt x="1168" y="82"/>
                    <a:pt x="1268" y="482"/>
                    <a:pt x="1201" y="516"/>
                  </a:cubicBezTo>
                  <a:lnTo>
                    <a:pt x="134" y="1316"/>
                  </a:lnTo>
                  <a:lnTo>
                    <a:pt x="0" y="1416"/>
                  </a:lnTo>
                  <a:lnTo>
                    <a:pt x="534" y="1917"/>
                  </a:lnTo>
                  <a:cubicBezTo>
                    <a:pt x="534" y="1917"/>
                    <a:pt x="1468" y="783"/>
                    <a:pt x="1501" y="749"/>
                  </a:cubicBezTo>
                  <a:cubicBezTo>
                    <a:pt x="1510" y="741"/>
                    <a:pt x="1535" y="739"/>
                    <a:pt x="1569" y="739"/>
                  </a:cubicBezTo>
                  <a:cubicBezTo>
                    <a:pt x="1603" y="739"/>
                    <a:pt x="1647" y="741"/>
                    <a:pt x="1693" y="741"/>
                  </a:cubicBezTo>
                  <a:cubicBezTo>
                    <a:pt x="1785" y="741"/>
                    <a:pt x="1885" y="733"/>
                    <a:pt x="1935" y="682"/>
                  </a:cubicBezTo>
                  <a:cubicBezTo>
                    <a:pt x="2002" y="616"/>
                    <a:pt x="1868" y="449"/>
                    <a:pt x="1668" y="282"/>
                  </a:cubicBezTo>
                  <a:cubicBezTo>
                    <a:pt x="1527" y="141"/>
                    <a:pt x="1386" y="0"/>
                    <a:pt x="128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8603600" y="4975625"/>
              <a:ext cx="14200" cy="13350"/>
            </a:xfrm>
            <a:custGeom>
              <a:avLst/>
              <a:gdLst/>
              <a:ahLst/>
              <a:cxnLst/>
              <a:rect l="l" t="t" r="r" b="b"/>
              <a:pathLst>
                <a:path w="568" h="534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200"/>
                    <a:pt x="334" y="400"/>
                    <a:pt x="568" y="5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8573575" y="4973575"/>
              <a:ext cx="38400" cy="32925"/>
            </a:xfrm>
            <a:custGeom>
              <a:avLst/>
              <a:gdLst/>
              <a:ahLst/>
              <a:cxnLst/>
              <a:rect l="l" t="t" r="r" b="b"/>
              <a:pathLst>
                <a:path w="1536" h="1317" extrusionOk="0">
                  <a:moveTo>
                    <a:pt x="1152" y="0"/>
                  </a:moveTo>
                  <a:cubicBezTo>
                    <a:pt x="1134" y="0"/>
                    <a:pt x="1117" y="5"/>
                    <a:pt x="1101" y="15"/>
                  </a:cubicBezTo>
                  <a:cubicBezTo>
                    <a:pt x="1035" y="82"/>
                    <a:pt x="1135" y="482"/>
                    <a:pt x="1068" y="549"/>
                  </a:cubicBezTo>
                  <a:lnTo>
                    <a:pt x="1" y="1316"/>
                  </a:lnTo>
                  <a:cubicBezTo>
                    <a:pt x="34" y="1316"/>
                    <a:pt x="1168" y="716"/>
                    <a:pt x="1201" y="649"/>
                  </a:cubicBezTo>
                  <a:cubicBezTo>
                    <a:pt x="1268" y="582"/>
                    <a:pt x="1201" y="382"/>
                    <a:pt x="1201" y="282"/>
                  </a:cubicBezTo>
                  <a:cubicBezTo>
                    <a:pt x="1235" y="215"/>
                    <a:pt x="1235" y="215"/>
                    <a:pt x="1302" y="215"/>
                  </a:cubicBezTo>
                  <a:lnTo>
                    <a:pt x="1335" y="215"/>
                  </a:lnTo>
                  <a:cubicBezTo>
                    <a:pt x="1402" y="215"/>
                    <a:pt x="1468" y="249"/>
                    <a:pt x="1535" y="282"/>
                  </a:cubicBezTo>
                  <a:cubicBezTo>
                    <a:pt x="1394" y="141"/>
                    <a:pt x="1253" y="0"/>
                    <a:pt x="1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8507700" y="5004500"/>
              <a:ext cx="15875" cy="7225"/>
            </a:xfrm>
            <a:custGeom>
              <a:avLst/>
              <a:gdLst/>
              <a:ahLst/>
              <a:cxnLst/>
              <a:rect l="l" t="t" r="r" b="b"/>
              <a:pathLst>
                <a:path w="635" h="289" extrusionOk="0">
                  <a:moveTo>
                    <a:pt x="423" y="0"/>
                  </a:moveTo>
                  <a:cubicBezTo>
                    <a:pt x="384" y="0"/>
                    <a:pt x="342" y="4"/>
                    <a:pt x="301" y="13"/>
                  </a:cubicBezTo>
                  <a:cubicBezTo>
                    <a:pt x="134" y="46"/>
                    <a:pt x="0" y="113"/>
                    <a:pt x="34" y="179"/>
                  </a:cubicBezTo>
                  <a:cubicBezTo>
                    <a:pt x="34" y="234"/>
                    <a:pt x="123" y="288"/>
                    <a:pt x="246" y="288"/>
                  </a:cubicBezTo>
                  <a:cubicBezTo>
                    <a:pt x="274" y="288"/>
                    <a:pt x="303" y="286"/>
                    <a:pt x="334" y="279"/>
                  </a:cubicBezTo>
                  <a:cubicBezTo>
                    <a:pt x="501" y="246"/>
                    <a:pt x="634" y="179"/>
                    <a:pt x="634" y="113"/>
                  </a:cubicBezTo>
                  <a:cubicBezTo>
                    <a:pt x="634" y="38"/>
                    <a:pt x="540" y="0"/>
                    <a:pt x="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2"/>
            <p:cNvSpPr/>
            <p:nvPr/>
          </p:nvSpPr>
          <p:spPr>
            <a:xfrm>
              <a:off x="8500200" y="5001475"/>
              <a:ext cx="15025" cy="15025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601" y="0"/>
                  </a:moveTo>
                  <a:cubicBezTo>
                    <a:pt x="551" y="0"/>
                    <a:pt x="504" y="6"/>
                    <a:pt x="460" y="18"/>
                  </a:cubicBezTo>
                  <a:lnTo>
                    <a:pt x="460" y="18"/>
                  </a:lnTo>
                  <a:cubicBezTo>
                    <a:pt x="511" y="6"/>
                    <a:pt x="560" y="0"/>
                    <a:pt x="601" y="0"/>
                  </a:cubicBezTo>
                  <a:close/>
                  <a:moveTo>
                    <a:pt x="460" y="18"/>
                  </a:moveTo>
                  <a:cubicBezTo>
                    <a:pt x="301" y="55"/>
                    <a:pt x="117" y="149"/>
                    <a:pt x="67" y="300"/>
                  </a:cubicBezTo>
                  <a:cubicBezTo>
                    <a:pt x="0" y="500"/>
                    <a:pt x="300" y="601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cubicBezTo>
                    <a:pt x="400" y="534"/>
                    <a:pt x="334" y="534"/>
                    <a:pt x="234" y="467"/>
                  </a:cubicBezTo>
                  <a:cubicBezTo>
                    <a:pt x="134" y="434"/>
                    <a:pt x="134" y="300"/>
                    <a:pt x="200" y="200"/>
                  </a:cubicBezTo>
                  <a:cubicBezTo>
                    <a:pt x="271" y="107"/>
                    <a:pt x="357" y="46"/>
                    <a:pt x="460" y="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2"/>
            <p:cNvSpPr/>
            <p:nvPr/>
          </p:nvSpPr>
          <p:spPr>
            <a:xfrm>
              <a:off x="8571075" y="5027325"/>
              <a:ext cx="11700" cy="6700"/>
            </a:xfrm>
            <a:custGeom>
              <a:avLst/>
              <a:gdLst/>
              <a:ahLst/>
              <a:cxnLst/>
              <a:rect l="l" t="t" r="r" b="b"/>
              <a:pathLst>
                <a:path w="468" h="268" extrusionOk="0">
                  <a:moveTo>
                    <a:pt x="234" y="0"/>
                  </a:moveTo>
                  <a:cubicBezTo>
                    <a:pt x="101" y="0"/>
                    <a:pt x="1" y="67"/>
                    <a:pt x="1" y="134"/>
                  </a:cubicBezTo>
                  <a:cubicBezTo>
                    <a:pt x="1" y="200"/>
                    <a:pt x="101" y="267"/>
                    <a:pt x="234" y="267"/>
                  </a:cubicBezTo>
                  <a:cubicBezTo>
                    <a:pt x="334" y="267"/>
                    <a:pt x="468" y="234"/>
                    <a:pt x="468" y="134"/>
                  </a:cubicBezTo>
                  <a:cubicBezTo>
                    <a:pt x="468" y="67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8562725" y="5024825"/>
              <a:ext cx="13375" cy="15175"/>
            </a:xfrm>
            <a:custGeom>
              <a:avLst/>
              <a:gdLst/>
              <a:ahLst/>
              <a:cxnLst/>
              <a:rect l="l" t="t" r="r" b="b"/>
              <a:pathLst>
                <a:path w="535" h="607" extrusionOk="0">
                  <a:moveTo>
                    <a:pt x="435" y="0"/>
                  </a:moveTo>
                  <a:cubicBezTo>
                    <a:pt x="268" y="0"/>
                    <a:pt x="34" y="134"/>
                    <a:pt x="68" y="334"/>
                  </a:cubicBezTo>
                  <a:cubicBezTo>
                    <a:pt x="97" y="508"/>
                    <a:pt x="304" y="607"/>
                    <a:pt x="467" y="607"/>
                  </a:cubicBezTo>
                  <a:cubicBezTo>
                    <a:pt x="491" y="607"/>
                    <a:pt x="514" y="605"/>
                    <a:pt x="535" y="601"/>
                  </a:cubicBezTo>
                  <a:lnTo>
                    <a:pt x="535" y="567"/>
                  </a:lnTo>
                  <a:cubicBezTo>
                    <a:pt x="401" y="500"/>
                    <a:pt x="301" y="467"/>
                    <a:pt x="201" y="367"/>
                  </a:cubicBezTo>
                  <a:cubicBezTo>
                    <a:pt x="1" y="167"/>
                    <a:pt x="301" y="67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8481850" y="5081525"/>
              <a:ext cx="9200" cy="502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200" y="0"/>
                  </a:moveTo>
                  <a:cubicBezTo>
                    <a:pt x="100" y="0"/>
                    <a:pt x="34" y="34"/>
                    <a:pt x="0" y="100"/>
                  </a:cubicBezTo>
                  <a:cubicBezTo>
                    <a:pt x="0" y="167"/>
                    <a:pt x="100" y="201"/>
                    <a:pt x="200" y="201"/>
                  </a:cubicBezTo>
                  <a:cubicBezTo>
                    <a:pt x="301" y="201"/>
                    <a:pt x="367" y="167"/>
                    <a:pt x="367" y="100"/>
                  </a:cubicBezTo>
                  <a:cubicBezTo>
                    <a:pt x="367" y="67"/>
                    <a:pt x="301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2"/>
            <p:cNvSpPr/>
            <p:nvPr/>
          </p:nvSpPr>
          <p:spPr>
            <a:xfrm>
              <a:off x="8476000" y="5079850"/>
              <a:ext cx="10050" cy="11700"/>
            </a:xfrm>
            <a:custGeom>
              <a:avLst/>
              <a:gdLst/>
              <a:ahLst/>
              <a:cxnLst/>
              <a:rect l="l" t="t" r="r" b="b"/>
              <a:pathLst>
                <a:path w="402" h="468" extrusionOk="0">
                  <a:moveTo>
                    <a:pt x="334" y="1"/>
                  </a:moveTo>
                  <a:cubicBezTo>
                    <a:pt x="201" y="1"/>
                    <a:pt x="1" y="67"/>
                    <a:pt x="34" y="234"/>
                  </a:cubicBezTo>
                  <a:cubicBezTo>
                    <a:pt x="34" y="401"/>
                    <a:pt x="268" y="468"/>
                    <a:pt x="401" y="468"/>
                  </a:cubicBezTo>
                  <a:cubicBezTo>
                    <a:pt x="401" y="434"/>
                    <a:pt x="401" y="434"/>
                    <a:pt x="401" y="401"/>
                  </a:cubicBezTo>
                  <a:cubicBezTo>
                    <a:pt x="301" y="368"/>
                    <a:pt x="201" y="334"/>
                    <a:pt x="134" y="268"/>
                  </a:cubicBezTo>
                  <a:cubicBezTo>
                    <a:pt x="1" y="101"/>
                    <a:pt x="201" y="34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2"/>
            <p:cNvSpPr/>
            <p:nvPr/>
          </p:nvSpPr>
          <p:spPr>
            <a:xfrm>
              <a:off x="8582750" y="5082975"/>
              <a:ext cx="14200" cy="8800"/>
            </a:xfrm>
            <a:custGeom>
              <a:avLst/>
              <a:gdLst/>
              <a:ahLst/>
              <a:cxnLst/>
              <a:rect l="l" t="t" r="r" b="b"/>
              <a:pathLst>
                <a:path w="568" h="352" extrusionOk="0">
                  <a:moveTo>
                    <a:pt x="352" y="0"/>
                  </a:moveTo>
                  <a:cubicBezTo>
                    <a:pt x="325" y="0"/>
                    <a:pt x="297" y="3"/>
                    <a:pt x="267" y="9"/>
                  </a:cubicBezTo>
                  <a:cubicBezTo>
                    <a:pt x="101" y="42"/>
                    <a:pt x="1" y="143"/>
                    <a:pt x="34" y="243"/>
                  </a:cubicBezTo>
                  <a:cubicBezTo>
                    <a:pt x="34" y="297"/>
                    <a:pt x="123" y="352"/>
                    <a:pt x="246" y="352"/>
                  </a:cubicBezTo>
                  <a:cubicBezTo>
                    <a:pt x="274" y="352"/>
                    <a:pt x="304" y="349"/>
                    <a:pt x="334" y="343"/>
                  </a:cubicBezTo>
                  <a:cubicBezTo>
                    <a:pt x="468" y="309"/>
                    <a:pt x="568" y="209"/>
                    <a:pt x="568" y="143"/>
                  </a:cubicBezTo>
                  <a:cubicBezTo>
                    <a:pt x="568" y="60"/>
                    <a:pt x="477" y="0"/>
                    <a:pt x="3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8574400" y="5082350"/>
              <a:ext cx="17550" cy="15675"/>
            </a:xfrm>
            <a:custGeom>
              <a:avLst/>
              <a:gdLst/>
              <a:ahLst/>
              <a:cxnLst/>
              <a:rect l="l" t="t" r="r" b="b"/>
              <a:pathLst>
                <a:path w="702" h="627" extrusionOk="0">
                  <a:moveTo>
                    <a:pt x="368" y="1"/>
                  </a:moveTo>
                  <a:lnTo>
                    <a:pt x="368" y="1"/>
                  </a:lnTo>
                  <a:cubicBezTo>
                    <a:pt x="201" y="101"/>
                    <a:pt x="1" y="301"/>
                    <a:pt x="168" y="501"/>
                  </a:cubicBezTo>
                  <a:cubicBezTo>
                    <a:pt x="249" y="582"/>
                    <a:pt x="366" y="626"/>
                    <a:pt x="483" y="626"/>
                  </a:cubicBezTo>
                  <a:cubicBezTo>
                    <a:pt x="560" y="626"/>
                    <a:pt x="636" y="607"/>
                    <a:pt x="701" y="568"/>
                  </a:cubicBezTo>
                  <a:lnTo>
                    <a:pt x="701" y="534"/>
                  </a:lnTo>
                  <a:cubicBezTo>
                    <a:pt x="662" y="544"/>
                    <a:pt x="620" y="548"/>
                    <a:pt x="577" y="548"/>
                  </a:cubicBezTo>
                  <a:cubicBezTo>
                    <a:pt x="473" y="548"/>
                    <a:pt x="362" y="525"/>
                    <a:pt x="268" y="501"/>
                  </a:cubicBezTo>
                  <a:cubicBezTo>
                    <a:pt x="34" y="368"/>
                    <a:pt x="234" y="134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8244175" y="3935975"/>
              <a:ext cx="153250" cy="241600"/>
            </a:xfrm>
            <a:custGeom>
              <a:avLst/>
              <a:gdLst/>
              <a:ahLst/>
              <a:cxnLst/>
              <a:rect l="l" t="t" r="r" b="b"/>
              <a:pathLst>
                <a:path w="6130" h="9664" extrusionOk="0">
                  <a:moveTo>
                    <a:pt x="2409" y="0"/>
                  </a:moveTo>
                  <a:cubicBezTo>
                    <a:pt x="2094" y="0"/>
                    <a:pt x="1877" y="39"/>
                    <a:pt x="1835" y="123"/>
                  </a:cubicBezTo>
                  <a:cubicBezTo>
                    <a:pt x="1635" y="557"/>
                    <a:pt x="2903" y="1924"/>
                    <a:pt x="2769" y="2225"/>
                  </a:cubicBezTo>
                  <a:lnTo>
                    <a:pt x="1" y="8829"/>
                  </a:lnTo>
                  <a:lnTo>
                    <a:pt x="3236" y="9663"/>
                  </a:lnTo>
                  <a:cubicBezTo>
                    <a:pt x="3236" y="9663"/>
                    <a:pt x="4337" y="2792"/>
                    <a:pt x="4470" y="2391"/>
                  </a:cubicBezTo>
                  <a:cubicBezTo>
                    <a:pt x="4570" y="2158"/>
                    <a:pt x="5838" y="1724"/>
                    <a:pt x="5971" y="1224"/>
                  </a:cubicBezTo>
                  <a:cubicBezTo>
                    <a:pt x="6129" y="539"/>
                    <a:pt x="3586" y="0"/>
                    <a:pt x="2409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2"/>
            <p:cNvSpPr/>
            <p:nvPr/>
          </p:nvSpPr>
          <p:spPr>
            <a:xfrm>
              <a:off x="8300050" y="3939875"/>
              <a:ext cx="85925" cy="20525"/>
            </a:xfrm>
            <a:custGeom>
              <a:avLst/>
              <a:gdLst/>
              <a:ahLst/>
              <a:cxnLst/>
              <a:rect l="l" t="t" r="r" b="b"/>
              <a:pathLst>
                <a:path w="3437" h="821" extrusionOk="0">
                  <a:moveTo>
                    <a:pt x="0" y="0"/>
                  </a:moveTo>
                  <a:cubicBezTo>
                    <a:pt x="1" y="0"/>
                    <a:pt x="1725" y="820"/>
                    <a:pt x="3092" y="820"/>
                  </a:cubicBezTo>
                  <a:cubicBezTo>
                    <a:pt x="3210" y="820"/>
                    <a:pt x="3325" y="814"/>
                    <a:pt x="3436" y="8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2"/>
            <p:cNvSpPr/>
            <p:nvPr/>
          </p:nvSpPr>
          <p:spPr>
            <a:xfrm>
              <a:off x="8244175" y="3935975"/>
              <a:ext cx="153250" cy="241600"/>
            </a:xfrm>
            <a:custGeom>
              <a:avLst/>
              <a:gdLst/>
              <a:ahLst/>
              <a:cxnLst/>
              <a:rect l="l" t="t" r="r" b="b"/>
              <a:pathLst>
                <a:path w="6130" h="9664" extrusionOk="0">
                  <a:moveTo>
                    <a:pt x="2409" y="0"/>
                  </a:moveTo>
                  <a:cubicBezTo>
                    <a:pt x="2094" y="0"/>
                    <a:pt x="1877" y="39"/>
                    <a:pt x="1835" y="123"/>
                  </a:cubicBezTo>
                  <a:cubicBezTo>
                    <a:pt x="1635" y="557"/>
                    <a:pt x="2903" y="1924"/>
                    <a:pt x="2769" y="2225"/>
                  </a:cubicBezTo>
                  <a:lnTo>
                    <a:pt x="1" y="8829"/>
                  </a:lnTo>
                  <a:lnTo>
                    <a:pt x="3236" y="9663"/>
                  </a:lnTo>
                  <a:cubicBezTo>
                    <a:pt x="3236" y="9663"/>
                    <a:pt x="4337" y="2792"/>
                    <a:pt x="4470" y="2391"/>
                  </a:cubicBezTo>
                  <a:cubicBezTo>
                    <a:pt x="4570" y="2158"/>
                    <a:pt x="5838" y="1724"/>
                    <a:pt x="5971" y="1224"/>
                  </a:cubicBezTo>
                  <a:cubicBezTo>
                    <a:pt x="6129" y="539"/>
                    <a:pt x="3586" y="0"/>
                    <a:pt x="2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7881975" y="3975400"/>
              <a:ext cx="196275" cy="243025"/>
            </a:xfrm>
            <a:custGeom>
              <a:avLst/>
              <a:gdLst/>
              <a:ahLst/>
              <a:cxnLst/>
              <a:rect l="l" t="t" r="r" b="b"/>
              <a:pathLst>
                <a:path w="7851" h="9721" extrusionOk="0">
                  <a:moveTo>
                    <a:pt x="3500" y="0"/>
                  </a:moveTo>
                  <a:cubicBezTo>
                    <a:pt x="2540" y="0"/>
                    <a:pt x="0" y="1910"/>
                    <a:pt x="145" y="2315"/>
                  </a:cubicBezTo>
                  <a:cubicBezTo>
                    <a:pt x="278" y="2749"/>
                    <a:pt x="2146" y="2816"/>
                    <a:pt x="2280" y="3083"/>
                  </a:cubicBezTo>
                  <a:cubicBezTo>
                    <a:pt x="2413" y="3383"/>
                    <a:pt x="4982" y="9721"/>
                    <a:pt x="4982" y="9721"/>
                  </a:cubicBezTo>
                  <a:lnTo>
                    <a:pt x="7850" y="8053"/>
                  </a:lnTo>
                  <a:cubicBezTo>
                    <a:pt x="7850" y="8053"/>
                    <a:pt x="3781" y="2415"/>
                    <a:pt x="3581" y="2015"/>
                  </a:cubicBezTo>
                  <a:cubicBezTo>
                    <a:pt x="3481" y="1782"/>
                    <a:pt x="4081" y="581"/>
                    <a:pt x="3814" y="147"/>
                  </a:cubicBezTo>
                  <a:cubicBezTo>
                    <a:pt x="3757" y="45"/>
                    <a:pt x="3647" y="0"/>
                    <a:pt x="350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7893100" y="3979900"/>
              <a:ext cx="75075" cy="46725"/>
            </a:xfrm>
            <a:custGeom>
              <a:avLst/>
              <a:gdLst/>
              <a:ahLst/>
              <a:cxnLst/>
              <a:rect l="l" t="t" r="r" b="b"/>
              <a:pathLst>
                <a:path w="3003" h="1869" extrusionOk="0">
                  <a:moveTo>
                    <a:pt x="3002" y="1"/>
                  </a:moveTo>
                  <a:lnTo>
                    <a:pt x="0" y="1869"/>
                  </a:lnTo>
                  <a:cubicBezTo>
                    <a:pt x="0" y="1869"/>
                    <a:pt x="2102" y="1101"/>
                    <a:pt x="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7881975" y="3975400"/>
              <a:ext cx="196275" cy="243025"/>
            </a:xfrm>
            <a:custGeom>
              <a:avLst/>
              <a:gdLst/>
              <a:ahLst/>
              <a:cxnLst/>
              <a:rect l="l" t="t" r="r" b="b"/>
              <a:pathLst>
                <a:path w="7851" h="9721" extrusionOk="0">
                  <a:moveTo>
                    <a:pt x="3500" y="0"/>
                  </a:moveTo>
                  <a:cubicBezTo>
                    <a:pt x="2540" y="0"/>
                    <a:pt x="0" y="1910"/>
                    <a:pt x="145" y="2315"/>
                  </a:cubicBezTo>
                  <a:cubicBezTo>
                    <a:pt x="278" y="2749"/>
                    <a:pt x="2146" y="2816"/>
                    <a:pt x="2280" y="3083"/>
                  </a:cubicBezTo>
                  <a:cubicBezTo>
                    <a:pt x="2413" y="3383"/>
                    <a:pt x="4982" y="9721"/>
                    <a:pt x="4982" y="9721"/>
                  </a:cubicBezTo>
                  <a:lnTo>
                    <a:pt x="7850" y="8053"/>
                  </a:lnTo>
                  <a:cubicBezTo>
                    <a:pt x="7850" y="8053"/>
                    <a:pt x="3781" y="2415"/>
                    <a:pt x="3581" y="2015"/>
                  </a:cubicBezTo>
                  <a:cubicBezTo>
                    <a:pt x="3481" y="1782"/>
                    <a:pt x="4081" y="581"/>
                    <a:pt x="3814" y="147"/>
                  </a:cubicBezTo>
                  <a:cubicBezTo>
                    <a:pt x="3757" y="45"/>
                    <a:pt x="3647" y="0"/>
                    <a:pt x="3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7654850" y="4281600"/>
              <a:ext cx="248275" cy="148650"/>
            </a:xfrm>
            <a:custGeom>
              <a:avLst/>
              <a:gdLst/>
              <a:ahLst/>
              <a:cxnLst/>
              <a:rect l="l" t="t" r="r" b="b"/>
              <a:pathLst>
                <a:path w="9931" h="5946" extrusionOk="0">
                  <a:moveTo>
                    <a:pt x="1432" y="1"/>
                  </a:moveTo>
                  <a:cubicBezTo>
                    <a:pt x="626" y="1"/>
                    <a:pt x="0" y="3949"/>
                    <a:pt x="424" y="4144"/>
                  </a:cubicBezTo>
                  <a:cubicBezTo>
                    <a:pt x="453" y="4159"/>
                    <a:pt x="488" y="4166"/>
                    <a:pt x="527" y="4166"/>
                  </a:cubicBezTo>
                  <a:cubicBezTo>
                    <a:pt x="999" y="4166"/>
                    <a:pt x="2117" y="3171"/>
                    <a:pt x="2453" y="3171"/>
                  </a:cubicBezTo>
                  <a:cubicBezTo>
                    <a:pt x="2467" y="3171"/>
                    <a:pt x="2480" y="3173"/>
                    <a:pt x="2492" y="3177"/>
                  </a:cubicBezTo>
                  <a:lnTo>
                    <a:pt x="9130" y="5945"/>
                  </a:lnTo>
                  <a:lnTo>
                    <a:pt x="9930" y="2743"/>
                  </a:lnTo>
                  <a:cubicBezTo>
                    <a:pt x="9930" y="2743"/>
                    <a:pt x="3059" y="1642"/>
                    <a:pt x="2659" y="1476"/>
                  </a:cubicBezTo>
                  <a:cubicBezTo>
                    <a:pt x="2425" y="1409"/>
                    <a:pt x="1991" y="141"/>
                    <a:pt x="1491" y="8"/>
                  </a:cubicBezTo>
                  <a:cubicBezTo>
                    <a:pt x="1471" y="3"/>
                    <a:pt x="1452" y="1"/>
                    <a:pt x="143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7666275" y="4289300"/>
              <a:ext cx="24200" cy="85900"/>
            </a:xfrm>
            <a:custGeom>
              <a:avLst/>
              <a:gdLst/>
              <a:ahLst/>
              <a:cxnLst/>
              <a:rect l="l" t="t" r="r" b="b"/>
              <a:pathLst>
                <a:path w="968" h="3436" extrusionOk="0">
                  <a:moveTo>
                    <a:pt x="801" y="0"/>
                  </a:moveTo>
                  <a:lnTo>
                    <a:pt x="0" y="3436"/>
                  </a:lnTo>
                  <a:cubicBezTo>
                    <a:pt x="0" y="3436"/>
                    <a:pt x="967" y="1401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2"/>
            <p:cNvSpPr/>
            <p:nvPr/>
          </p:nvSpPr>
          <p:spPr>
            <a:xfrm>
              <a:off x="7654850" y="4281600"/>
              <a:ext cx="248275" cy="148650"/>
            </a:xfrm>
            <a:custGeom>
              <a:avLst/>
              <a:gdLst/>
              <a:ahLst/>
              <a:cxnLst/>
              <a:rect l="l" t="t" r="r" b="b"/>
              <a:pathLst>
                <a:path w="9931" h="5946" extrusionOk="0">
                  <a:moveTo>
                    <a:pt x="1432" y="1"/>
                  </a:moveTo>
                  <a:cubicBezTo>
                    <a:pt x="626" y="1"/>
                    <a:pt x="0" y="3949"/>
                    <a:pt x="424" y="4144"/>
                  </a:cubicBezTo>
                  <a:cubicBezTo>
                    <a:pt x="453" y="4159"/>
                    <a:pt x="488" y="4166"/>
                    <a:pt x="527" y="4166"/>
                  </a:cubicBezTo>
                  <a:cubicBezTo>
                    <a:pt x="999" y="4166"/>
                    <a:pt x="2117" y="3171"/>
                    <a:pt x="2453" y="3171"/>
                  </a:cubicBezTo>
                  <a:cubicBezTo>
                    <a:pt x="2467" y="3171"/>
                    <a:pt x="2480" y="3173"/>
                    <a:pt x="2492" y="3177"/>
                  </a:cubicBezTo>
                  <a:lnTo>
                    <a:pt x="9130" y="5945"/>
                  </a:lnTo>
                  <a:lnTo>
                    <a:pt x="9930" y="2743"/>
                  </a:lnTo>
                  <a:cubicBezTo>
                    <a:pt x="9930" y="2743"/>
                    <a:pt x="3059" y="1642"/>
                    <a:pt x="2659" y="1476"/>
                  </a:cubicBezTo>
                  <a:cubicBezTo>
                    <a:pt x="2425" y="1409"/>
                    <a:pt x="1991" y="141"/>
                    <a:pt x="1491" y="8"/>
                  </a:cubicBezTo>
                  <a:cubicBezTo>
                    <a:pt x="1471" y="3"/>
                    <a:pt x="1452" y="1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2"/>
            <p:cNvSpPr/>
            <p:nvPr/>
          </p:nvSpPr>
          <p:spPr>
            <a:xfrm>
              <a:off x="7686625" y="4596175"/>
              <a:ext cx="258200" cy="193600"/>
            </a:xfrm>
            <a:custGeom>
              <a:avLst/>
              <a:gdLst/>
              <a:ahLst/>
              <a:cxnLst/>
              <a:rect l="l" t="t" r="r" b="b"/>
              <a:pathLst>
                <a:path w="10328" h="7744" extrusionOk="0">
                  <a:moveTo>
                    <a:pt x="8659" y="1"/>
                  </a:moveTo>
                  <a:cubicBezTo>
                    <a:pt x="8659" y="1"/>
                    <a:pt x="2989" y="4103"/>
                    <a:pt x="2622" y="4270"/>
                  </a:cubicBezTo>
                  <a:cubicBezTo>
                    <a:pt x="2603" y="4279"/>
                    <a:pt x="2577" y="4282"/>
                    <a:pt x="2545" y="4282"/>
                  </a:cubicBezTo>
                  <a:cubicBezTo>
                    <a:pt x="2269" y="4282"/>
                    <a:pt x="1560" y="3998"/>
                    <a:pt x="1062" y="3998"/>
                  </a:cubicBezTo>
                  <a:cubicBezTo>
                    <a:pt x="929" y="3998"/>
                    <a:pt x="811" y="4018"/>
                    <a:pt x="720" y="4070"/>
                  </a:cubicBezTo>
                  <a:cubicBezTo>
                    <a:pt x="1" y="4495"/>
                    <a:pt x="2361" y="7743"/>
                    <a:pt x="2861" y="7743"/>
                  </a:cubicBezTo>
                  <a:cubicBezTo>
                    <a:pt x="2871" y="7743"/>
                    <a:pt x="2880" y="7742"/>
                    <a:pt x="2889" y="7739"/>
                  </a:cubicBezTo>
                  <a:cubicBezTo>
                    <a:pt x="3322" y="7606"/>
                    <a:pt x="3389" y="5705"/>
                    <a:pt x="3689" y="5605"/>
                  </a:cubicBezTo>
                  <a:lnTo>
                    <a:pt x="10327" y="2869"/>
                  </a:lnTo>
                  <a:lnTo>
                    <a:pt x="8659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7705450" y="4707100"/>
              <a:ext cx="47575" cy="75075"/>
            </a:xfrm>
            <a:custGeom>
              <a:avLst/>
              <a:gdLst/>
              <a:ahLst/>
              <a:cxnLst/>
              <a:rect l="l" t="t" r="r" b="b"/>
              <a:pathLst>
                <a:path w="1903" h="3003" extrusionOk="0">
                  <a:moveTo>
                    <a:pt x="1" y="0"/>
                  </a:moveTo>
                  <a:lnTo>
                    <a:pt x="1902" y="3002"/>
                  </a:lnTo>
                  <a:cubicBezTo>
                    <a:pt x="1902" y="3002"/>
                    <a:pt x="1102" y="8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7686625" y="4596175"/>
              <a:ext cx="258200" cy="193600"/>
            </a:xfrm>
            <a:custGeom>
              <a:avLst/>
              <a:gdLst/>
              <a:ahLst/>
              <a:cxnLst/>
              <a:rect l="l" t="t" r="r" b="b"/>
              <a:pathLst>
                <a:path w="10328" h="7744" extrusionOk="0">
                  <a:moveTo>
                    <a:pt x="8659" y="1"/>
                  </a:moveTo>
                  <a:cubicBezTo>
                    <a:pt x="8659" y="1"/>
                    <a:pt x="2989" y="4103"/>
                    <a:pt x="2622" y="4270"/>
                  </a:cubicBezTo>
                  <a:cubicBezTo>
                    <a:pt x="2603" y="4279"/>
                    <a:pt x="2577" y="4282"/>
                    <a:pt x="2545" y="4282"/>
                  </a:cubicBezTo>
                  <a:cubicBezTo>
                    <a:pt x="2269" y="4282"/>
                    <a:pt x="1560" y="3998"/>
                    <a:pt x="1062" y="3998"/>
                  </a:cubicBezTo>
                  <a:cubicBezTo>
                    <a:pt x="929" y="3998"/>
                    <a:pt x="811" y="4018"/>
                    <a:pt x="720" y="4070"/>
                  </a:cubicBezTo>
                  <a:cubicBezTo>
                    <a:pt x="1" y="4495"/>
                    <a:pt x="2361" y="7743"/>
                    <a:pt x="2861" y="7743"/>
                  </a:cubicBezTo>
                  <a:cubicBezTo>
                    <a:pt x="2871" y="7743"/>
                    <a:pt x="2880" y="7742"/>
                    <a:pt x="2889" y="7739"/>
                  </a:cubicBezTo>
                  <a:cubicBezTo>
                    <a:pt x="3322" y="7606"/>
                    <a:pt x="3389" y="5705"/>
                    <a:pt x="3689" y="5605"/>
                  </a:cubicBezTo>
                  <a:lnTo>
                    <a:pt x="10327" y="2869"/>
                  </a:lnTo>
                  <a:lnTo>
                    <a:pt x="8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2"/>
            <p:cNvSpPr/>
            <p:nvPr/>
          </p:nvSpPr>
          <p:spPr>
            <a:xfrm>
              <a:off x="8003575" y="4771300"/>
              <a:ext cx="153075" cy="241600"/>
            </a:xfrm>
            <a:custGeom>
              <a:avLst/>
              <a:gdLst/>
              <a:ahLst/>
              <a:cxnLst/>
              <a:rect l="l" t="t" r="r" b="b"/>
              <a:pathLst>
                <a:path w="6123" h="9664" extrusionOk="0">
                  <a:moveTo>
                    <a:pt x="2920" y="1"/>
                  </a:moveTo>
                  <a:cubicBezTo>
                    <a:pt x="2920" y="1"/>
                    <a:pt x="1819" y="6872"/>
                    <a:pt x="1652" y="7306"/>
                  </a:cubicBezTo>
                  <a:cubicBezTo>
                    <a:pt x="1585" y="7506"/>
                    <a:pt x="318" y="7940"/>
                    <a:pt x="184" y="8440"/>
                  </a:cubicBezTo>
                  <a:cubicBezTo>
                    <a:pt x="0" y="9124"/>
                    <a:pt x="2559" y="9663"/>
                    <a:pt x="3744" y="9663"/>
                  </a:cubicBezTo>
                  <a:cubicBezTo>
                    <a:pt x="4060" y="9663"/>
                    <a:pt x="4279" y="9625"/>
                    <a:pt x="4321" y="9541"/>
                  </a:cubicBezTo>
                  <a:cubicBezTo>
                    <a:pt x="4521" y="9107"/>
                    <a:pt x="3220" y="7739"/>
                    <a:pt x="3353" y="7439"/>
                  </a:cubicBezTo>
                  <a:lnTo>
                    <a:pt x="6122" y="834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2"/>
            <p:cNvSpPr/>
            <p:nvPr/>
          </p:nvSpPr>
          <p:spPr>
            <a:xfrm>
              <a:off x="8014850" y="4988475"/>
              <a:ext cx="86750" cy="20525"/>
            </a:xfrm>
            <a:custGeom>
              <a:avLst/>
              <a:gdLst/>
              <a:ahLst/>
              <a:cxnLst/>
              <a:rect l="l" t="t" r="r" b="b"/>
              <a:pathLst>
                <a:path w="3470" h="821" extrusionOk="0">
                  <a:moveTo>
                    <a:pt x="345" y="0"/>
                  </a:moveTo>
                  <a:cubicBezTo>
                    <a:pt x="227" y="0"/>
                    <a:pt x="112" y="7"/>
                    <a:pt x="0" y="20"/>
                  </a:cubicBezTo>
                  <a:lnTo>
                    <a:pt x="3469" y="820"/>
                  </a:lnTo>
                  <a:cubicBezTo>
                    <a:pt x="3469" y="820"/>
                    <a:pt x="1717" y="0"/>
                    <a:pt x="3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2"/>
            <p:cNvSpPr/>
            <p:nvPr/>
          </p:nvSpPr>
          <p:spPr>
            <a:xfrm>
              <a:off x="8003575" y="4771300"/>
              <a:ext cx="153075" cy="241600"/>
            </a:xfrm>
            <a:custGeom>
              <a:avLst/>
              <a:gdLst/>
              <a:ahLst/>
              <a:cxnLst/>
              <a:rect l="l" t="t" r="r" b="b"/>
              <a:pathLst>
                <a:path w="6123" h="9664" extrusionOk="0">
                  <a:moveTo>
                    <a:pt x="2920" y="1"/>
                  </a:moveTo>
                  <a:cubicBezTo>
                    <a:pt x="2920" y="1"/>
                    <a:pt x="1819" y="6872"/>
                    <a:pt x="1652" y="7306"/>
                  </a:cubicBezTo>
                  <a:cubicBezTo>
                    <a:pt x="1585" y="7506"/>
                    <a:pt x="318" y="7940"/>
                    <a:pt x="184" y="8440"/>
                  </a:cubicBezTo>
                  <a:cubicBezTo>
                    <a:pt x="0" y="9124"/>
                    <a:pt x="2559" y="9663"/>
                    <a:pt x="3744" y="9663"/>
                  </a:cubicBezTo>
                  <a:cubicBezTo>
                    <a:pt x="4060" y="9663"/>
                    <a:pt x="4279" y="9625"/>
                    <a:pt x="4321" y="9541"/>
                  </a:cubicBezTo>
                  <a:cubicBezTo>
                    <a:pt x="4521" y="9107"/>
                    <a:pt x="3220" y="7739"/>
                    <a:pt x="3353" y="7439"/>
                  </a:cubicBezTo>
                  <a:lnTo>
                    <a:pt x="6122" y="834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2"/>
            <p:cNvSpPr/>
            <p:nvPr/>
          </p:nvSpPr>
          <p:spPr>
            <a:xfrm>
              <a:off x="8322575" y="4730450"/>
              <a:ext cx="196375" cy="243025"/>
            </a:xfrm>
            <a:custGeom>
              <a:avLst/>
              <a:gdLst/>
              <a:ahLst/>
              <a:cxnLst/>
              <a:rect l="l" t="t" r="r" b="b"/>
              <a:pathLst>
                <a:path w="7855" h="9721" extrusionOk="0">
                  <a:moveTo>
                    <a:pt x="2869" y="0"/>
                  </a:moveTo>
                  <a:lnTo>
                    <a:pt x="0" y="1668"/>
                  </a:lnTo>
                  <a:cubicBezTo>
                    <a:pt x="0" y="1668"/>
                    <a:pt x="4070" y="7305"/>
                    <a:pt x="4270" y="7706"/>
                  </a:cubicBezTo>
                  <a:cubicBezTo>
                    <a:pt x="4370" y="7939"/>
                    <a:pt x="3769" y="9140"/>
                    <a:pt x="4036" y="9574"/>
                  </a:cubicBezTo>
                  <a:cubicBezTo>
                    <a:pt x="4094" y="9675"/>
                    <a:pt x="4204" y="9720"/>
                    <a:pt x="4351" y="9720"/>
                  </a:cubicBezTo>
                  <a:cubicBezTo>
                    <a:pt x="5312" y="9720"/>
                    <a:pt x="7855" y="7810"/>
                    <a:pt x="7739" y="7405"/>
                  </a:cubicBezTo>
                  <a:cubicBezTo>
                    <a:pt x="7572" y="6972"/>
                    <a:pt x="5704" y="6905"/>
                    <a:pt x="5571" y="6638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8433475" y="4922250"/>
              <a:ext cx="75075" cy="46725"/>
            </a:xfrm>
            <a:custGeom>
              <a:avLst/>
              <a:gdLst/>
              <a:ahLst/>
              <a:cxnLst/>
              <a:rect l="l" t="t" r="r" b="b"/>
              <a:pathLst>
                <a:path w="3003" h="1869" extrusionOk="0">
                  <a:moveTo>
                    <a:pt x="3003" y="0"/>
                  </a:moveTo>
                  <a:cubicBezTo>
                    <a:pt x="3002" y="0"/>
                    <a:pt x="868" y="767"/>
                    <a:pt x="1" y="1868"/>
                  </a:cubicBezTo>
                  <a:lnTo>
                    <a:pt x="30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8322575" y="4730450"/>
              <a:ext cx="196375" cy="243025"/>
            </a:xfrm>
            <a:custGeom>
              <a:avLst/>
              <a:gdLst/>
              <a:ahLst/>
              <a:cxnLst/>
              <a:rect l="l" t="t" r="r" b="b"/>
              <a:pathLst>
                <a:path w="7855" h="9721" extrusionOk="0">
                  <a:moveTo>
                    <a:pt x="2869" y="0"/>
                  </a:moveTo>
                  <a:lnTo>
                    <a:pt x="0" y="1668"/>
                  </a:lnTo>
                  <a:cubicBezTo>
                    <a:pt x="0" y="1668"/>
                    <a:pt x="4070" y="7305"/>
                    <a:pt x="4270" y="7706"/>
                  </a:cubicBezTo>
                  <a:cubicBezTo>
                    <a:pt x="4370" y="7939"/>
                    <a:pt x="3769" y="9140"/>
                    <a:pt x="4036" y="9574"/>
                  </a:cubicBezTo>
                  <a:cubicBezTo>
                    <a:pt x="4094" y="9675"/>
                    <a:pt x="4204" y="9720"/>
                    <a:pt x="4351" y="9720"/>
                  </a:cubicBezTo>
                  <a:cubicBezTo>
                    <a:pt x="5312" y="9720"/>
                    <a:pt x="7855" y="7810"/>
                    <a:pt x="7739" y="7405"/>
                  </a:cubicBezTo>
                  <a:cubicBezTo>
                    <a:pt x="7572" y="6972"/>
                    <a:pt x="5704" y="6905"/>
                    <a:pt x="5571" y="6638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8496850" y="4518625"/>
              <a:ext cx="249125" cy="148625"/>
            </a:xfrm>
            <a:custGeom>
              <a:avLst/>
              <a:gdLst/>
              <a:ahLst/>
              <a:cxnLst/>
              <a:rect l="l" t="t" r="r" b="b"/>
              <a:pathLst>
                <a:path w="9965" h="5945" extrusionOk="0">
                  <a:moveTo>
                    <a:pt x="868" y="0"/>
                  </a:moveTo>
                  <a:lnTo>
                    <a:pt x="1" y="3203"/>
                  </a:lnTo>
                  <a:cubicBezTo>
                    <a:pt x="1" y="3203"/>
                    <a:pt x="6872" y="4303"/>
                    <a:pt x="7306" y="4437"/>
                  </a:cubicBezTo>
                  <a:cubicBezTo>
                    <a:pt x="7539" y="4537"/>
                    <a:pt x="7973" y="5804"/>
                    <a:pt x="8473" y="5938"/>
                  </a:cubicBezTo>
                  <a:cubicBezTo>
                    <a:pt x="8493" y="5943"/>
                    <a:pt x="8513" y="5945"/>
                    <a:pt x="8532" y="5945"/>
                  </a:cubicBezTo>
                  <a:cubicBezTo>
                    <a:pt x="9338" y="5945"/>
                    <a:pt x="9964" y="1997"/>
                    <a:pt x="9541" y="1802"/>
                  </a:cubicBezTo>
                  <a:cubicBezTo>
                    <a:pt x="9512" y="1787"/>
                    <a:pt x="9477" y="1780"/>
                    <a:pt x="9438" y="1780"/>
                  </a:cubicBezTo>
                  <a:cubicBezTo>
                    <a:pt x="8966" y="1780"/>
                    <a:pt x="7848" y="2775"/>
                    <a:pt x="7512" y="2775"/>
                  </a:cubicBezTo>
                  <a:cubicBezTo>
                    <a:pt x="7497" y="2775"/>
                    <a:pt x="7484" y="2773"/>
                    <a:pt x="7473" y="2769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8711175" y="4573650"/>
              <a:ext cx="23375" cy="85925"/>
            </a:xfrm>
            <a:custGeom>
              <a:avLst/>
              <a:gdLst/>
              <a:ahLst/>
              <a:cxnLst/>
              <a:rect l="l" t="t" r="r" b="b"/>
              <a:pathLst>
                <a:path w="935" h="3437" extrusionOk="0">
                  <a:moveTo>
                    <a:pt x="935" y="1"/>
                  </a:moveTo>
                  <a:cubicBezTo>
                    <a:pt x="934" y="1"/>
                    <a:pt x="1" y="2036"/>
                    <a:pt x="134" y="3437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8496850" y="4518625"/>
              <a:ext cx="249125" cy="148625"/>
            </a:xfrm>
            <a:custGeom>
              <a:avLst/>
              <a:gdLst/>
              <a:ahLst/>
              <a:cxnLst/>
              <a:rect l="l" t="t" r="r" b="b"/>
              <a:pathLst>
                <a:path w="9965" h="5945" extrusionOk="0">
                  <a:moveTo>
                    <a:pt x="868" y="0"/>
                  </a:moveTo>
                  <a:lnTo>
                    <a:pt x="1" y="3203"/>
                  </a:lnTo>
                  <a:cubicBezTo>
                    <a:pt x="1" y="3203"/>
                    <a:pt x="6872" y="4303"/>
                    <a:pt x="7306" y="4437"/>
                  </a:cubicBezTo>
                  <a:cubicBezTo>
                    <a:pt x="7539" y="4537"/>
                    <a:pt x="7973" y="5804"/>
                    <a:pt x="8473" y="5938"/>
                  </a:cubicBezTo>
                  <a:cubicBezTo>
                    <a:pt x="8493" y="5943"/>
                    <a:pt x="8513" y="5945"/>
                    <a:pt x="8532" y="5945"/>
                  </a:cubicBezTo>
                  <a:cubicBezTo>
                    <a:pt x="9338" y="5945"/>
                    <a:pt x="9964" y="1997"/>
                    <a:pt x="9541" y="1802"/>
                  </a:cubicBezTo>
                  <a:cubicBezTo>
                    <a:pt x="9512" y="1787"/>
                    <a:pt x="9477" y="1780"/>
                    <a:pt x="9438" y="1780"/>
                  </a:cubicBezTo>
                  <a:cubicBezTo>
                    <a:pt x="8966" y="1780"/>
                    <a:pt x="7848" y="2775"/>
                    <a:pt x="7512" y="2775"/>
                  </a:cubicBezTo>
                  <a:cubicBezTo>
                    <a:pt x="7497" y="2775"/>
                    <a:pt x="7484" y="2773"/>
                    <a:pt x="7473" y="2769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8456000" y="4159050"/>
              <a:ext cx="258925" cy="193650"/>
            </a:xfrm>
            <a:custGeom>
              <a:avLst/>
              <a:gdLst/>
              <a:ahLst/>
              <a:cxnLst/>
              <a:rect l="l" t="t" r="r" b="b"/>
              <a:pathLst>
                <a:path w="10357" h="7746" extrusionOk="0">
                  <a:moveTo>
                    <a:pt x="7473" y="0"/>
                  </a:moveTo>
                  <a:cubicBezTo>
                    <a:pt x="7461" y="0"/>
                    <a:pt x="7449" y="2"/>
                    <a:pt x="7439" y="6"/>
                  </a:cubicBezTo>
                  <a:cubicBezTo>
                    <a:pt x="7005" y="140"/>
                    <a:pt x="6939" y="2041"/>
                    <a:pt x="6638" y="2141"/>
                  </a:cubicBezTo>
                  <a:lnTo>
                    <a:pt x="0" y="4876"/>
                  </a:lnTo>
                  <a:lnTo>
                    <a:pt x="1701" y="7745"/>
                  </a:lnTo>
                  <a:cubicBezTo>
                    <a:pt x="1701" y="7745"/>
                    <a:pt x="7339" y="3642"/>
                    <a:pt x="7739" y="3475"/>
                  </a:cubicBezTo>
                  <a:cubicBezTo>
                    <a:pt x="7763" y="3462"/>
                    <a:pt x="7797" y="3456"/>
                    <a:pt x="7838" y="3456"/>
                  </a:cubicBezTo>
                  <a:cubicBezTo>
                    <a:pt x="8129" y="3456"/>
                    <a:pt x="8807" y="3745"/>
                    <a:pt x="9285" y="3745"/>
                  </a:cubicBezTo>
                  <a:cubicBezTo>
                    <a:pt x="9410" y="3745"/>
                    <a:pt x="9520" y="3725"/>
                    <a:pt x="9607" y="3676"/>
                  </a:cubicBezTo>
                  <a:cubicBezTo>
                    <a:pt x="10356" y="3252"/>
                    <a:pt x="7990" y="0"/>
                    <a:pt x="7473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8648625" y="4166700"/>
              <a:ext cx="46725" cy="75075"/>
            </a:xfrm>
            <a:custGeom>
              <a:avLst/>
              <a:gdLst/>
              <a:ahLst/>
              <a:cxnLst/>
              <a:rect l="l" t="t" r="r" b="b"/>
              <a:pathLst>
                <a:path w="1869" h="3003" extrusionOk="0">
                  <a:moveTo>
                    <a:pt x="1" y="1"/>
                  </a:moveTo>
                  <a:cubicBezTo>
                    <a:pt x="1" y="1"/>
                    <a:pt x="768" y="2136"/>
                    <a:pt x="1869" y="30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8456000" y="4159050"/>
              <a:ext cx="258925" cy="193650"/>
            </a:xfrm>
            <a:custGeom>
              <a:avLst/>
              <a:gdLst/>
              <a:ahLst/>
              <a:cxnLst/>
              <a:rect l="l" t="t" r="r" b="b"/>
              <a:pathLst>
                <a:path w="10357" h="7746" extrusionOk="0">
                  <a:moveTo>
                    <a:pt x="7473" y="0"/>
                  </a:moveTo>
                  <a:cubicBezTo>
                    <a:pt x="7461" y="0"/>
                    <a:pt x="7449" y="2"/>
                    <a:pt x="7439" y="6"/>
                  </a:cubicBezTo>
                  <a:cubicBezTo>
                    <a:pt x="7005" y="140"/>
                    <a:pt x="6939" y="2041"/>
                    <a:pt x="6638" y="2141"/>
                  </a:cubicBezTo>
                  <a:lnTo>
                    <a:pt x="0" y="4876"/>
                  </a:lnTo>
                  <a:lnTo>
                    <a:pt x="1701" y="7745"/>
                  </a:lnTo>
                  <a:cubicBezTo>
                    <a:pt x="1701" y="7745"/>
                    <a:pt x="7339" y="3642"/>
                    <a:pt x="7739" y="3475"/>
                  </a:cubicBezTo>
                  <a:cubicBezTo>
                    <a:pt x="7763" y="3462"/>
                    <a:pt x="7797" y="3456"/>
                    <a:pt x="7838" y="3456"/>
                  </a:cubicBezTo>
                  <a:cubicBezTo>
                    <a:pt x="8129" y="3456"/>
                    <a:pt x="8807" y="3745"/>
                    <a:pt x="9285" y="3745"/>
                  </a:cubicBezTo>
                  <a:cubicBezTo>
                    <a:pt x="9410" y="3745"/>
                    <a:pt x="9520" y="3725"/>
                    <a:pt x="9607" y="3676"/>
                  </a:cubicBezTo>
                  <a:cubicBezTo>
                    <a:pt x="10356" y="3252"/>
                    <a:pt x="7990" y="0"/>
                    <a:pt x="7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8202475" y="3844275"/>
              <a:ext cx="135900" cy="305775"/>
            </a:xfrm>
            <a:custGeom>
              <a:avLst/>
              <a:gdLst/>
              <a:ahLst/>
              <a:cxnLst/>
              <a:rect l="l" t="t" r="r" b="b"/>
              <a:pathLst>
                <a:path w="5436" h="12231" extrusionOk="0">
                  <a:moveTo>
                    <a:pt x="2471" y="0"/>
                  </a:moveTo>
                  <a:cubicBezTo>
                    <a:pt x="1750" y="0"/>
                    <a:pt x="1162" y="86"/>
                    <a:pt x="1101" y="255"/>
                  </a:cubicBezTo>
                  <a:cubicBezTo>
                    <a:pt x="968" y="689"/>
                    <a:pt x="2402" y="1890"/>
                    <a:pt x="2302" y="2223"/>
                  </a:cubicBezTo>
                  <a:cubicBezTo>
                    <a:pt x="2236" y="2523"/>
                    <a:pt x="1" y="11797"/>
                    <a:pt x="1" y="11797"/>
                  </a:cubicBezTo>
                  <a:lnTo>
                    <a:pt x="3303" y="12230"/>
                  </a:lnTo>
                  <a:cubicBezTo>
                    <a:pt x="3303" y="12230"/>
                    <a:pt x="3937" y="2590"/>
                    <a:pt x="4037" y="2157"/>
                  </a:cubicBezTo>
                  <a:cubicBezTo>
                    <a:pt x="4070" y="1923"/>
                    <a:pt x="5304" y="1356"/>
                    <a:pt x="5371" y="822"/>
                  </a:cubicBezTo>
                  <a:cubicBezTo>
                    <a:pt x="5435" y="269"/>
                    <a:pt x="3745" y="0"/>
                    <a:pt x="2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8240000" y="3850650"/>
              <a:ext cx="88425" cy="11450"/>
            </a:xfrm>
            <a:custGeom>
              <a:avLst/>
              <a:gdLst/>
              <a:ahLst/>
              <a:cxnLst/>
              <a:rect l="l" t="t" r="r" b="b"/>
              <a:pathLst>
                <a:path w="3537" h="458" extrusionOk="0">
                  <a:moveTo>
                    <a:pt x="1" y="0"/>
                  </a:moveTo>
                  <a:cubicBezTo>
                    <a:pt x="1" y="0"/>
                    <a:pt x="1415" y="457"/>
                    <a:pt x="2680" y="457"/>
                  </a:cubicBezTo>
                  <a:cubicBezTo>
                    <a:pt x="2981" y="457"/>
                    <a:pt x="3274" y="431"/>
                    <a:pt x="3537" y="3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7781050" y="3947975"/>
              <a:ext cx="255500" cy="291300"/>
            </a:xfrm>
            <a:custGeom>
              <a:avLst/>
              <a:gdLst/>
              <a:ahLst/>
              <a:cxnLst/>
              <a:rect l="l" t="t" r="r" b="b"/>
              <a:pathLst>
                <a:path w="10220" h="11652" extrusionOk="0">
                  <a:moveTo>
                    <a:pt x="3360" y="0"/>
                  </a:moveTo>
                  <a:cubicBezTo>
                    <a:pt x="2450" y="0"/>
                    <a:pt x="1" y="2325"/>
                    <a:pt x="179" y="2712"/>
                  </a:cubicBezTo>
                  <a:cubicBezTo>
                    <a:pt x="413" y="3112"/>
                    <a:pt x="2314" y="2945"/>
                    <a:pt x="2447" y="3246"/>
                  </a:cubicBezTo>
                  <a:cubicBezTo>
                    <a:pt x="2581" y="3512"/>
                    <a:pt x="7584" y="11652"/>
                    <a:pt x="7584" y="11652"/>
                  </a:cubicBezTo>
                  <a:lnTo>
                    <a:pt x="10220" y="9617"/>
                  </a:lnTo>
                  <a:cubicBezTo>
                    <a:pt x="10220" y="9617"/>
                    <a:pt x="3848" y="2378"/>
                    <a:pt x="3615" y="2011"/>
                  </a:cubicBezTo>
                  <a:cubicBezTo>
                    <a:pt x="3481" y="1778"/>
                    <a:pt x="3948" y="510"/>
                    <a:pt x="3615" y="110"/>
                  </a:cubicBezTo>
                  <a:cubicBezTo>
                    <a:pt x="3557" y="34"/>
                    <a:pt x="3470" y="0"/>
                    <a:pt x="33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7793025" y="3952375"/>
              <a:ext cx="69225" cy="55900"/>
            </a:xfrm>
            <a:custGeom>
              <a:avLst/>
              <a:gdLst/>
              <a:ahLst/>
              <a:cxnLst/>
              <a:rect l="l" t="t" r="r" b="b"/>
              <a:pathLst>
                <a:path w="2769" h="2236" extrusionOk="0">
                  <a:moveTo>
                    <a:pt x="2769" y="1"/>
                  </a:moveTo>
                  <a:lnTo>
                    <a:pt x="0" y="2236"/>
                  </a:lnTo>
                  <a:cubicBezTo>
                    <a:pt x="0" y="2236"/>
                    <a:pt x="2002" y="1202"/>
                    <a:pt x="2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7577150" y="4340125"/>
              <a:ext cx="310125" cy="133475"/>
            </a:xfrm>
            <a:custGeom>
              <a:avLst/>
              <a:gdLst/>
              <a:ahLst/>
              <a:cxnLst/>
              <a:rect l="l" t="t" r="r" b="b"/>
              <a:pathLst>
                <a:path w="12405" h="5339" extrusionOk="0">
                  <a:moveTo>
                    <a:pt x="1001" y="0"/>
                  </a:moveTo>
                  <a:cubicBezTo>
                    <a:pt x="191" y="0"/>
                    <a:pt x="1" y="4073"/>
                    <a:pt x="429" y="4238"/>
                  </a:cubicBezTo>
                  <a:cubicBezTo>
                    <a:pt x="449" y="4244"/>
                    <a:pt x="470" y="4247"/>
                    <a:pt x="492" y="4247"/>
                  </a:cubicBezTo>
                  <a:cubicBezTo>
                    <a:pt x="951" y="4247"/>
                    <a:pt x="2001" y="3032"/>
                    <a:pt x="2361" y="3032"/>
                  </a:cubicBezTo>
                  <a:cubicBezTo>
                    <a:pt x="2374" y="3032"/>
                    <a:pt x="2386" y="3034"/>
                    <a:pt x="2398" y="3037"/>
                  </a:cubicBezTo>
                  <a:cubicBezTo>
                    <a:pt x="2731" y="3137"/>
                    <a:pt x="11971" y="5339"/>
                    <a:pt x="11971" y="5339"/>
                  </a:cubicBezTo>
                  <a:lnTo>
                    <a:pt x="12405" y="2037"/>
                  </a:lnTo>
                  <a:cubicBezTo>
                    <a:pt x="12405" y="2037"/>
                    <a:pt x="2764" y="1436"/>
                    <a:pt x="2364" y="1336"/>
                  </a:cubicBezTo>
                  <a:cubicBezTo>
                    <a:pt x="2097" y="1269"/>
                    <a:pt x="1530" y="69"/>
                    <a:pt x="1030" y="2"/>
                  </a:cubicBezTo>
                  <a:cubicBezTo>
                    <a:pt x="1020" y="1"/>
                    <a:pt x="1010" y="0"/>
                    <a:pt x="1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7587875" y="4347675"/>
              <a:ext cx="17525" cy="88400"/>
            </a:xfrm>
            <a:custGeom>
              <a:avLst/>
              <a:gdLst/>
              <a:ahLst/>
              <a:cxnLst/>
              <a:rect l="l" t="t" r="r" b="b"/>
              <a:pathLst>
                <a:path w="701" h="3536" extrusionOk="0">
                  <a:moveTo>
                    <a:pt x="401" y="0"/>
                  </a:moveTo>
                  <a:lnTo>
                    <a:pt x="0" y="3536"/>
                  </a:lnTo>
                  <a:cubicBezTo>
                    <a:pt x="0" y="3536"/>
                    <a:pt x="701" y="1368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7670975" y="4639550"/>
              <a:ext cx="305525" cy="251250"/>
            </a:xfrm>
            <a:custGeom>
              <a:avLst/>
              <a:gdLst/>
              <a:ahLst/>
              <a:cxnLst/>
              <a:rect l="l" t="t" r="r" b="b"/>
              <a:pathLst>
                <a:path w="12221" h="10050" extrusionOk="0">
                  <a:moveTo>
                    <a:pt x="10219" y="0"/>
                  </a:moveTo>
                  <a:cubicBezTo>
                    <a:pt x="10219" y="0"/>
                    <a:pt x="2948" y="6371"/>
                    <a:pt x="2581" y="6605"/>
                  </a:cubicBezTo>
                  <a:cubicBezTo>
                    <a:pt x="2548" y="6624"/>
                    <a:pt x="2496" y="6631"/>
                    <a:pt x="2428" y="6631"/>
                  </a:cubicBezTo>
                  <a:cubicBezTo>
                    <a:pt x="2145" y="6631"/>
                    <a:pt x="1601" y="6497"/>
                    <a:pt x="1167" y="6497"/>
                  </a:cubicBezTo>
                  <a:cubicBezTo>
                    <a:pt x="970" y="6497"/>
                    <a:pt x="796" y="6524"/>
                    <a:pt x="679" y="6605"/>
                  </a:cubicBezTo>
                  <a:cubicBezTo>
                    <a:pt x="1" y="7122"/>
                    <a:pt x="2672" y="10050"/>
                    <a:pt x="3234" y="10050"/>
                  </a:cubicBezTo>
                  <a:cubicBezTo>
                    <a:pt x="3252" y="10050"/>
                    <a:pt x="3268" y="10047"/>
                    <a:pt x="3281" y="10041"/>
                  </a:cubicBezTo>
                  <a:cubicBezTo>
                    <a:pt x="3715" y="9840"/>
                    <a:pt x="3515" y="7939"/>
                    <a:pt x="3815" y="7806"/>
                  </a:cubicBezTo>
                  <a:cubicBezTo>
                    <a:pt x="4082" y="7639"/>
                    <a:pt x="12221" y="2635"/>
                    <a:pt x="12221" y="2635"/>
                  </a:cubicBezTo>
                  <a:lnTo>
                    <a:pt x="102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7689625" y="4813825"/>
              <a:ext cx="55875" cy="69250"/>
            </a:xfrm>
            <a:custGeom>
              <a:avLst/>
              <a:gdLst/>
              <a:ahLst/>
              <a:cxnLst/>
              <a:rect l="l" t="t" r="r" b="b"/>
              <a:pathLst>
                <a:path w="2235" h="2770" extrusionOk="0">
                  <a:moveTo>
                    <a:pt x="0" y="1"/>
                  </a:moveTo>
                  <a:lnTo>
                    <a:pt x="2235" y="2769"/>
                  </a:lnTo>
                  <a:cubicBezTo>
                    <a:pt x="2235" y="2769"/>
                    <a:pt x="1234" y="76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8075225" y="4787975"/>
              <a:ext cx="135625" cy="306000"/>
            </a:xfrm>
            <a:custGeom>
              <a:avLst/>
              <a:gdLst/>
              <a:ahLst/>
              <a:cxnLst/>
              <a:rect l="l" t="t" r="r" b="b"/>
              <a:pathLst>
                <a:path w="5425" h="12240" extrusionOk="0">
                  <a:moveTo>
                    <a:pt x="2122" y="1"/>
                  </a:moveTo>
                  <a:cubicBezTo>
                    <a:pt x="2122" y="1"/>
                    <a:pt x="1521" y="9674"/>
                    <a:pt x="1421" y="10075"/>
                  </a:cubicBezTo>
                  <a:cubicBezTo>
                    <a:pt x="1355" y="10341"/>
                    <a:pt x="154" y="10908"/>
                    <a:pt x="87" y="11409"/>
                  </a:cubicBezTo>
                  <a:cubicBezTo>
                    <a:pt x="1" y="11972"/>
                    <a:pt x="1755" y="12240"/>
                    <a:pt x="3034" y="12240"/>
                  </a:cubicBezTo>
                  <a:cubicBezTo>
                    <a:pt x="3725" y="12240"/>
                    <a:pt x="4277" y="12161"/>
                    <a:pt x="4323" y="12009"/>
                  </a:cubicBezTo>
                  <a:cubicBezTo>
                    <a:pt x="4490" y="11576"/>
                    <a:pt x="3023" y="10375"/>
                    <a:pt x="3123" y="10041"/>
                  </a:cubicBezTo>
                  <a:cubicBezTo>
                    <a:pt x="3223" y="9708"/>
                    <a:pt x="5424" y="468"/>
                    <a:pt x="5424" y="468"/>
                  </a:cubicBezTo>
                  <a:lnTo>
                    <a:pt x="2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8084900" y="5076025"/>
              <a:ext cx="88425" cy="12200"/>
            </a:xfrm>
            <a:custGeom>
              <a:avLst/>
              <a:gdLst/>
              <a:ahLst/>
              <a:cxnLst/>
              <a:rect l="l" t="t" r="r" b="b"/>
              <a:pathLst>
                <a:path w="3537" h="488" extrusionOk="0">
                  <a:moveTo>
                    <a:pt x="836" y="0"/>
                  </a:moveTo>
                  <a:cubicBezTo>
                    <a:pt x="544" y="0"/>
                    <a:pt x="260" y="25"/>
                    <a:pt x="0" y="87"/>
                  </a:cubicBezTo>
                  <a:lnTo>
                    <a:pt x="3536" y="487"/>
                  </a:lnTo>
                  <a:cubicBezTo>
                    <a:pt x="3536" y="487"/>
                    <a:pt x="2119" y="0"/>
                    <a:pt x="8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8376775" y="4699575"/>
              <a:ext cx="255500" cy="291325"/>
            </a:xfrm>
            <a:custGeom>
              <a:avLst/>
              <a:gdLst/>
              <a:ahLst/>
              <a:cxnLst/>
              <a:rect l="l" t="t" r="r" b="b"/>
              <a:pathLst>
                <a:path w="10220" h="11653" extrusionOk="0">
                  <a:moveTo>
                    <a:pt x="2669" y="1"/>
                  </a:moveTo>
                  <a:lnTo>
                    <a:pt x="0" y="2002"/>
                  </a:lnTo>
                  <a:cubicBezTo>
                    <a:pt x="0" y="2002"/>
                    <a:pt x="6405" y="9274"/>
                    <a:pt x="6605" y="9641"/>
                  </a:cubicBezTo>
                  <a:cubicBezTo>
                    <a:pt x="6738" y="9875"/>
                    <a:pt x="6305" y="11109"/>
                    <a:pt x="6605" y="11542"/>
                  </a:cubicBezTo>
                  <a:cubicBezTo>
                    <a:pt x="6663" y="11618"/>
                    <a:pt x="6750" y="11652"/>
                    <a:pt x="6860" y="11652"/>
                  </a:cubicBezTo>
                  <a:cubicBezTo>
                    <a:pt x="7770" y="11652"/>
                    <a:pt x="10219" y="9327"/>
                    <a:pt x="10041" y="8941"/>
                  </a:cubicBezTo>
                  <a:cubicBezTo>
                    <a:pt x="9841" y="8540"/>
                    <a:pt x="7939" y="8707"/>
                    <a:pt x="7806" y="8407"/>
                  </a:cubicBezTo>
                  <a:cubicBezTo>
                    <a:pt x="7672" y="8140"/>
                    <a:pt x="2669" y="1"/>
                    <a:pt x="2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8551900" y="4930575"/>
              <a:ext cx="69225" cy="55900"/>
            </a:xfrm>
            <a:custGeom>
              <a:avLst/>
              <a:gdLst/>
              <a:ahLst/>
              <a:cxnLst/>
              <a:rect l="l" t="t" r="r" b="b"/>
              <a:pathLst>
                <a:path w="2769" h="2236" extrusionOk="0">
                  <a:moveTo>
                    <a:pt x="2769" y="1"/>
                  </a:moveTo>
                  <a:cubicBezTo>
                    <a:pt x="2769" y="1"/>
                    <a:pt x="734" y="1002"/>
                    <a:pt x="0" y="2236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8526050" y="4465250"/>
              <a:ext cx="310900" cy="133525"/>
            </a:xfrm>
            <a:custGeom>
              <a:avLst/>
              <a:gdLst/>
              <a:ahLst/>
              <a:cxnLst/>
              <a:rect l="l" t="t" r="r" b="b"/>
              <a:pathLst>
                <a:path w="12436" h="5341" extrusionOk="0">
                  <a:moveTo>
                    <a:pt x="434" y="0"/>
                  </a:moveTo>
                  <a:lnTo>
                    <a:pt x="0" y="3303"/>
                  </a:lnTo>
                  <a:cubicBezTo>
                    <a:pt x="0" y="3303"/>
                    <a:pt x="9640" y="3903"/>
                    <a:pt x="10074" y="4003"/>
                  </a:cubicBezTo>
                  <a:cubicBezTo>
                    <a:pt x="10308" y="4070"/>
                    <a:pt x="10875" y="5271"/>
                    <a:pt x="11408" y="5338"/>
                  </a:cubicBezTo>
                  <a:cubicBezTo>
                    <a:pt x="11422" y="5340"/>
                    <a:pt x="11435" y="5341"/>
                    <a:pt x="11448" y="5341"/>
                  </a:cubicBezTo>
                  <a:cubicBezTo>
                    <a:pt x="12281" y="5341"/>
                    <a:pt x="12435" y="1233"/>
                    <a:pt x="11975" y="1101"/>
                  </a:cubicBezTo>
                  <a:cubicBezTo>
                    <a:pt x="11952" y="1092"/>
                    <a:pt x="11927" y="1088"/>
                    <a:pt x="11899" y="1088"/>
                  </a:cubicBezTo>
                  <a:cubicBezTo>
                    <a:pt x="11432" y="1088"/>
                    <a:pt x="10399" y="2307"/>
                    <a:pt x="10043" y="2307"/>
                  </a:cubicBezTo>
                  <a:cubicBezTo>
                    <a:pt x="10030" y="2307"/>
                    <a:pt x="10018" y="2305"/>
                    <a:pt x="10007" y="2302"/>
                  </a:cubicBezTo>
                  <a:cubicBezTo>
                    <a:pt x="9707" y="2202"/>
                    <a:pt x="434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2"/>
            <p:cNvSpPr/>
            <p:nvPr/>
          </p:nvSpPr>
          <p:spPr>
            <a:xfrm>
              <a:off x="8807925" y="4502775"/>
              <a:ext cx="17525" cy="88425"/>
            </a:xfrm>
            <a:custGeom>
              <a:avLst/>
              <a:gdLst/>
              <a:ahLst/>
              <a:cxnLst/>
              <a:rect l="l" t="t" r="r" b="b"/>
              <a:pathLst>
                <a:path w="701" h="3537" extrusionOk="0">
                  <a:moveTo>
                    <a:pt x="700" y="1"/>
                  </a:moveTo>
                  <a:lnTo>
                    <a:pt x="700" y="1"/>
                  </a:lnTo>
                  <a:cubicBezTo>
                    <a:pt x="700" y="1"/>
                    <a:pt x="0" y="2136"/>
                    <a:pt x="334" y="3536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2"/>
            <p:cNvSpPr/>
            <p:nvPr/>
          </p:nvSpPr>
          <p:spPr>
            <a:xfrm>
              <a:off x="8436825" y="4048050"/>
              <a:ext cx="305525" cy="251275"/>
            </a:xfrm>
            <a:custGeom>
              <a:avLst/>
              <a:gdLst/>
              <a:ahLst/>
              <a:cxnLst/>
              <a:rect l="l" t="t" r="r" b="b"/>
              <a:pathLst>
                <a:path w="12221" h="10051" extrusionOk="0">
                  <a:moveTo>
                    <a:pt x="8987" y="1"/>
                  </a:moveTo>
                  <a:cubicBezTo>
                    <a:pt x="8969" y="1"/>
                    <a:pt x="8953" y="4"/>
                    <a:pt x="8940" y="10"/>
                  </a:cubicBezTo>
                  <a:cubicBezTo>
                    <a:pt x="8539" y="210"/>
                    <a:pt x="8706" y="2111"/>
                    <a:pt x="8406" y="2278"/>
                  </a:cubicBezTo>
                  <a:cubicBezTo>
                    <a:pt x="8139" y="2412"/>
                    <a:pt x="0" y="7415"/>
                    <a:pt x="0" y="7415"/>
                  </a:cubicBezTo>
                  <a:lnTo>
                    <a:pt x="2035" y="10050"/>
                  </a:lnTo>
                  <a:cubicBezTo>
                    <a:pt x="2035" y="10050"/>
                    <a:pt x="9273" y="3679"/>
                    <a:pt x="9640" y="3446"/>
                  </a:cubicBezTo>
                  <a:cubicBezTo>
                    <a:pt x="9673" y="3427"/>
                    <a:pt x="9726" y="3419"/>
                    <a:pt x="9794" y="3419"/>
                  </a:cubicBezTo>
                  <a:cubicBezTo>
                    <a:pt x="10082" y="3419"/>
                    <a:pt x="10638" y="3554"/>
                    <a:pt x="11069" y="3554"/>
                  </a:cubicBezTo>
                  <a:cubicBezTo>
                    <a:pt x="11264" y="3554"/>
                    <a:pt x="11434" y="3526"/>
                    <a:pt x="11542" y="3446"/>
                  </a:cubicBezTo>
                  <a:cubicBezTo>
                    <a:pt x="12220" y="2929"/>
                    <a:pt x="9549" y="1"/>
                    <a:pt x="89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2"/>
            <p:cNvSpPr/>
            <p:nvPr/>
          </p:nvSpPr>
          <p:spPr>
            <a:xfrm>
              <a:off x="8667800" y="4055800"/>
              <a:ext cx="55900" cy="69225"/>
            </a:xfrm>
            <a:custGeom>
              <a:avLst/>
              <a:gdLst/>
              <a:ahLst/>
              <a:cxnLst/>
              <a:rect l="l" t="t" r="r" b="b"/>
              <a:pathLst>
                <a:path w="2236" h="2769" extrusionOk="0">
                  <a:moveTo>
                    <a:pt x="1" y="0"/>
                  </a:moveTo>
                  <a:cubicBezTo>
                    <a:pt x="1" y="0"/>
                    <a:pt x="1035" y="2035"/>
                    <a:pt x="2236" y="276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2"/>
            <p:cNvSpPr/>
            <p:nvPr/>
          </p:nvSpPr>
          <p:spPr>
            <a:xfrm>
              <a:off x="7783025" y="4052075"/>
              <a:ext cx="845625" cy="832175"/>
            </a:xfrm>
            <a:custGeom>
              <a:avLst/>
              <a:gdLst/>
              <a:ahLst/>
              <a:cxnLst/>
              <a:rect l="l" t="t" r="r" b="b"/>
              <a:pathLst>
                <a:path w="33825" h="33287" extrusionOk="0">
                  <a:moveTo>
                    <a:pt x="17043" y="1"/>
                  </a:moveTo>
                  <a:cubicBezTo>
                    <a:pt x="9796" y="1"/>
                    <a:pt x="3017" y="4535"/>
                    <a:pt x="967" y="13325"/>
                  </a:cubicBezTo>
                  <a:cubicBezTo>
                    <a:pt x="0" y="17495"/>
                    <a:pt x="400" y="21131"/>
                    <a:pt x="1801" y="24133"/>
                  </a:cubicBezTo>
                  <a:cubicBezTo>
                    <a:pt x="3903" y="28603"/>
                    <a:pt x="8273" y="31638"/>
                    <a:pt x="13576" y="32872"/>
                  </a:cubicBezTo>
                  <a:cubicBezTo>
                    <a:pt x="14780" y="33153"/>
                    <a:pt x="15973" y="33287"/>
                    <a:pt x="17141" y="33287"/>
                  </a:cubicBezTo>
                  <a:cubicBezTo>
                    <a:pt x="24579" y="33287"/>
                    <a:pt x="30998" y="27855"/>
                    <a:pt x="32757" y="20330"/>
                  </a:cubicBezTo>
                  <a:cubicBezTo>
                    <a:pt x="33824" y="15760"/>
                    <a:pt x="33024" y="10256"/>
                    <a:pt x="29955" y="6120"/>
                  </a:cubicBezTo>
                  <a:cubicBezTo>
                    <a:pt x="27787" y="3251"/>
                    <a:pt x="24684" y="1250"/>
                    <a:pt x="21148" y="483"/>
                  </a:cubicBezTo>
                  <a:cubicBezTo>
                    <a:pt x="19782" y="161"/>
                    <a:pt x="18405" y="1"/>
                    <a:pt x="17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2"/>
            <p:cNvSpPr/>
            <p:nvPr/>
          </p:nvSpPr>
          <p:spPr>
            <a:xfrm>
              <a:off x="7828050" y="4205050"/>
              <a:ext cx="800600" cy="679200"/>
            </a:xfrm>
            <a:custGeom>
              <a:avLst/>
              <a:gdLst/>
              <a:ahLst/>
              <a:cxnLst/>
              <a:rect l="l" t="t" r="r" b="b"/>
              <a:pathLst>
                <a:path w="32024" h="27168" extrusionOk="0">
                  <a:moveTo>
                    <a:pt x="28154" y="1"/>
                  </a:moveTo>
                  <a:lnTo>
                    <a:pt x="28154" y="1"/>
                  </a:lnTo>
                  <a:cubicBezTo>
                    <a:pt x="30889" y="7273"/>
                    <a:pt x="29722" y="17147"/>
                    <a:pt x="20081" y="21717"/>
                  </a:cubicBezTo>
                  <a:cubicBezTo>
                    <a:pt x="17893" y="22755"/>
                    <a:pt x="15705" y="23177"/>
                    <a:pt x="13593" y="23177"/>
                  </a:cubicBezTo>
                  <a:cubicBezTo>
                    <a:pt x="8106" y="23177"/>
                    <a:pt x="3131" y="20326"/>
                    <a:pt x="0" y="18014"/>
                  </a:cubicBezTo>
                  <a:lnTo>
                    <a:pt x="0" y="18014"/>
                  </a:lnTo>
                  <a:cubicBezTo>
                    <a:pt x="2102" y="22484"/>
                    <a:pt x="6472" y="25519"/>
                    <a:pt x="11775" y="26753"/>
                  </a:cubicBezTo>
                  <a:cubicBezTo>
                    <a:pt x="12979" y="27034"/>
                    <a:pt x="14172" y="27168"/>
                    <a:pt x="15340" y="27168"/>
                  </a:cubicBezTo>
                  <a:cubicBezTo>
                    <a:pt x="22778" y="27168"/>
                    <a:pt x="29197" y="21736"/>
                    <a:pt x="30956" y="14211"/>
                  </a:cubicBezTo>
                  <a:cubicBezTo>
                    <a:pt x="32023" y="9641"/>
                    <a:pt x="31223" y="4137"/>
                    <a:pt x="28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2"/>
            <p:cNvSpPr/>
            <p:nvPr/>
          </p:nvSpPr>
          <p:spPr>
            <a:xfrm>
              <a:off x="8009000" y="3929350"/>
              <a:ext cx="159325" cy="263225"/>
            </a:xfrm>
            <a:custGeom>
              <a:avLst/>
              <a:gdLst/>
              <a:ahLst/>
              <a:cxnLst/>
              <a:rect l="l" t="t" r="r" b="b"/>
              <a:pathLst>
                <a:path w="6373" h="10529" extrusionOk="0">
                  <a:moveTo>
                    <a:pt x="3987" y="0"/>
                  </a:moveTo>
                  <a:cubicBezTo>
                    <a:pt x="3437" y="0"/>
                    <a:pt x="2664" y="172"/>
                    <a:pt x="1936" y="421"/>
                  </a:cubicBezTo>
                  <a:cubicBezTo>
                    <a:pt x="901" y="755"/>
                    <a:pt x="1" y="1189"/>
                    <a:pt x="1" y="1422"/>
                  </a:cubicBezTo>
                  <a:cubicBezTo>
                    <a:pt x="34" y="1956"/>
                    <a:pt x="2036" y="2690"/>
                    <a:pt x="2069" y="3023"/>
                  </a:cubicBezTo>
                  <a:cubicBezTo>
                    <a:pt x="2102" y="3323"/>
                    <a:pt x="2536" y="8561"/>
                    <a:pt x="2636" y="10095"/>
                  </a:cubicBezTo>
                  <a:cubicBezTo>
                    <a:pt x="2669" y="10362"/>
                    <a:pt x="2669" y="10529"/>
                    <a:pt x="2669" y="10529"/>
                  </a:cubicBezTo>
                  <a:lnTo>
                    <a:pt x="6372" y="9661"/>
                  </a:lnTo>
                  <a:cubicBezTo>
                    <a:pt x="6372" y="9661"/>
                    <a:pt x="3937" y="2756"/>
                    <a:pt x="3870" y="2256"/>
                  </a:cubicBezTo>
                  <a:cubicBezTo>
                    <a:pt x="3804" y="1989"/>
                    <a:pt x="4838" y="822"/>
                    <a:pt x="4738" y="321"/>
                  </a:cubicBezTo>
                  <a:cubicBezTo>
                    <a:pt x="4681" y="94"/>
                    <a:pt x="4395" y="0"/>
                    <a:pt x="3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2"/>
            <p:cNvSpPr/>
            <p:nvPr/>
          </p:nvSpPr>
          <p:spPr>
            <a:xfrm>
              <a:off x="8019850" y="3934875"/>
              <a:ext cx="96750" cy="25875"/>
            </a:xfrm>
            <a:custGeom>
              <a:avLst/>
              <a:gdLst/>
              <a:ahLst/>
              <a:cxnLst/>
              <a:rect l="l" t="t" r="r" b="b"/>
              <a:pathLst>
                <a:path w="3870" h="1035" extrusionOk="0">
                  <a:moveTo>
                    <a:pt x="3870" y="0"/>
                  </a:moveTo>
                  <a:lnTo>
                    <a:pt x="0" y="1034"/>
                  </a:lnTo>
                  <a:cubicBezTo>
                    <a:pt x="0" y="1034"/>
                    <a:pt x="2569" y="901"/>
                    <a:pt x="38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2"/>
            <p:cNvSpPr/>
            <p:nvPr/>
          </p:nvSpPr>
          <p:spPr>
            <a:xfrm>
              <a:off x="8009000" y="3939875"/>
              <a:ext cx="69250" cy="241850"/>
            </a:xfrm>
            <a:custGeom>
              <a:avLst/>
              <a:gdLst/>
              <a:ahLst/>
              <a:cxnLst/>
              <a:rect l="l" t="t" r="r" b="b"/>
              <a:pathLst>
                <a:path w="2770" h="9674" extrusionOk="0">
                  <a:moveTo>
                    <a:pt x="1936" y="0"/>
                  </a:moveTo>
                  <a:cubicBezTo>
                    <a:pt x="901" y="334"/>
                    <a:pt x="1" y="768"/>
                    <a:pt x="1" y="1001"/>
                  </a:cubicBezTo>
                  <a:cubicBezTo>
                    <a:pt x="1" y="1535"/>
                    <a:pt x="2036" y="2269"/>
                    <a:pt x="2069" y="2602"/>
                  </a:cubicBezTo>
                  <a:cubicBezTo>
                    <a:pt x="2102" y="2902"/>
                    <a:pt x="2503" y="8140"/>
                    <a:pt x="2636" y="9674"/>
                  </a:cubicBezTo>
                  <a:cubicBezTo>
                    <a:pt x="2669" y="9474"/>
                    <a:pt x="2769" y="2502"/>
                    <a:pt x="2636" y="2135"/>
                  </a:cubicBezTo>
                  <a:cubicBezTo>
                    <a:pt x="2536" y="1735"/>
                    <a:pt x="1602" y="1468"/>
                    <a:pt x="1202" y="1168"/>
                  </a:cubicBezTo>
                  <a:cubicBezTo>
                    <a:pt x="1035" y="1034"/>
                    <a:pt x="968" y="934"/>
                    <a:pt x="1002" y="801"/>
                  </a:cubicBezTo>
                  <a:cubicBezTo>
                    <a:pt x="1002" y="734"/>
                    <a:pt x="1035" y="701"/>
                    <a:pt x="1068" y="668"/>
                  </a:cubicBezTo>
                  <a:cubicBezTo>
                    <a:pt x="1302" y="367"/>
                    <a:pt x="1602" y="167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2"/>
            <p:cNvSpPr/>
            <p:nvPr/>
          </p:nvSpPr>
          <p:spPr>
            <a:xfrm>
              <a:off x="7695450" y="4134700"/>
              <a:ext cx="264375" cy="218000"/>
            </a:xfrm>
            <a:custGeom>
              <a:avLst/>
              <a:gdLst/>
              <a:ahLst/>
              <a:cxnLst/>
              <a:rect l="l" t="t" r="r" b="b"/>
              <a:pathLst>
                <a:path w="10575" h="8720" extrusionOk="0">
                  <a:moveTo>
                    <a:pt x="2642" y="0"/>
                  </a:moveTo>
                  <a:cubicBezTo>
                    <a:pt x="2397" y="0"/>
                    <a:pt x="2094" y="280"/>
                    <a:pt x="1768" y="713"/>
                  </a:cubicBezTo>
                  <a:cubicBezTo>
                    <a:pt x="901" y="1814"/>
                    <a:pt x="1" y="3949"/>
                    <a:pt x="267" y="4183"/>
                  </a:cubicBezTo>
                  <a:cubicBezTo>
                    <a:pt x="329" y="4244"/>
                    <a:pt x="435" y="4269"/>
                    <a:pt x="569" y="4269"/>
                  </a:cubicBezTo>
                  <a:cubicBezTo>
                    <a:pt x="1145" y="4269"/>
                    <a:pt x="2251" y="3811"/>
                    <a:pt x="2685" y="3811"/>
                  </a:cubicBezTo>
                  <a:cubicBezTo>
                    <a:pt x="2754" y="3811"/>
                    <a:pt x="2806" y="3823"/>
                    <a:pt x="2836" y="3849"/>
                  </a:cubicBezTo>
                  <a:lnTo>
                    <a:pt x="8440" y="8586"/>
                  </a:lnTo>
                  <a:lnTo>
                    <a:pt x="8440" y="8619"/>
                  </a:lnTo>
                  <a:cubicBezTo>
                    <a:pt x="8507" y="8652"/>
                    <a:pt x="8540" y="8686"/>
                    <a:pt x="8573" y="8719"/>
                  </a:cubicBezTo>
                  <a:lnTo>
                    <a:pt x="10575" y="5517"/>
                  </a:lnTo>
                  <a:cubicBezTo>
                    <a:pt x="10575" y="5517"/>
                    <a:pt x="3970" y="2348"/>
                    <a:pt x="3570" y="2048"/>
                  </a:cubicBezTo>
                  <a:cubicBezTo>
                    <a:pt x="3370" y="1881"/>
                    <a:pt x="3303" y="347"/>
                    <a:pt x="2803" y="46"/>
                  </a:cubicBezTo>
                  <a:cubicBezTo>
                    <a:pt x="2753" y="15"/>
                    <a:pt x="2699" y="0"/>
                    <a:pt x="2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2"/>
            <p:cNvSpPr/>
            <p:nvPr/>
          </p:nvSpPr>
          <p:spPr>
            <a:xfrm>
              <a:off x="7706300" y="4141675"/>
              <a:ext cx="50050" cy="87600"/>
            </a:xfrm>
            <a:custGeom>
              <a:avLst/>
              <a:gdLst/>
              <a:ahLst/>
              <a:cxnLst/>
              <a:rect l="l" t="t" r="r" b="b"/>
              <a:pathLst>
                <a:path w="2002" h="3504" extrusionOk="0">
                  <a:moveTo>
                    <a:pt x="2002" y="1"/>
                  </a:moveTo>
                  <a:lnTo>
                    <a:pt x="0" y="3503"/>
                  </a:lnTo>
                  <a:cubicBezTo>
                    <a:pt x="0" y="3503"/>
                    <a:pt x="1701" y="1569"/>
                    <a:pt x="2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2"/>
            <p:cNvSpPr/>
            <p:nvPr/>
          </p:nvSpPr>
          <p:spPr>
            <a:xfrm>
              <a:off x="7632075" y="4491925"/>
              <a:ext cx="273550" cy="159325"/>
            </a:xfrm>
            <a:custGeom>
              <a:avLst/>
              <a:gdLst/>
              <a:ahLst/>
              <a:cxnLst/>
              <a:rect l="l" t="t" r="r" b="b"/>
              <a:pathLst>
                <a:path w="10942" h="6373" extrusionOk="0">
                  <a:moveTo>
                    <a:pt x="10074" y="1"/>
                  </a:moveTo>
                  <a:cubicBezTo>
                    <a:pt x="10074" y="1"/>
                    <a:pt x="3203" y="2403"/>
                    <a:pt x="2669" y="2503"/>
                  </a:cubicBezTo>
                  <a:cubicBezTo>
                    <a:pt x="2665" y="2503"/>
                    <a:pt x="2660" y="2503"/>
                    <a:pt x="2656" y="2503"/>
                  </a:cubicBezTo>
                  <a:cubicBezTo>
                    <a:pt x="2385" y="2503"/>
                    <a:pt x="1422" y="1623"/>
                    <a:pt x="843" y="1623"/>
                  </a:cubicBezTo>
                  <a:cubicBezTo>
                    <a:pt x="805" y="1623"/>
                    <a:pt x="769" y="1627"/>
                    <a:pt x="734" y="1635"/>
                  </a:cubicBezTo>
                  <a:cubicBezTo>
                    <a:pt x="634" y="1669"/>
                    <a:pt x="567" y="1702"/>
                    <a:pt x="534" y="1769"/>
                  </a:cubicBezTo>
                  <a:cubicBezTo>
                    <a:pt x="0" y="2536"/>
                    <a:pt x="1335" y="6372"/>
                    <a:pt x="1835" y="6372"/>
                  </a:cubicBezTo>
                  <a:cubicBezTo>
                    <a:pt x="2369" y="6339"/>
                    <a:pt x="3036" y="4304"/>
                    <a:pt x="3403" y="4271"/>
                  </a:cubicBezTo>
                  <a:cubicBezTo>
                    <a:pt x="3770" y="4237"/>
                    <a:pt x="10508" y="3704"/>
                    <a:pt x="10908" y="3670"/>
                  </a:cubicBezTo>
                  <a:lnTo>
                    <a:pt x="10942" y="3670"/>
                  </a:lnTo>
                  <a:lnTo>
                    <a:pt x="100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2"/>
            <p:cNvSpPr/>
            <p:nvPr/>
          </p:nvSpPr>
          <p:spPr>
            <a:xfrm>
              <a:off x="7647925" y="4542800"/>
              <a:ext cx="26700" cy="97600"/>
            </a:xfrm>
            <a:custGeom>
              <a:avLst/>
              <a:gdLst/>
              <a:ahLst/>
              <a:cxnLst/>
              <a:rect l="l" t="t" r="r" b="b"/>
              <a:pathLst>
                <a:path w="1068" h="3904" extrusionOk="0">
                  <a:moveTo>
                    <a:pt x="0" y="1"/>
                  </a:moveTo>
                  <a:lnTo>
                    <a:pt x="1068" y="3903"/>
                  </a:lnTo>
                  <a:cubicBezTo>
                    <a:pt x="1068" y="3903"/>
                    <a:pt x="934" y="13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2"/>
            <p:cNvSpPr/>
            <p:nvPr/>
          </p:nvSpPr>
          <p:spPr>
            <a:xfrm>
              <a:off x="7632125" y="4536125"/>
              <a:ext cx="273500" cy="114275"/>
            </a:xfrm>
            <a:custGeom>
              <a:avLst/>
              <a:gdLst/>
              <a:ahLst/>
              <a:cxnLst/>
              <a:rect l="l" t="t" r="r" b="b"/>
              <a:pathLst>
                <a:path w="10940" h="4571" extrusionOk="0">
                  <a:moveTo>
                    <a:pt x="565" y="1"/>
                  </a:moveTo>
                  <a:cubicBezTo>
                    <a:pt x="1" y="765"/>
                    <a:pt x="1321" y="4571"/>
                    <a:pt x="1859" y="4571"/>
                  </a:cubicBezTo>
                  <a:cubicBezTo>
                    <a:pt x="1862" y="4571"/>
                    <a:pt x="1864" y="4571"/>
                    <a:pt x="1866" y="4571"/>
                  </a:cubicBezTo>
                  <a:cubicBezTo>
                    <a:pt x="2367" y="4571"/>
                    <a:pt x="3067" y="2536"/>
                    <a:pt x="3434" y="2503"/>
                  </a:cubicBezTo>
                  <a:cubicBezTo>
                    <a:pt x="3801" y="2469"/>
                    <a:pt x="10506" y="1936"/>
                    <a:pt x="10940" y="1902"/>
                  </a:cubicBezTo>
                  <a:cubicBezTo>
                    <a:pt x="10711" y="1902"/>
                    <a:pt x="8456" y="1880"/>
                    <a:pt x="6454" y="1880"/>
                  </a:cubicBezTo>
                  <a:cubicBezTo>
                    <a:pt x="4952" y="1880"/>
                    <a:pt x="3591" y="1893"/>
                    <a:pt x="3334" y="1936"/>
                  </a:cubicBezTo>
                  <a:cubicBezTo>
                    <a:pt x="2734" y="2069"/>
                    <a:pt x="2300" y="3070"/>
                    <a:pt x="1900" y="3236"/>
                  </a:cubicBezTo>
                  <a:cubicBezTo>
                    <a:pt x="1882" y="3254"/>
                    <a:pt x="1859" y="3263"/>
                    <a:pt x="1833" y="3263"/>
                  </a:cubicBezTo>
                  <a:cubicBezTo>
                    <a:pt x="1762" y="3263"/>
                    <a:pt x="1664" y="3201"/>
                    <a:pt x="1566" y="3103"/>
                  </a:cubicBezTo>
                  <a:cubicBezTo>
                    <a:pt x="1466" y="3036"/>
                    <a:pt x="1399" y="2936"/>
                    <a:pt x="1333" y="2836"/>
                  </a:cubicBezTo>
                  <a:cubicBezTo>
                    <a:pt x="832" y="2236"/>
                    <a:pt x="299" y="1002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2"/>
            <p:cNvSpPr/>
            <p:nvPr/>
          </p:nvSpPr>
          <p:spPr>
            <a:xfrm>
              <a:off x="7837450" y="4699575"/>
              <a:ext cx="229125" cy="259625"/>
            </a:xfrm>
            <a:custGeom>
              <a:avLst/>
              <a:gdLst/>
              <a:ahLst/>
              <a:cxnLst/>
              <a:rect l="l" t="t" r="r" b="b"/>
              <a:pathLst>
                <a:path w="9165" h="10385" extrusionOk="0">
                  <a:moveTo>
                    <a:pt x="5962" y="1"/>
                  </a:moveTo>
                  <a:cubicBezTo>
                    <a:pt x="5962" y="1"/>
                    <a:pt x="5495" y="935"/>
                    <a:pt x="4928" y="2102"/>
                  </a:cubicBezTo>
                  <a:lnTo>
                    <a:pt x="4928" y="2136"/>
                  </a:lnTo>
                  <a:cubicBezTo>
                    <a:pt x="3994" y="4070"/>
                    <a:pt x="2660" y="6772"/>
                    <a:pt x="2493" y="7006"/>
                  </a:cubicBezTo>
                  <a:cubicBezTo>
                    <a:pt x="2326" y="7239"/>
                    <a:pt x="792" y="7273"/>
                    <a:pt x="492" y="7773"/>
                  </a:cubicBezTo>
                  <a:cubicBezTo>
                    <a:pt x="0" y="8541"/>
                    <a:pt x="3611" y="10384"/>
                    <a:pt x="4471" y="10384"/>
                  </a:cubicBezTo>
                  <a:cubicBezTo>
                    <a:pt x="4545" y="10384"/>
                    <a:pt x="4599" y="10371"/>
                    <a:pt x="4628" y="10342"/>
                  </a:cubicBezTo>
                  <a:cubicBezTo>
                    <a:pt x="4728" y="10141"/>
                    <a:pt x="4761" y="9941"/>
                    <a:pt x="4695" y="9741"/>
                  </a:cubicBezTo>
                  <a:cubicBezTo>
                    <a:pt x="4561" y="9007"/>
                    <a:pt x="4094" y="7940"/>
                    <a:pt x="4261" y="7740"/>
                  </a:cubicBezTo>
                  <a:cubicBezTo>
                    <a:pt x="4494" y="7473"/>
                    <a:pt x="9164" y="2002"/>
                    <a:pt x="9164" y="2002"/>
                  </a:cubicBezTo>
                  <a:lnTo>
                    <a:pt x="5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2"/>
            <p:cNvSpPr/>
            <p:nvPr/>
          </p:nvSpPr>
          <p:spPr>
            <a:xfrm>
              <a:off x="7854725" y="4903050"/>
              <a:ext cx="87600" cy="50075"/>
            </a:xfrm>
            <a:custGeom>
              <a:avLst/>
              <a:gdLst/>
              <a:ahLst/>
              <a:cxnLst/>
              <a:rect l="l" t="t" r="r" b="b"/>
              <a:pathLst>
                <a:path w="3504" h="2003" extrusionOk="0">
                  <a:moveTo>
                    <a:pt x="1" y="1"/>
                  </a:moveTo>
                  <a:lnTo>
                    <a:pt x="3503" y="2002"/>
                  </a:lnTo>
                  <a:cubicBezTo>
                    <a:pt x="3503" y="2002"/>
                    <a:pt x="1602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2"/>
            <p:cNvSpPr/>
            <p:nvPr/>
          </p:nvSpPr>
          <p:spPr>
            <a:xfrm>
              <a:off x="7837450" y="4752950"/>
              <a:ext cx="123225" cy="206250"/>
            </a:xfrm>
            <a:custGeom>
              <a:avLst/>
              <a:gdLst/>
              <a:ahLst/>
              <a:cxnLst/>
              <a:rect l="l" t="t" r="r" b="b"/>
              <a:pathLst>
                <a:path w="4929" h="8250" extrusionOk="0">
                  <a:moveTo>
                    <a:pt x="4928" y="1"/>
                  </a:moveTo>
                  <a:cubicBezTo>
                    <a:pt x="3961" y="1935"/>
                    <a:pt x="2660" y="4637"/>
                    <a:pt x="2493" y="4871"/>
                  </a:cubicBezTo>
                  <a:cubicBezTo>
                    <a:pt x="2293" y="5104"/>
                    <a:pt x="792" y="5138"/>
                    <a:pt x="492" y="5638"/>
                  </a:cubicBezTo>
                  <a:cubicBezTo>
                    <a:pt x="0" y="6406"/>
                    <a:pt x="3611" y="8249"/>
                    <a:pt x="4471" y="8249"/>
                  </a:cubicBezTo>
                  <a:cubicBezTo>
                    <a:pt x="4545" y="8249"/>
                    <a:pt x="4599" y="8236"/>
                    <a:pt x="4628" y="8207"/>
                  </a:cubicBezTo>
                  <a:cubicBezTo>
                    <a:pt x="4728" y="8006"/>
                    <a:pt x="4728" y="7806"/>
                    <a:pt x="4661" y="7606"/>
                  </a:cubicBezTo>
                  <a:lnTo>
                    <a:pt x="4661" y="7606"/>
                  </a:lnTo>
                  <a:cubicBezTo>
                    <a:pt x="4661" y="7740"/>
                    <a:pt x="4595" y="7840"/>
                    <a:pt x="4528" y="7940"/>
                  </a:cubicBezTo>
                  <a:cubicBezTo>
                    <a:pt x="4494" y="7973"/>
                    <a:pt x="4436" y="7990"/>
                    <a:pt x="4361" y="7990"/>
                  </a:cubicBezTo>
                  <a:cubicBezTo>
                    <a:pt x="4286" y="7990"/>
                    <a:pt x="4194" y="7973"/>
                    <a:pt x="4094" y="7940"/>
                  </a:cubicBezTo>
                  <a:cubicBezTo>
                    <a:pt x="4061" y="7906"/>
                    <a:pt x="3994" y="7906"/>
                    <a:pt x="3961" y="7873"/>
                  </a:cubicBezTo>
                  <a:cubicBezTo>
                    <a:pt x="3560" y="7706"/>
                    <a:pt x="3194" y="7506"/>
                    <a:pt x="2860" y="7239"/>
                  </a:cubicBezTo>
                  <a:cubicBezTo>
                    <a:pt x="2526" y="7039"/>
                    <a:pt x="2226" y="6772"/>
                    <a:pt x="1993" y="6472"/>
                  </a:cubicBezTo>
                  <a:cubicBezTo>
                    <a:pt x="1893" y="6405"/>
                    <a:pt x="1859" y="6305"/>
                    <a:pt x="1826" y="6205"/>
                  </a:cubicBezTo>
                  <a:cubicBezTo>
                    <a:pt x="1826" y="5738"/>
                    <a:pt x="2727" y="5505"/>
                    <a:pt x="3027" y="5271"/>
                  </a:cubicBezTo>
                  <a:cubicBezTo>
                    <a:pt x="3260" y="5104"/>
                    <a:pt x="4361" y="1935"/>
                    <a:pt x="4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2"/>
            <p:cNvSpPr/>
            <p:nvPr/>
          </p:nvSpPr>
          <p:spPr>
            <a:xfrm>
              <a:off x="8204975" y="4753800"/>
              <a:ext cx="159300" cy="262875"/>
            </a:xfrm>
            <a:custGeom>
              <a:avLst/>
              <a:gdLst/>
              <a:ahLst/>
              <a:cxnLst/>
              <a:rect l="l" t="t" r="r" b="b"/>
              <a:pathLst>
                <a:path w="6372" h="10515" extrusionOk="0">
                  <a:moveTo>
                    <a:pt x="3670" y="0"/>
                  </a:moveTo>
                  <a:lnTo>
                    <a:pt x="1" y="867"/>
                  </a:lnTo>
                  <a:cubicBezTo>
                    <a:pt x="1" y="867"/>
                    <a:pt x="234" y="1501"/>
                    <a:pt x="534" y="2402"/>
                  </a:cubicBezTo>
                  <a:cubicBezTo>
                    <a:pt x="1235" y="4470"/>
                    <a:pt x="2469" y="7939"/>
                    <a:pt x="2503" y="8239"/>
                  </a:cubicBezTo>
                  <a:cubicBezTo>
                    <a:pt x="2536" y="8539"/>
                    <a:pt x="1502" y="9640"/>
                    <a:pt x="1635" y="10207"/>
                  </a:cubicBezTo>
                  <a:cubicBezTo>
                    <a:pt x="1685" y="10426"/>
                    <a:pt x="1955" y="10515"/>
                    <a:pt x="2343" y="10515"/>
                  </a:cubicBezTo>
                  <a:cubicBezTo>
                    <a:pt x="3254" y="10515"/>
                    <a:pt x="4816" y="10028"/>
                    <a:pt x="5705" y="9607"/>
                  </a:cubicBezTo>
                  <a:cubicBezTo>
                    <a:pt x="6105" y="9407"/>
                    <a:pt x="6372" y="9207"/>
                    <a:pt x="6372" y="9073"/>
                  </a:cubicBezTo>
                  <a:cubicBezTo>
                    <a:pt x="6339" y="8573"/>
                    <a:pt x="4337" y="7872"/>
                    <a:pt x="4270" y="7505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2"/>
            <p:cNvSpPr/>
            <p:nvPr/>
          </p:nvSpPr>
          <p:spPr>
            <a:xfrm>
              <a:off x="8255850" y="4985625"/>
              <a:ext cx="97600" cy="25875"/>
            </a:xfrm>
            <a:custGeom>
              <a:avLst/>
              <a:gdLst/>
              <a:ahLst/>
              <a:cxnLst/>
              <a:rect l="l" t="t" r="r" b="b"/>
              <a:pathLst>
                <a:path w="3904" h="1035" extrusionOk="0">
                  <a:moveTo>
                    <a:pt x="3903" y="0"/>
                  </a:moveTo>
                  <a:cubicBezTo>
                    <a:pt x="3903" y="0"/>
                    <a:pt x="1335" y="134"/>
                    <a:pt x="1" y="1034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2"/>
            <p:cNvSpPr/>
            <p:nvPr/>
          </p:nvSpPr>
          <p:spPr>
            <a:xfrm>
              <a:off x="8218325" y="4813825"/>
              <a:ext cx="129275" cy="203025"/>
            </a:xfrm>
            <a:custGeom>
              <a:avLst/>
              <a:gdLst/>
              <a:ahLst/>
              <a:cxnLst/>
              <a:rect l="l" t="t" r="r" b="b"/>
              <a:pathLst>
                <a:path w="5171" h="8121" extrusionOk="0">
                  <a:moveTo>
                    <a:pt x="0" y="1"/>
                  </a:moveTo>
                  <a:cubicBezTo>
                    <a:pt x="701" y="2069"/>
                    <a:pt x="1935" y="5571"/>
                    <a:pt x="1969" y="5838"/>
                  </a:cubicBezTo>
                  <a:cubicBezTo>
                    <a:pt x="2002" y="6138"/>
                    <a:pt x="968" y="7239"/>
                    <a:pt x="1101" y="7806"/>
                  </a:cubicBezTo>
                  <a:cubicBezTo>
                    <a:pt x="1152" y="8030"/>
                    <a:pt x="1431" y="8120"/>
                    <a:pt x="1831" y="8120"/>
                  </a:cubicBezTo>
                  <a:cubicBezTo>
                    <a:pt x="2745" y="8120"/>
                    <a:pt x="4289" y="7647"/>
                    <a:pt x="5171" y="7206"/>
                  </a:cubicBezTo>
                  <a:lnTo>
                    <a:pt x="5171" y="7206"/>
                  </a:lnTo>
                  <a:cubicBezTo>
                    <a:pt x="4404" y="7406"/>
                    <a:pt x="3636" y="7506"/>
                    <a:pt x="2869" y="7573"/>
                  </a:cubicBezTo>
                  <a:cubicBezTo>
                    <a:pt x="2669" y="7573"/>
                    <a:pt x="2469" y="7573"/>
                    <a:pt x="2269" y="7539"/>
                  </a:cubicBezTo>
                  <a:cubicBezTo>
                    <a:pt x="2235" y="7506"/>
                    <a:pt x="2202" y="7506"/>
                    <a:pt x="2169" y="7473"/>
                  </a:cubicBezTo>
                  <a:cubicBezTo>
                    <a:pt x="1835" y="7206"/>
                    <a:pt x="2536" y="5938"/>
                    <a:pt x="2536" y="5738"/>
                  </a:cubicBezTo>
                  <a:cubicBezTo>
                    <a:pt x="2536" y="5571"/>
                    <a:pt x="868" y="19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2"/>
            <p:cNvSpPr/>
            <p:nvPr/>
          </p:nvSpPr>
          <p:spPr>
            <a:xfrm>
              <a:off x="8413475" y="4592850"/>
              <a:ext cx="262700" cy="218125"/>
            </a:xfrm>
            <a:custGeom>
              <a:avLst/>
              <a:gdLst/>
              <a:ahLst/>
              <a:cxnLst/>
              <a:rect l="l" t="t" r="r" b="b"/>
              <a:pathLst>
                <a:path w="10508" h="8725" extrusionOk="0">
                  <a:moveTo>
                    <a:pt x="1968" y="0"/>
                  </a:moveTo>
                  <a:lnTo>
                    <a:pt x="0" y="3236"/>
                  </a:lnTo>
                  <a:cubicBezTo>
                    <a:pt x="0" y="3236"/>
                    <a:pt x="133" y="3302"/>
                    <a:pt x="367" y="3403"/>
                  </a:cubicBezTo>
                  <a:cubicBezTo>
                    <a:pt x="1801" y="4103"/>
                    <a:pt x="6638" y="6438"/>
                    <a:pt x="6972" y="6705"/>
                  </a:cubicBezTo>
                  <a:cubicBezTo>
                    <a:pt x="7205" y="6872"/>
                    <a:pt x="7305" y="8406"/>
                    <a:pt x="7739" y="8673"/>
                  </a:cubicBezTo>
                  <a:cubicBezTo>
                    <a:pt x="7793" y="8708"/>
                    <a:pt x="7852" y="8724"/>
                    <a:pt x="7913" y="8724"/>
                  </a:cubicBezTo>
                  <a:cubicBezTo>
                    <a:pt x="8382" y="8724"/>
                    <a:pt x="9043" y="7778"/>
                    <a:pt x="9574" y="6805"/>
                  </a:cubicBezTo>
                  <a:cubicBezTo>
                    <a:pt x="10107" y="5804"/>
                    <a:pt x="10508" y="4737"/>
                    <a:pt x="10307" y="4570"/>
                  </a:cubicBezTo>
                  <a:cubicBezTo>
                    <a:pt x="10240" y="4508"/>
                    <a:pt x="10131" y="4484"/>
                    <a:pt x="9994" y="4484"/>
                  </a:cubicBezTo>
                  <a:cubicBezTo>
                    <a:pt x="9407" y="4484"/>
                    <a:pt x="8314" y="4942"/>
                    <a:pt x="7865" y="4942"/>
                  </a:cubicBezTo>
                  <a:cubicBezTo>
                    <a:pt x="7794" y="4942"/>
                    <a:pt x="7740" y="4930"/>
                    <a:pt x="7706" y="4904"/>
                  </a:cubicBezTo>
                  <a:lnTo>
                    <a:pt x="19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2"/>
            <p:cNvSpPr/>
            <p:nvPr/>
          </p:nvSpPr>
          <p:spPr>
            <a:xfrm>
              <a:off x="8616950" y="4717100"/>
              <a:ext cx="50050" cy="87575"/>
            </a:xfrm>
            <a:custGeom>
              <a:avLst/>
              <a:gdLst/>
              <a:ahLst/>
              <a:cxnLst/>
              <a:rect l="l" t="t" r="r" b="b"/>
              <a:pathLst>
                <a:path w="2002" h="3503" extrusionOk="0">
                  <a:moveTo>
                    <a:pt x="2002" y="0"/>
                  </a:moveTo>
                  <a:cubicBezTo>
                    <a:pt x="2001" y="1"/>
                    <a:pt x="267" y="1902"/>
                    <a:pt x="0" y="3503"/>
                  </a:cubicBezTo>
                  <a:lnTo>
                    <a:pt x="2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2"/>
            <p:cNvSpPr/>
            <p:nvPr/>
          </p:nvSpPr>
          <p:spPr>
            <a:xfrm>
              <a:off x="8422625" y="4677900"/>
              <a:ext cx="230200" cy="133075"/>
            </a:xfrm>
            <a:custGeom>
              <a:avLst/>
              <a:gdLst/>
              <a:ahLst/>
              <a:cxnLst/>
              <a:rect l="l" t="t" r="r" b="b"/>
              <a:pathLst>
                <a:path w="9208" h="5323" extrusionOk="0">
                  <a:moveTo>
                    <a:pt x="1" y="1"/>
                  </a:moveTo>
                  <a:lnTo>
                    <a:pt x="1" y="1"/>
                  </a:lnTo>
                  <a:cubicBezTo>
                    <a:pt x="1435" y="701"/>
                    <a:pt x="6272" y="3036"/>
                    <a:pt x="6606" y="3303"/>
                  </a:cubicBezTo>
                  <a:cubicBezTo>
                    <a:pt x="6839" y="3470"/>
                    <a:pt x="6939" y="5004"/>
                    <a:pt x="7373" y="5271"/>
                  </a:cubicBezTo>
                  <a:cubicBezTo>
                    <a:pt x="7427" y="5306"/>
                    <a:pt x="7486" y="5322"/>
                    <a:pt x="7547" y="5322"/>
                  </a:cubicBezTo>
                  <a:cubicBezTo>
                    <a:pt x="8016" y="5322"/>
                    <a:pt x="8677" y="4376"/>
                    <a:pt x="9208" y="3403"/>
                  </a:cubicBezTo>
                  <a:lnTo>
                    <a:pt x="9208" y="3403"/>
                  </a:lnTo>
                  <a:cubicBezTo>
                    <a:pt x="8907" y="3737"/>
                    <a:pt x="8574" y="4037"/>
                    <a:pt x="8207" y="4304"/>
                  </a:cubicBezTo>
                  <a:cubicBezTo>
                    <a:pt x="8140" y="4337"/>
                    <a:pt x="8040" y="4404"/>
                    <a:pt x="7940" y="4404"/>
                  </a:cubicBezTo>
                  <a:cubicBezTo>
                    <a:pt x="7935" y="4404"/>
                    <a:pt x="7930" y="4404"/>
                    <a:pt x="7925" y="4404"/>
                  </a:cubicBezTo>
                  <a:cubicBezTo>
                    <a:pt x="7535" y="4404"/>
                    <a:pt x="7338" y="3099"/>
                    <a:pt x="7206" y="2769"/>
                  </a:cubicBezTo>
                  <a:cubicBezTo>
                    <a:pt x="7106" y="2469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2"/>
            <p:cNvSpPr/>
            <p:nvPr/>
          </p:nvSpPr>
          <p:spPr>
            <a:xfrm>
              <a:off x="8466825" y="4295950"/>
              <a:ext cx="279325" cy="158475"/>
            </a:xfrm>
            <a:custGeom>
              <a:avLst/>
              <a:gdLst/>
              <a:ahLst/>
              <a:cxnLst/>
              <a:rect l="l" t="t" r="r" b="b"/>
              <a:pathLst>
                <a:path w="11173" h="6339" extrusionOk="0">
                  <a:moveTo>
                    <a:pt x="9113" y="1"/>
                  </a:moveTo>
                  <a:cubicBezTo>
                    <a:pt x="9111" y="1"/>
                    <a:pt x="9109" y="1"/>
                    <a:pt x="9107" y="1"/>
                  </a:cubicBezTo>
                  <a:cubicBezTo>
                    <a:pt x="8574" y="34"/>
                    <a:pt x="7907" y="2036"/>
                    <a:pt x="7540" y="2069"/>
                  </a:cubicBezTo>
                  <a:cubicBezTo>
                    <a:pt x="7273" y="2102"/>
                    <a:pt x="3704" y="2403"/>
                    <a:pt x="1569" y="2536"/>
                  </a:cubicBezTo>
                  <a:lnTo>
                    <a:pt x="1" y="2669"/>
                  </a:lnTo>
                  <a:lnTo>
                    <a:pt x="868" y="6339"/>
                  </a:lnTo>
                  <a:cubicBezTo>
                    <a:pt x="868" y="6339"/>
                    <a:pt x="7773" y="3937"/>
                    <a:pt x="8273" y="3837"/>
                  </a:cubicBezTo>
                  <a:cubicBezTo>
                    <a:pt x="8407" y="3837"/>
                    <a:pt x="8674" y="4004"/>
                    <a:pt x="9074" y="4271"/>
                  </a:cubicBezTo>
                  <a:cubicBezTo>
                    <a:pt x="9415" y="4498"/>
                    <a:pt x="9781" y="4726"/>
                    <a:pt x="10088" y="4726"/>
                  </a:cubicBezTo>
                  <a:cubicBezTo>
                    <a:pt x="10141" y="4726"/>
                    <a:pt x="10192" y="4719"/>
                    <a:pt x="10242" y="4704"/>
                  </a:cubicBezTo>
                  <a:cubicBezTo>
                    <a:pt x="11172" y="4505"/>
                    <a:pt x="9652" y="1"/>
                    <a:pt x="9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2"/>
            <p:cNvSpPr/>
            <p:nvPr/>
          </p:nvSpPr>
          <p:spPr>
            <a:xfrm>
              <a:off x="8698675" y="4305975"/>
              <a:ext cx="26700" cy="97575"/>
            </a:xfrm>
            <a:custGeom>
              <a:avLst/>
              <a:gdLst/>
              <a:ahLst/>
              <a:cxnLst/>
              <a:rect l="l" t="t" r="r" b="b"/>
              <a:pathLst>
                <a:path w="1068" h="3903" extrusionOk="0">
                  <a:moveTo>
                    <a:pt x="0" y="0"/>
                  </a:moveTo>
                  <a:cubicBezTo>
                    <a:pt x="0" y="1"/>
                    <a:pt x="134" y="2569"/>
                    <a:pt x="1068" y="39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2"/>
            <p:cNvSpPr/>
            <p:nvPr/>
          </p:nvSpPr>
          <p:spPr>
            <a:xfrm>
              <a:off x="8506025" y="4295125"/>
              <a:ext cx="240125" cy="118975"/>
            </a:xfrm>
            <a:custGeom>
              <a:avLst/>
              <a:gdLst/>
              <a:ahLst/>
              <a:cxnLst/>
              <a:rect l="l" t="t" r="r" b="b"/>
              <a:pathLst>
                <a:path w="9605" h="4759" extrusionOk="0">
                  <a:moveTo>
                    <a:pt x="7545" y="0"/>
                  </a:moveTo>
                  <a:cubicBezTo>
                    <a:pt x="7543" y="0"/>
                    <a:pt x="7541" y="0"/>
                    <a:pt x="7539" y="1"/>
                  </a:cubicBezTo>
                  <a:cubicBezTo>
                    <a:pt x="7006" y="34"/>
                    <a:pt x="6305" y="2069"/>
                    <a:pt x="5938" y="2102"/>
                  </a:cubicBezTo>
                  <a:cubicBezTo>
                    <a:pt x="5705" y="2102"/>
                    <a:pt x="2136" y="2402"/>
                    <a:pt x="1" y="2569"/>
                  </a:cubicBezTo>
                  <a:cubicBezTo>
                    <a:pt x="1696" y="2629"/>
                    <a:pt x="4586" y="2741"/>
                    <a:pt x="5546" y="2741"/>
                  </a:cubicBezTo>
                  <a:cubicBezTo>
                    <a:pt x="5663" y="2741"/>
                    <a:pt x="5751" y="2739"/>
                    <a:pt x="5805" y="2736"/>
                  </a:cubicBezTo>
                  <a:cubicBezTo>
                    <a:pt x="6505" y="2669"/>
                    <a:pt x="7106" y="1502"/>
                    <a:pt x="7573" y="1368"/>
                  </a:cubicBezTo>
                  <a:cubicBezTo>
                    <a:pt x="7639" y="1368"/>
                    <a:pt x="7740" y="1402"/>
                    <a:pt x="7840" y="1502"/>
                  </a:cubicBezTo>
                  <a:cubicBezTo>
                    <a:pt x="7940" y="1668"/>
                    <a:pt x="8040" y="1835"/>
                    <a:pt x="8140" y="2002"/>
                  </a:cubicBezTo>
                  <a:cubicBezTo>
                    <a:pt x="8407" y="2536"/>
                    <a:pt x="8573" y="3136"/>
                    <a:pt x="8607" y="3737"/>
                  </a:cubicBezTo>
                  <a:cubicBezTo>
                    <a:pt x="8607" y="3803"/>
                    <a:pt x="8573" y="3903"/>
                    <a:pt x="8540" y="3970"/>
                  </a:cubicBezTo>
                  <a:cubicBezTo>
                    <a:pt x="8507" y="4037"/>
                    <a:pt x="8473" y="4103"/>
                    <a:pt x="8407" y="4137"/>
                  </a:cubicBezTo>
                  <a:cubicBezTo>
                    <a:pt x="8106" y="4204"/>
                    <a:pt x="7806" y="4270"/>
                    <a:pt x="7506" y="4304"/>
                  </a:cubicBezTo>
                  <a:cubicBezTo>
                    <a:pt x="7847" y="4531"/>
                    <a:pt x="8213" y="4759"/>
                    <a:pt x="8520" y="4759"/>
                  </a:cubicBezTo>
                  <a:cubicBezTo>
                    <a:pt x="8573" y="4759"/>
                    <a:pt x="8624" y="4752"/>
                    <a:pt x="8674" y="4737"/>
                  </a:cubicBezTo>
                  <a:cubicBezTo>
                    <a:pt x="9604" y="4538"/>
                    <a:pt x="8084" y="0"/>
                    <a:pt x="7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2"/>
            <p:cNvSpPr/>
            <p:nvPr/>
          </p:nvSpPr>
          <p:spPr>
            <a:xfrm>
              <a:off x="8306725" y="3987075"/>
              <a:ext cx="223525" cy="258875"/>
            </a:xfrm>
            <a:custGeom>
              <a:avLst/>
              <a:gdLst/>
              <a:ahLst/>
              <a:cxnLst/>
              <a:rect l="l" t="t" r="r" b="b"/>
              <a:pathLst>
                <a:path w="8941" h="10355" extrusionOk="0">
                  <a:moveTo>
                    <a:pt x="4694" y="0"/>
                  </a:moveTo>
                  <a:cubicBezTo>
                    <a:pt x="4618" y="0"/>
                    <a:pt x="4564" y="15"/>
                    <a:pt x="4537" y="47"/>
                  </a:cubicBezTo>
                  <a:cubicBezTo>
                    <a:pt x="4170" y="447"/>
                    <a:pt x="5104" y="2349"/>
                    <a:pt x="4870" y="2649"/>
                  </a:cubicBezTo>
                  <a:lnTo>
                    <a:pt x="467" y="7819"/>
                  </a:lnTo>
                  <a:cubicBezTo>
                    <a:pt x="167" y="8153"/>
                    <a:pt x="0" y="8386"/>
                    <a:pt x="0" y="8386"/>
                  </a:cubicBezTo>
                  <a:lnTo>
                    <a:pt x="3203" y="10354"/>
                  </a:lnTo>
                  <a:cubicBezTo>
                    <a:pt x="3203" y="10354"/>
                    <a:pt x="6372" y="3783"/>
                    <a:pt x="6672" y="3383"/>
                  </a:cubicBezTo>
                  <a:cubicBezTo>
                    <a:pt x="6839" y="3149"/>
                    <a:pt x="8373" y="3116"/>
                    <a:pt x="8673" y="2616"/>
                  </a:cubicBezTo>
                  <a:cubicBezTo>
                    <a:pt x="8940" y="2182"/>
                    <a:pt x="8039" y="1515"/>
                    <a:pt x="7005" y="914"/>
                  </a:cubicBezTo>
                  <a:cubicBezTo>
                    <a:pt x="6109" y="410"/>
                    <a:pt x="5095" y="0"/>
                    <a:pt x="4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2"/>
            <p:cNvSpPr/>
            <p:nvPr/>
          </p:nvSpPr>
          <p:spPr>
            <a:xfrm>
              <a:off x="8430975" y="3992400"/>
              <a:ext cx="86750" cy="50900"/>
            </a:xfrm>
            <a:custGeom>
              <a:avLst/>
              <a:gdLst/>
              <a:ahLst/>
              <a:cxnLst/>
              <a:rect l="l" t="t" r="r" b="b"/>
              <a:pathLst>
                <a:path w="3470" h="2036" extrusionOk="0">
                  <a:moveTo>
                    <a:pt x="1" y="1"/>
                  </a:moveTo>
                  <a:cubicBezTo>
                    <a:pt x="1" y="1"/>
                    <a:pt x="1902" y="1735"/>
                    <a:pt x="3470" y="2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2"/>
            <p:cNvSpPr/>
            <p:nvPr/>
          </p:nvSpPr>
          <p:spPr>
            <a:xfrm>
              <a:off x="8318400" y="3987075"/>
              <a:ext cx="163475" cy="195500"/>
            </a:xfrm>
            <a:custGeom>
              <a:avLst/>
              <a:gdLst/>
              <a:ahLst/>
              <a:cxnLst/>
              <a:rect l="l" t="t" r="r" b="b"/>
              <a:pathLst>
                <a:path w="6539" h="7820" extrusionOk="0">
                  <a:moveTo>
                    <a:pt x="4239" y="0"/>
                  </a:moveTo>
                  <a:cubicBezTo>
                    <a:pt x="4160" y="0"/>
                    <a:pt x="4102" y="15"/>
                    <a:pt x="4070" y="47"/>
                  </a:cubicBezTo>
                  <a:cubicBezTo>
                    <a:pt x="3703" y="447"/>
                    <a:pt x="4637" y="2349"/>
                    <a:pt x="4403" y="2616"/>
                  </a:cubicBezTo>
                  <a:lnTo>
                    <a:pt x="0" y="7819"/>
                  </a:lnTo>
                  <a:cubicBezTo>
                    <a:pt x="200" y="7653"/>
                    <a:pt x="5071" y="3349"/>
                    <a:pt x="5271" y="2983"/>
                  </a:cubicBezTo>
                  <a:cubicBezTo>
                    <a:pt x="5438" y="2616"/>
                    <a:pt x="4870" y="1715"/>
                    <a:pt x="4837" y="1148"/>
                  </a:cubicBezTo>
                  <a:cubicBezTo>
                    <a:pt x="4837" y="948"/>
                    <a:pt x="4971" y="814"/>
                    <a:pt x="5171" y="781"/>
                  </a:cubicBezTo>
                  <a:cubicBezTo>
                    <a:pt x="5237" y="748"/>
                    <a:pt x="5304" y="748"/>
                    <a:pt x="5404" y="748"/>
                  </a:cubicBezTo>
                  <a:cubicBezTo>
                    <a:pt x="5771" y="748"/>
                    <a:pt x="6171" y="781"/>
                    <a:pt x="6538" y="914"/>
                  </a:cubicBezTo>
                  <a:cubicBezTo>
                    <a:pt x="5642" y="410"/>
                    <a:pt x="4652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2"/>
            <p:cNvSpPr/>
            <p:nvPr/>
          </p:nvSpPr>
          <p:spPr>
            <a:xfrm>
              <a:off x="8014850" y="4688850"/>
              <a:ext cx="60900" cy="39900"/>
            </a:xfrm>
            <a:custGeom>
              <a:avLst/>
              <a:gdLst/>
              <a:ahLst/>
              <a:cxnLst/>
              <a:rect l="l" t="t" r="r" b="b"/>
              <a:pathLst>
                <a:path w="2436" h="1596" extrusionOk="0">
                  <a:moveTo>
                    <a:pt x="812" y="1"/>
                  </a:moveTo>
                  <a:cubicBezTo>
                    <a:pt x="500" y="1"/>
                    <a:pt x="246" y="113"/>
                    <a:pt x="167" y="330"/>
                  </a:cubicBezTo>
                  <a:cubicBezTo>
                    <a:pt x="0" y="663"/>
                    <a:pt x="334" y="1164"/>
                    <a:pt x="934" y="1431"/>
                  </a:cubicBezTo>
                  <a:cubicBezTo>
                    <a:pt x="1171" y="1542"/>
                    <a:pt x="1414" y="1595"/>
                    <a:pt x="1628" y="1595"/>
                  </a:cubicBezTo>
                  <a:cubicBezTo>
                    <a:pt x="1927" y="1595"/>
                    <a:pt x="2171" y="1491"/>
                    <a:pt x="2269" y="1297"/>
                  </a:cubicBezTo>
                  <a:cubicBezTo>
                    <a:pt x="2435" y="964"/>
                    <a:pt x="2102" y="430"/>
                    <a:pt x="1501" y="163"/>
                  </a:cubicBezTo>
                  <a:cubicBezTo>
                    <a:pt x="1270" y="54"/>
                    <a:pt x="1027" y="1"/>
                    <a:pt x="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2"/>
            <p:cNvSpPr/>
            <p:nvPr/>
          </p:nvSpPr>
          <p:spPr>
            <a:xfrm>
              <a:off x="7976975" y="4672525"/>
              <a:ext cx="88775" cy="85725"/>
            </a:xfrm>
            <a:custGeom>
              <a:avLst/>
              <a:gdLst/>
              <a:ahLst/>
              <a:cxnLst/>
              <a:rect l="l" t="t" r="r" b="b"/>
              <a:pathLst>
                <a:path w="3551" h="3429" extrusionOk="0">
                  <a:moveTo>
                    <a:pt x="1854" y="1"/>
                  </a:moveTo>
                  <a:cubicBezTo>
                    <a:pt x="934" y="1"/>
                    <a:pt x="0" y="432"/>
                    <a:pt x="181" y="1516"/>
                  </a:cubicBezTo>
                  <a:cubicBezTo>
                    <a:pt x="366" y="2844"/>
                    <a:pt x="1895" y="3429"/>
                    <a:pt x="3101" y="3429"/>
                  </a:cubicBezTo>
                  <a:cubicBezTo>
                    <a:pt x="3197" y="3429"/>
                    <a:pt x="3292" y="3425"/>
                    <a:pt x="3383" y="3418"/>
                  </a:cubicBezTo>
                  <a:cubicBezTo>
                    <a:pt x="3517" y="3418"/>
                    <a:pt x="3550" y="3218"/>
                    <a:pt x="3417" y="3218"/>
                  </a:cubicBezTo>
                  <a:cubicBezTo>
                    <a:pt x="2549" y="3118"/>
                    <a:pt x="1715" y="2717"/>
                    <a:pt x="1115" y="2117"/>
                  </a:cubicBezTo>
                  <a:cubicBezTo>
                    <a:pt x="715" y="1783"/>
                    <a:pt x="548" y="1216"/>
                    <a:pt x="715" y="749"/>
                  </a:cubicBezTo>
                  <a:cubicBezTo>
                    <a:pt x="982" y="115"/>
                    <a:pt x="1549" y="149"/>
                    <a:pt x="2149" y="82"/>
                  </a:cubicBezTo>
                  <a:cubicBezTo>
                    <a:pt x="2149" y="82"/>
                    <a:pt x="2182" y="49"/>
                    <a:pt x="2149" y="15"/>
                  </a:cubicBezTo>
                  <a:cubicBezTo>
                    <a:pt x="2052" y="6"/>
                    <a:pt x="1953" y="1"/>
                    <a:pt x="1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2"/>
            <p:cNvSpPr/>
            <p:nvPr/>
          </p:nvSpPr>
          <p:spPr>
            <a:xfrm>
              <a:off x="8049025" y="4205800"/>
              <a:ext cx="80100" cy="36625"/>
            </a:xfrm>
            <a:custGeom>
              <a:avLst/>
              <a:gdLst/>
              <a:ahLst/>
              <a:cxnLst/>
              <a:rect l="l" t="t" r="r" b="b"/>
              <a:pathLst>
                <a:path w="3204" h="1465" extrusionOk="0">
                  <a:moveTo>
                    <a:pt x="1982" y="0"/>
                  </a:moveTo>
                  <a:cubicBezTo>
                    <a:pt x="1830" y="0"/>
                    <a:pt x="1668" y="12"/>
                    <a:pt x="1502" y="38"/>
                  </a:cubicBezTo>
                  <a:cubicBezTo>
                    <a:pt x="635" y="171"/>
                    <a:pt x="1" y="571"/>
                    <a:pt x="34" y="938"/>
                  </a:cubicBezTo>
                  <a:cubicBezTo>
                    <a:pt x="90" y="1270"/>
                    <a:pt x="603" y="1464"/>
                    <a:pt x="1251" y="1464"/>
                  </a:cubicBezTo>
                  <a:cubicBezTo>
                    <a:pt x="1386" y="1464"/>
                    <a:pt x="1526" y="1456"/>
                    <a:pt x="1669" y="1439"/>
                  </a:cubicBezTo>
                  <a:cubicBezTo>
                    <a:pt x="2536" y="1305"/>
                    <a:pt x="3203" y="905"/>
                    <a:pt x="3137" y="538"/>
                  </a:cubicBezTo>
                  <a:cubicBezTo>
                    <a:pt x="3110" y="215"/>
                    <a:pt x="2625" y="0"/>
                    <a:pt x="1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2"/>
            <p:cNvSpPr/>
            <p:nvPr/>
          </p:nvSpPr>
          <p:spPr>
            <a:xfrm>
              <a:off x="8006500" y="4186725"/>
              <a:ext cx="80100" cy="79250"/>
            </a:xfrm>
            <a:custGeom>
              <a:avLst/>
              <a:gdLst/>
              <a:ahLst/>
              <a:cxnLst/>
              <a:rect l="l" t="t" r="r" b="b"/>
              <a:pathLst>
                <a:path w="3204" h="3170" extrusionOk="0">
                  <a:moveTo>
                    <a:pt x="3170" y="0"/>
                  </a:moveTo>
                  <a:cubicBezTo>
                    <a:pt x="2169" y="33"/>
                    <a:pt x="735" y="500"/>
                    <a:pt x="401" y="1568"/>
                  </a:cubicBezTo>
                  <a:cubicBezTo>
                    <a:pt x="1" y="2902"/>
                    <a:pt x="1669" y="3169"/>
                    <a:pt x="2603" y="3169"/>
                  </a:cubicBezTo>
                  <a:cubicBezTo>
                    <a:pt x="2703" y="3169"/>
                    <a:pt x="2703" y="3036"/>
                    <a:pt x="2603" y="3002"/>
                  </a:cubicBezTo>
                  <a:cubicBezTo>
                    <a:pt x="2169" y="2936"/>
                    <a:pt x="1702" y="2802"/>
                    <a:pt x="1335" y="2602"/>
                  </a:cubicBezTo>
                  <a:cubicBezTo>
                    <a:pt x="835" y="2302"/>
                    <a:pt x="735" y="1635"/>
                    <a:pt x="1068" y="1201"/>
                  </a:cubicBezTo>
                  <a:cubicBezTo>
                    <a:pt x="1502" y="500"/>
                    <a:pt x="2369" y="200"/>
                    <a:pt x="3170" y="67"/>
                  </a:cubicBezTo>
                  <a:cubicBezTo>
                    <a:pt x="3203" y="67"/>
                    <a:pt x="3203" y="0"/>
                    <a:pt x="3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2"/>
            <p:cNvSpPr/>
            <p:nvPr/>
          </p:nvSpPr>
          <p:spPr>
            <a:xfrm>
              <a:off x="8370100" y="4322575"/>
              <a:ext cx="59225" cy="35125"/>
            </a:xfrm>
            <a:custGeom>
              <a:avLst/>
              <a:gdLst/>
              <a:ahLst/>
              <a:cxnLst/>
              <a:rect l="l" t="t" r="r" b="b"/>
              <a:pathLst>
                <a:path w="2369" h="1405" extrusionOk="0">
                  <a:moveTo>
                    <a:pt x="1105" y="1"/>
                  </a:moveTo>
                  <a:cubicBezTo>
                    <a:pt x="515" y="1"/>
                    <a:pt x="32" y="291"/>
                    <a:pt x="0" y="670"/>
                  </a:cubicBezTo>
                  <a:cubicBezTo>
                    <a:pt x="0" y="1071"/>
                    <a:pt x="534" y="1371"/>
                    <a:pt x="1168" y="1404"/>
                  </a:cubicBezTo>
                  <a:cubicBezTo>
                    <a:pt x="1802" y="1404"/>
                    <a:pt x="2335" y="1104"/>
                    <a:pt x="2335" y="737"/>
                  </a:cubicBezTo>
                  <a:cubicBezTo>
                    <a:pt x="2369" y="337"/>
                    <a:pt x="1835" y="3"/>
                    <a:pt x="1201" y="3"/>
                  </a:cubicBezTo>
                  <a:cubicBezTo>
                    <a:pt x="1169" y="2"/>
                    <a:pt x="1137" y="1"/>
                    <a:pt x="1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2"/>
            <p:cNvSpPr/>
            <p:nvPr/>
          </p:nvSpPr>
          <p:spPr>
            <a:xfrm>
              <a:off x="8328400" y="4310125"/>
              <a:ext cx="70075" cy="75125"/>
            </a:xfrm>
            <a:custGeom>
              <a:avLst/>
              <a:gdLst/>
              <a:ahLst/>
              <a:cxnLst/>
              <a:rect l="l" t="t" r="r" b="b"/>
              <a:pathLst>
                <a:path w="2803" h="3005" extrusionOk="0">
                  <a:moveTo>
                    <a:pt x="2202" y="1"/>
                  </a:moveTo>
                  <a:cubicBezTo>
                    <a:pt x="1368" y="68"/>
                    <a:pt x="67" y="601"/>
                    <a:pt x="267" y="1635"/>
                  </a:cubicBezTo>
                  <a:cubicBezTo>
                    <a:pt x="411" y="2555"/>
                    <a:pt x="1471" y="3004"/>
                    <a:pt x="2338" y="3004"/>
                  </a:cubicBezTo>
                  <a:cubicBezTo>
                    <a:pt x="2477" y="3004"/>
                    <a:pt x="2611" y="2993"/>
                    <a:pt x="2736" y="2970"/>
                  </a:cubicBezTo>
                  <a:cubicBezTo>
                    <a:pt x="2803" y="2936"/>
                    <a:pt x="2803" y="2803"/>
                    <a:pt x="2736" y="2770"/>
                  </a:cubicBezTo>
                  <a:cubicBezTo>
                    <a:pt x="2135" y="2536"/>
                    <a:pt x="1402" y="2369"/>
                    <a:pt x="935" y="1869"/>
                  </a:cubicBezTo>
                  <a:cubicBezTo>
                    <a:pt x="1" y="902"/>
                    <a:pt x="1435" y="301"/>
                    <a:pt x="2202" y="68"/>
                  </a:cubicBezTo>
                  <a:cubicBezTo>
                    <a:pt x="2236" y="68"/>
                    <a:pt x="2236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2"/>
            <p:cNvSpPr/>
            <p:nvPr/>
          </p:nvSpPr>
          <p:spPr>
            <a:xfrm>
              <a:off x="7916450" y="4597775"/>
              <a:ext cx="46725" cy="27700"/>
            </a:xfrm>
            <a:custGeom>
              <a:avLst/>
              <a:gdLst/>
              <a:ahLst/>
              <a:cxnLst/>
              <a:rect l="l" t="t" r="r" b="b"/>
              <a:pathLst>
                <a:path w="1869" h="1108" extrusionOk="0">
                  <a:moveTo>
                    <a:pt x="867" y="0"/>
                  </a:moveTo>
                  <a:cubicBezTo>
                    <a:pt x="384" y="0"/>
                    <a:pt x="34" y="223"/>
                    <a:pt x="34" y="504"/>
                  </a:cubicBezTo>
                  <a:cubicBezTo>
                    <a:pt x="0" y="804"/>
                    <a:pt x="400" y="1071"/>
                    <a:pt x="901" y="1104"/>
                  </a:cubicBezTo>
                  <a:cubicBezTo>
                    <a:pt x="935" y="1106"/>
                    <a:pt x="969" y="1107"/>
                    <a:pt x="1002" y="1107"/>
                  </a:cubicBezTo>
                  <a:cubicBezTo>
                    <a:pt x="1484" y="1107"/>
                    <a:pt x="1835" y="885"/>
                    <a:pt x="1835" y="604"/>
                  </a:cubicBezTo>
                  <a:cubicBezTo>
                    <a:pt x="1868" y="303"/>
                    <a:pt x="1468" y="37"/>
                    <a:pt x="968" y="3"/>
                  </a:cubicBezTo>
                  <a:cubicBezTo>
                    <a:pt x="933" y="1"/>
                    <a:pt x="900" y="0"/>
                    <a:pt x="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2"/>
            <p:cNvSpPr/>
            <p:nvPr/>
          </p:nvSpPr>
          <p:spPr>
            <a:xfrm>
              <a:off x="7884750" y="4587825"/>
              <a:ext cx="55075" cy="58850"/>
            </a:xfrm>
            <a:custGeom>
              <a:avLst/>
              <a:gdLst/>
              <a:ahLst/>
              <a:cxnLst/>
              <a:rect l="l" t="t" r="r" b="b"/>
              <a:pathLst>
                <a:path w="2203" h="2354" extrusionOk="0">
                  <a:moveTo>
                    <a:pt x="1735" y="1"/>
                  </a:moveTo>
                  <a:cubicBezTo>
                    <a:pt x="1068" y="68"/>
                    <a:pt x="67" y="435"/>
                    <a:pt x="201" y="1269"/>
                  </a:cubicBezTo>
                  <a:cubicBezTo>
                    <a:pt x="319" y="2007"/>
                    <a:pt x="1170" y="2353"/>
                    <a:pt x="1826" y="2353"/>
                  </a:cubicBezTo>
                  <a:cubicBezTo>
                    <a:pt x="1911" y="2353"/>
                    <a:pt x="1992" y="2347"/>
                    <a:pt x="2069" y="2336"/>
                  </a:cubicBezTo>
                  <a:cubicBezTo>
                    <a:pt x="2169" y="2336"/>
                    <a:pt x="2202" y="2169"/>
                    <a:pt x="2069" y="2169"/>
                  </a:cubicBezTo>
                  <a:cubicBezTo>
                    <a:pt x="1602" y="1969"/>
                    <a:pt x="1035" y="1836"/>
                    <a:pt x="701" y="1435"/>
                  </a:cubicBezTo>
                  <a:cubicBezTo>
                    <a:pt x="1" y="668"/>
                    <a:pt x="1101" y="234"/>
                    <a:pt x="1735" y="68"/>
                  </a:cubicBezTo>
                  <a:cubicBezTo>
                    <a:pt x="1769" y="68"/>
                    <a:pt x="1769" y="1"/>
                    <a:pt x="1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2"/>
            <p:cNvSpPr/>
            <p:nvPr/>
          </p:nvSpPr>
          <p:spPr>
            <a:xfrm>
              <a:off x="8430150" y="4606150"/>
              <a:ext cx="75075" cy="45050"/>
            </a:xfrm>
            <a:custGeom>
              <a:avLst/>
              <a:gdLst/>
              <a:ahLst/>
              <a:cxnLst/>
              <a:rect l="l" t="t" r="r" b="b"/>
              <a:pathLst>
                <a:path w="3003" h="1802" extrusionOk="0">
                  <a:moveTo>
                    <a:pt x="1741" y="1"/>
                  </a:moveTo>
                  <a:cubicBezTo>
                    <a:pt x="1610" y="1"/>
                    <a:pt x="1474" y="12"/>
                    <a:pt x="1334" y="35"/>
                  </a:cubicBezTo>
                  <a:cubicBezTo>
                    <a:pt x="567" y="169"/>
                    <a:pt x="0" y="669"/>
                    <a:pt x="67" y="1136"/>
                  </a:cubicBezTo>
                  <a:cubicBezTo>
                    <a:pt x="123" y="1527"/>
                    <a:pt x="647" y="1802"/>
                    <a:pt x="1267" y="1802"/>
                  </a:cubicBezTo>
                  <a:cubicBezTo>
                    <a:pt x="1387" y="1802"/>
                    <a:pt x="1510" y="1791"/>
                    <a:pt x="1635" y="1770"/>
                  </a:cubicBezTo>
                  <a:cubicBezTo>
                    <a:pt x="2435" y="1603"/>
                    <a:pt x="3002" y="1103"/>
                    <a:pt x="2936" y="636"/>
                  </a:cubicBezTo>
                  <a:cubicBezTo>
                    <a:pt x="2853" y="250"/>
                    <a:pt x="2361" y="1"/>
                    <a:pt x="1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2"/>
            <p:cNvSpPr/>
            <p:nvPr/>
          </p:nvSpPr>
          <p:spPr>
            <a:xfrm>
              <a:off x="8386775" y="4601775"/>
              <a:ext cx="91750" cy="81375"/>
            </a:xfrm>
            <a:custGeom>
              <a:avLst/>
              <a:gdLst/>
              <a:ahLst/>
              <a:cxnLst/>
              <a:rect l="l" t="t" r="r" b="b"/>
              <a:pathLst>
                <a:path w="3670" h="3255" extrusionOk="0">
                  <a:moveTo>
                    <a:pt x="1818" y="1"/>
                  </a:moveTo>
                  <a:cubicBezTo>
                    <a:pt x="1814" y="1"/>
                    <a:pt x="1809" y="3"/>
                    <a:pt x="1802" y="10"/>
                  </a:cubicBezTo>
                  <a:cubicBezTo>
                    <a:pt x="1068" y="544"/>
                    <a:pt x="1" y="1478"/>
                    <a:pt x="768" y="2512"/>
                  </a:cubicBezTo>
                  <a:cubicBezTo>
                    <a:pt x="1196" y="3002"/>
                    <a:pt x="1812" y="3254"/>
                    <a:pt x="2432" y="3254"/>
                  </a:cubicBezTo>
                  <a:cubicBezTo>
                    <a:pt x="2825" y="3254"/>
                    <a:pt x="3220" y="3153"/>
                    <a:pt x="3570" y="2945"/>
                  </a:cubicBezTo>
                  <a:cubicBezTo>
                    <a:pt x="3670" y="2879"/>
                    <a:pt x="3603" y="2779"/>
                    <a:pt x="3536" y="2779"/>
                  </a:cubicBezTo>
                  <a:cubicBezTo>
                    <a:pt x="3332" y="2808"/>
                    <a:pt x="3128" y="2823"/>
                    <a:pt x="2926" y="2823"/>
                  </a:cubicBezTo>
                  <a:cubicBezTo>
                    <a:pt x="2433" y="2823"/>
                    <a:pt x="1951" y="2734"/>
                    <a:pt x="1502" y="2545"/>
                  </a:cubicBezTo>
                  <a:cubicBezTo>
                    <a:pt x="267" y="1911"/>
                    <a:pt x="1135" y="677"/>
                    <a:pt x="1835" y="43"/>
                  </a:cubicBezTo>
                  <a:cubicBezTo>
                    <a:pt x="1835" y="43"/>
                    <a:pt x="1835" y="1"/>
                    <a:pt x="1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2"/>
            <p:cNvSpPr/>
            <p:nvPr/>
          </p:nvSpPr>
          <p:spPr>
            <a:xfrm>
              <a:off x="7695450" y="4152525"/>
              <a:ext cx="211000" cy="196825"/>
            </a:xfrm>
            <a:custGeom>
              <a:avLst/>
              <a:gdLst/>
              <a:ahLst/>
              <a:cxnLst/>
              <a:rect l="l" t="t" r="r" b="b"/>
              <a:pathLst>
                <a:path w="8440" h="7873" extrusionOk="0">
                  <a:moveTo>
                    <a:pt x="1768" y="0"/>
                  </a:moveTo>
                  <a:cubicBezTo>
                    <a:pt x="901" y="1101"/>
                    <a:pt x="1" y="3236"/>
                    <a:pt x="267" y="3470"/>
                  </a:cubicBezTo>
                  <a:cubicBezTo>
                    <a:pt x="329" y="3531"/>
                    <a:pt x="435" y="3556"/>
                    <a:pt x="569" y="3556"/>
                  </a:cubicBezTo>
                  <a:cubicBezTo>
                    <a:pt x="1145" y="3556"/>
                    <a:pt x="2251" y="3098"/>
                    <a:pt x="2685" y="3098"/>
                  </a:cubicBezTo>
                  <a:cubicBezTo>
                    <a:pt x="2754" y="3098"/>
                    <a:pt x="2806" y="3110"/>
                    <a:pt x="2836" y="3136"/>
                  </a:cubicBezTo>
                  <a:lnTo>
                    <a:pt x="8440" y="7873"/>
                  </a:lnTo>
                  <a:cubicBezTo>
                    <a:pt x="8073" y="7472"/>
                    <a:pt x="3536" y="2269"/>
                    <a:pt x="3069" y="2102"/>
                  </a:cubicBezTo>
                  <a:cubicBezTo>
                    <a:pt x="3014" y="2087"/>
                    <a:pt x="2954" y="2081"/>
                    <a:pt x="2892" y="2081"/>
                  </a:cubicBezTo>
                  <a:cubicBezTo>
                    <a:pt x="2412" y="2081"/>
                    <a:pt x="1763" y="2470"/>
                    <a:pt x="1345" y="2470"/>
                  </a:cubicBezTo>
                  <a:cubicBezTo>
                    <a:pt x="1330" y="2470"/>
                    <a:pt x="1316" y="2470"/>
                    <a:pt x="1301" y="2469"/>
                  </a:cubicBezTo>
                  <a:cubicBezTo>
                    <a:pt x="1201" y="2469"/>
                    <a:pt x="1135" y="2335"/>
                    <a:pt x="1135" y="2169"/>
                  </a:cubicBezTo>
                  <a:cubicBezTo>
                    <a:pt x="1135" y="2035"/>
                    <a:pt x="1135" y="1902"/>
                    <a:pt x="1135" y="1802"/>
                  </a:cubicBezTo>
                  <a:cubicBezTo>
                    <a:pt x="1268" y="1168"/>
                    <a:pt x="1468" y="568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p48"/>
          <p:cNvSpPr/>
          <p:nvPr/>
        </p:nvSpPr>
        <p:spPr>
          <a:xfrm>
            <a:off x="2298163" y="1768988"/>
            <a:ext cx="1470600" cy="408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48"/>
          <p:cNvSpPr/>
          <p:nvPr/>
        </p:nvSpPr>
        <p:spPr>
          <a:xfrm>
            <a:off x="5360000" y="1768993"/>
            <a:ext cx="1470600" cy="408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48"/>
          <p:cNvSpPr/>
          <p:nvPr/>
        </p:nvSpPr>
        <p:spPr>
          <a:xfrm>
            <a:off x="2313400" y="3826393"/>
            <a:ext cx="1470600" cy="408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48"/>
          <p:cNvSpPr/>
          <p:nvPr/>
        </p:nvSpPr>
        <p:spPr>
          <a:xfrm>
            <a:off x="5360000" y="3826393"/>
            <a:ext cx="1470600" cy="408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48"/>
          <p:cNvSpPr txBox="1">
            <a:spLocks noGrp="1"/>
          </p:cNvSpPr>
          <p:nvPr>
            <p:ph type="subTitle" idx="4294967295"/>
          </p:nvPr>
        </p:nvSpPr>
        <p:spPr>
          <a:xfrm>
            <a:off x="2662411" y="1758826"/>
            <a:ext cx="742104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         </a:t>
            </a:r>
            <a:endParaRPr sz="18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59" name="Google Shape;3159;p48"/>
          <p:cNvSpPr txBox="1">
            <a:spLocks noGrp="1"/>
          </p:cNvSpPr>
          <p:nvPr>
            <p:ph type="subTitle" idx="4294967295"/>
          </p:nvPr>
        </p:nvSpPr>
        <p:spPr>
          <a:xfrm>
            <a:off x="2798052" y="3826388"/>
            <a:ext cx="581201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</a:t>
            </a:r>
            <a:endParaRPr sz="18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60" name="Google Shape;3160;p48"/>
          <p:cNvSpPr txBox="1">
            <a:spLocks noGrp="1"/>
          </p:cNvSpPr>
          <p:nvPr>
            <p:ph type="subTitle" idx="4294967295"/>
          </p:nvPr>
        </p:nvSpPr>
        <p:spPr>
          <a:xfrm>
            <a:off x="5734187" y="1758826"/>
            <a:ext cx="722226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endParaRPr sz="18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61" name="Google Shape;3161;p48"/>
          <p:cNvSpPr txBox="1">
            <a:spLocks noGrp="1"/>
          </p:cNvSpPr>
          <p:nvPr>
            <p:ph type="subTitle" idx="4294967295"/>
          </p:nvPr>
        </p:nvSpPr>
        <p:spPr>
          <a:xfrm>
            <a:off x="5793727" y="3807578"/>
            <a:ext cx="603146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endParaRPr sz="18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62" name="Google Shape;3162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Nucleotides dissimilarity</a:t>
            </a:r>
            <a:endParaRPr dirty="0"/>
          </a:p>
        </p:txBody>
      </p:sp>
      <p:grpSp>
        <p:nvGrpSpPr>
          <p:cNvPr id="3163" name="Google Shape;3163;p48"/>
          <p:cNvGrpSpPr/>
          <p:nvPr/>
        </p:nvGrpSpPr>
        <p:grpSpPr>
          <a:xfrm>
            <a:off x="3732763" y="2187440"/>
            <a:ext cx="1678452" cy="1743902"/>
            <a:chOff x="4960462" y="1956390"/>
            <a:chExt cx="1104099" cy="1147153"/>
          </a:xfrm>
        </p:grpSpPr>
        <p:sp>
          <p:nvSpPr>
            <p:cNvPr id="3164" name="Google Shape;3164;p48"/>
            <p:cNvSpPr/>
            <p:nvPr/>
          </p:nvSpPr>
          <p:spPr>
            <a:xfrm>
              <a:off x="5589995" y="2620202"/>
              <a:ext cx="204078" cy="213642"/>
            </a:xfrm>
            <a:custGeom>
              <a:avLst/>
              <a:gdLst/>
              <a:ahLst/>
              <a:cxnLst/>
              <a:rect l="l" t="t" r="r" b="b"/>
              <a:pathLst>
                <a:path w="9308" h="9307" extrusionOk="0">
                  <a:moveTo>
                    <a:pt x="9307" y="0"/>
                  </a:moveTo>
                  <a:lnTo>
                    <a:pt x="1" y="9307"/>
                  </a:lnTo>
                  <a:lnTo>
                    <a:pt x="8907" y="9307"/>
                  </a:lnTo>
                  <a:lnTo>
                    <a:pt x="9307" y="8873"/>
                  </a:lnTo>
                  <a:lnTo>
                    <a:pt x="93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8"/>
            <p:cNvSpPr/>
            <p:nvPr/>
          </p:nvSpPr>
          <p:spPr>
            <a:xfrm>
              <a:off x="5546123" y="2040038"/>
              <a:ext cx="133655" cy="221837"/>
            </a:xfrm>
            <a:custGeom>
              <a:avLst/>
              <a:gdLst/>
              <a:ahLst/>
              <a:cxnLst/>
              <a:rect l="l" t="t" r="r" b="b"/>
              <a:pathLst>
                <a:path w="6096" h="9664" extrusionOk="0">
                  <a:moveTo>
                    <a:pt x="2375" y="0"/>
                  </a:moveTo>
                  <a:cubicBezTo>
                    <a:pt x="2061" y="0"/>
                    <a:pt x="1844" y="39"/>
                    <a:pt x="1802" y="123"/>
                  </a:cubicBezTo>
                  <a:cubicBezTo>
                    <a:pt x="1601" y="557"/>
                    <a:pt x="2869" y="1924"/>
                    <a:pt x="2769" y="2224"/>
                  </a:cubicBezTo>
                  <a:lnTo>
                    <a:pt x="0" y="8829"/>
                  </a:lnTo>
                  <a:lnTo>
                    <a:pt x="3203" y="9663"/>
                  </a:lnTo>
                  <a:cubicBezTo>
                    <a:pt x="3203" y="9663"/>
                    <a:pt x="4303" y="2791"/>
                    <a:pt x="4437" y="2358"/>
                  </a:cubicBezTo>
                  <a:cubicBezTo>
                    <a:pt x="4537" y="2124"/>
                    <a:pt x="5804" y="1724"/>
                    <a:pt x="5938" y="1224"/>
                  </a:cubicBezTo>
                  <a:cubicBezTo>
                    <a:pt x="6096" y="539"/>
                    <a:pt x="3553" y="0"/>
                    <a:pt x="2375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8"/>
            <p:cNvSpPr/>
            <p:nvPr/>
          </p:nvSpPr>
          <p:spPr>
            <a:xfrm>
              <a:off x="5594380" y="2044376"/>
              <a:ext cx="75356" cy="18708"/>
            </a:xfrm>
            <a:custGeom>
              <a:avLst/>
              <a:gdLst/>
              <a:ahLst/>
              <a:cxnLst/>
              <a:rect l="l" t="t" r="r" b="b"/>
              <a:pathLst>
                <a:path w="3437" h="815" extrusionOk="0">
                  <a:moveTo>
                    <a:pt x="1" y="1"/>
                  </a:moveTo>
                  <a:cubicBezTo>
                    <a:pt x="1" y="1"/>
                    <a:pt x="1773" y="814"/>
                    <a:pt x="3149" y="814"/>
                  </a:cubicBezTo>
                  <a:cubicBezTo>
                    <a:pt x="3247" y="814"/>
                    <a:pt x="3343" y="810"/>
                    <a:pt x="3437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8"/>
            <p:cNvSpPr/>
            <p:nvPr/>
          </p:nvSpPr>
          <p:spPr>
            <a:xfrm>
              <a:off x="5546123" y="2040038"/>
              <a:ext cx="133655" cy="221837"/>
            </a:xfrm>
            <a:custGeom>
              <a:avLst/>
              <a:gdLst/>
              <a:ahLst/>
              <a:cxnLst/>
              <a:rect l="l" t="t" r="r" b="b"/>
              <a:pathLst>
                <a:path w="6096" h="9664" extrusionOk="0">
                  <a:moveTo>
                    <a:pt x="2375" y="0"/>
                  </a:moveTo>
                  <a:cubicBezTo>
                    <a:pt x="2061" y="0"/>
                    <a:pt x="1844" y="39"/>
                    <a:pt x="1802" y="123"/>
                  </a:cubicBezTo>
                  <a:cubicBezTo>
                    <a:pt x="1601" y="557"/>
                    <a:pt x="2869" y="1924"/>
                    <a:pt x="2769" y="2224"/>
                  </a:cubicBezTo>
                  <a:lnTo>
                    <a:pt x="0" y="8829"/>
                  </a:lnTo>
                  <a:lnTo>
                    <a:pt x="3203" y="9663"/>
                  </a:lnTo>
                  <a:cubicBezTo>
                    <a:pt x="3203" y="9663"/>
                    <a:pt x="4303" y="2791"/>
                    <a:pt x="4437" y="2358"/>
                  </a:cubicBezTo>
                  <a:cubicBezTo>
                    <a:pt x="4537" y="2124"/>
                    <a:pt x="5804" y="1724"/>
                    <a:pt x="5938" y="1224"/>
                  </a:cubicBezTo>
                  <a:cubicBezTo>
                    <a:pt x="6096" y="539"/>
                    <a:pt x="3553" y="0"/>
                    <a:pt x="2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8"/>
            <p:cNvSpPr/>
            <p:nvPr/>
          </p:nvSpPr>
          <p:spPr>
            <a:xfrm>
              <a:off x="5227728" y="2076261"/>
              <a:ext cx="172879" cy="223880"/>
            </a:xfrm>
            <a:custGeom>
              <a:avLst/>
              <a:gdLst/>
              <a:ahLst/>
              <a:cxnLst/>
              <a:rect l="l" t="t" r="r" b="b"/>
              <a:pathLst>
                <a:path w="7885" h="9753" extrusionOk="0">
                  <a:moveTo>
                    <a:pt x="3505" y="1"/>
                  </a:moveTo>
                  <a:cubicBezTo>
                    <a:pt x="2548" y="1"/>
                    <a:pt x="1" y="1938"/>
                    <a:pt x="145" y="2314"/>
                  </a:cubicBezTo>
                  <a:cubicBezTo>
                    <a:pt x="279" y="2748"/>
                    <a:pt x="2180" y="2815"/>
                    <a:pt x="2280" y="3115"/>
                  </a:cubicBezTo>
                  <a:cubicBezTo>
                    <a:pt x="2414" y="3415"/>
                    <a:pt x="5016" y="9753"/>
                    <a:pt x="5016" y="9753"/>
                  </a:cubicBezTo>
                  <a:lnTo>
                    <a:pt x="7884" y="8052"/>
                  </a:lnTo>
                  <a:cubicBezTo>
                    <a:pt x="7884" y="8052"/>
                    <a:pt x="3781" y="2414"/>
                    <a:pt x="3581" y="2014"/>
                  </a:cubicBezTo>
                  <a:cubicBezTo>
                    <a:pt x="3481" y="1781"/>
                    <a:pt x="4082" y="613"/>
                    <a:pt x="3815" y="146"/>
                  </a:cubicBezTo>
                  <a:cubicBezTo>
                    <a:pt x="3758" y="45"/>
                    <a:pt x="3649" y="1"/>
                    <a:pt x="350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8"/>
            <p:cNvSpPr/>
            <p:nvPr/>
          </p:nvSpPr>
          <p:spPr>
            <a:xfrm>
              <a:off x="5237484" y="2080370"/>
              <a:ext cx="65841" cy="42903"/>
            </a:xfrm>
            <a:custGeom>
              <a:avLst/>
              <a:gdLst/>
              <a:ahLst/>
              <a:cxnLst/>
              <a:rect l="l" t="t" r="r" b="b"/>
              <a:pathLst>
                <a:path w="3003" h="1869" extrusionOk="0">
                  <a:moveTo>
                    <a:pt x="3003" y="0"/>
                  </a:moveTo>
                  <a:lnTo>
                    <a:pt x="1" y="1868"/>
                  </a:lnTo>
                  <a:cubicBezTo>
                    <a:pt x="1" y="1868"/>
                    <a:pt x="2135" y="1101"/>
                    <a:pt x="30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8"/>
            <p:cNvSpPr/>
            <p:nvPr/>
          </p:nvSpPr>
          <p:spPr>
            <a:xfrm>
              <a:off x="5227728" y="2076261"/>
              <a:ext cx="172879" cy="223880"/>
            </a:xfrm>
            <a:custGeom>
              <a:avLst/>
              <a:gdLst/>
              <a:ahLst/>
              <a:cxnLst/>
              <a:rect l="l" t="t" r="r" b="b"/>
              <a:pathLst>
                <a:path w="7885" h="9753" extrusionOk="0">
                  <a:moveTo>
                    <a:pt x="3505" y="1"/>
                  </a:moveTo>
                  <a:cubicBezTo>
                    <a:pt x="2548" y="1"/>
                    <a:pt x="1" y="1938"/>
                    <a:pt x="145" y="2314"/>
                  </a:cubicBezTo>
                  <a:cubicBezTo>
                    <a:pt x="279" y="2748"/>
                    <a:pt x="2180" y="2815"/>
                    <a:pt x="2280" y="3115"/>
                  </a:cubicBezTo>
                  <a:cubicBezTo>
                    <a:pt x="2414" y="3415"/>
                    <a:pt x="5016" y="9753"/>
                    <a:pt x="5016" y="9753"/>
                  </a:cubicBezTo>
                  <a:lnTo>
                    <a:pt x="7884" y="8052"/>
                  </a:lnTo>
                  <a:cubicBezTo>
                    <a:pt x="7884" y="8052"/>
                    <a:pt x="3781" y="2414"/>
                    <a:pt x="3581" y="2014"/>
                  </a:cubicBezTo>
                  <a:cubicBezTo>
                    <a:pt x="3481" y="1781"/>
                    <a:pt x="4082" y="613"/>
                    <a:pt x="3815" y="146"/>
                  </a:cubicBezTo>
                  <a:cubicBezTo>
                    <a:pt x="3758" y="45"/>
                    <a:pt x="3649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8"/>
            <p:cNvSpPr/>
            <p:nvPr/>
          </p:nvSpPr>
          <p:spPr>
            <a:xfrm>
              <a:off x="5029263" y="2357391"/>
              <a:ext cx="217759" cy="137248"/>
            </a:xfrm>
            <a:custGeom>
              <a:avLst/>
              <a:gdLst/>
              <a:ahLst/>
              <a:cxnLst/>
              <a:rect l="l" t="t" r="r" b="b"/>
              <a:pathLst>
                <a:path w="9932" h="5979" extrusionOk="0">
                  <a:moveTo>
                    <a:pt x="1431" y="1"/>
                  </a:moveTo>
                  <a:cubicBezTo>
                    <a:pt x="595" y="1"/>
                    <a:pt x="0" y="3949"/>
                    <a:pt x="391" y="4144"/>
                  </a:cubicBezTo>
                  <a:cubicBezTo>
                    <a:pt x="423" y="4159"/>
                    <a:pt x="460" y="4165"/>
                    <a:pt x="501" y="4165"/>
                  </a:cubicBezTo>
                  <a:cubicBezTo>
                    <a:pt x="992" y="4165"/>
                    <a:pt x="2087" y="3200"/>
                    <a:pt x="2440" y="3200"/>
                  </a:cubicBezTo>
                  <a:cubicBezTo>
                    <a:pt x="2460" y="3200"/>
                    <a:pt x="2478" y="3203"/>
                    <a:pt x="2493" y="3210"/>
                  </a:cubicBezTo>
                  <a:lnTo>
                    <a:pt x="9097" y="5979"/>
                  </a:lnTo>
                  <a:lnTo>
                    <a:pt x="9931" y="2743"/>
                  </a:lnTo>
                  <a:cubicBezTo>
                    <a:pt x="9931" y="2743"/>
                    <a:pt x="3060" y="1642"/>
                    <a:pt x="2626" y="1509"/>
                  </a:cubicBezTo>
                  <a:cubicBezTo>
                    <a:pt x="2393" y="1409"/>
                    <a:pt x="1992" y="141"/>
                    <a:pt x="1492" y="8"/>
                  </a:cubicBezTo>
                  <a:cubicBezTo>
                    <a:pt x="1471" y="3"/>
                    <a:pt x="1451" y="1"/>
                    <a:pt x="1431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8"/>
            <p:cNvSpPr/>
            <p:nvPr/>
          </p:nvSpPr>
          <p:spPr>
            <a:xfrm>
              <a:off x="5038559" y="2364438"/>
              <a:ext cx="21223" cy="78896"/>
            </a:xfrm>
            <a:custGeom>
              <a:avLst/>
              <a:gdLst/>
              <a:ahLst/>
              <a:cxnLst/>
              <a:rect l="l" t="t" r="r" b="b"/>
              <a:pathLst>
                <a:path w="968" h="3437" extrusionOk="0">
                  <a:moveTo>
                    <a:pt x="801" y="1"/>
                  </a:moveTo>
                  <a:lnTo>
                    <a:pt x="0" y="3437"/>
                  </a:lnTo>
                  <a:cubicBezTo>
                    <a:pt x="0" y="3437"/>
                    <a:pt x="968" y="1402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8"/>
            <p:cNvSpPr/>
            <p:nvPr/>
          </p:nvSpPr>
          <p:spPr>
            <a:xfrm>
              <a:off x="5029263" y="2357391"/>
              <a:ext cx="217759" cy="137248"/>
            </a:xfrm>
            <a:custGeom>
              <a:avLst/>
              <a:gdLst/>
              <a:ahLst/>
              <a:cxnLst/>
              <a:rect l="l" t="t" r="r" b="b"/>
              <a:pathLst>
                <a:path w="9932" h="5979" extrusionOk="0">
                  <a:moveTo>
                    <a:pt x="1431" y="1"/>
                  </a:moveTo>
                  <a:cubicBezTo>
                    <a:pt x="595" y="1"/>
                    <a:pt x="0" y="3949"/>
                    <a:pt x="391" y="4144"/>
                  </a:cubicBezTo>
                  <a:cubicBezTo>
                    <a:pt x="423" y="4159"/>
                    <a:pt x="460" y="4165"/>
                    <a:pt x="501" y="4165"/>
                  </a:cubicBezTo>
                  <a:cubicBezTo>
                    <a:pt x="992" y="4165"/>
                    <a:pt x="2087" y="3200"/>
                    <a:pt x="2440" y="3200"/>
                  </a:cubicBezTo>
                  <a:cubicBezTo>
                    <a:pt x="2460" y="3200"/>
                    <a:pt x="2478" y="3203"/>
                    <a:pt x="2493" y="3210"/>
                  </a:cubicBezTo>
                  <a:lnTo>
                    <a:pt x="9097" y="5979"/>
                  </a:lnTo>
                  <a:lnTo>
                    <a:pt x="9931" y="2743"/>
                  </a:lnTo>
                  <a:cubicBezTo>
                    <a:pt x="9931" y="2743"/>
                    <a:pt x="3060" y="1642"/>
                    <a:pt x="2626" y="1509"/>
                  </a:cubicBezTo>
                  <a:cubicBezTo>
                    <a:pt x="2393" y="1409"/>
                    <a:pt x="1992" y="141"/>
                    <a:pt x="1492" y="8"/>
                  </a:cubicBezTo>
                  <a:cubicBezTo>
                    <a:pt x="1471" y="3"/>
                    <a:pt x="1451" y="1"/>
                    <a:pt x="1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8"/>
            <p:cNvSpPr/>
            <p:nvPr/>
          </p:nvSpPr>
          <p:spPr>
            <a:xfrm>
              <a:off x="5056428" y="2646991"/>
              <a:ext cx="226419" cy="177764"/>
            </a:xfrm>
            <a:custGeom>
              <a:avLst/>
              <a:gdLst/>
              <a:ahLst/>
              <a:cxnLst/>
              <a:rect l="l" t="t" r="r" b="b"/>
              <a:pathLst>
                <a:path w="10327" h="7744" extrusionOk="0">
                  <a:moveTo>
                    <a:pt x="8659" y="1"/>
                  </a:moveTo>
                  <a:cubicBezTo>
                    <a:pt x="8659" y="1"/>
                    <a:pt x="2988" y="4104"/>
                    <a:pt x="2621" y="4270"/>
                  </a:cubicBezTo>
                  <a:cubicBezTo>
                    <a:pt x="2603" y="4278"/>
                    <a:pt x="2579" y="4282"/>
                    <a:pt x="2549" y="4282"/>
                  </a:cubicBezTo>
                  <a:cubicBezTo>
                    <a:pt x="2274" y="4282"/>
                    <a:pt x="1546" y="3968"/>
                    <a:pt x="1061" y="3968"/>
                  </a:cubicBezTo>
                  <a:cubicBezTo>
                    <a:pt x="940" y="3968"/>
                    <a:pt x="833" y="3988"/>
                    <a:pt x="753" y="4037"/>
                  </a:cubicBezTo>
                  <a:cubicBezTo>
                    <a:pt x="1" y="4495"/>
                    <a:pt x="2360" y="7743"/>
                    <a:pt x="2861" y="7743"/>
                  </a:cubicBezTo>
                  <a:cubicBezTo>
                    <a:pt x="2871" y="7743"/>
                    <a:pt x="2880" y="7742"/>
                    <a:pt x="2888" y="7740"/>
                  </a:cubicBezTo>
                  <a:cubicBezTo>
                    <a:pt x="3355" y="7573"/>
                    <a:pt x="3388" y="5705"/>
                    <a:pt x="3689" y="5571"/>
                  </a:cubicBezTo>
                  <a:lnTo>
                    <a:pt x="10327" y="2869"/>
                  </a:lnTo>
                  <a:lnTo>
                    <a:pt x="8659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8"/>
            <p:cNvSpPr/>
            <p:nvPr/>
          </p:nvSpPr>
          <p:spPr>
            <a:xfrm>
              <a:off x="5073661" y="2748062"/>
              <a:ext cx="40978" cy="68957"/>
            </a:xfrm>
            <a:custGeom>
              <a:avLst/>
              <a:gdLst/>
              <a:ahLst/>
              <a:cxnLst/>
              <a:rect l="l" t="t" r="r" b="b"/>
              <a:pathLst>
                <a:path w="1869" h="3004" extrusionOk="0">
                  <a:moveTo>
                    <a:pt x="1" y="1"/>
                  </a:moveTo>
                  <a:lnTo>
                    <a:pt x="1869" y="3003"/>
                  </a:lnTo>
                  <a:cubicBezTo>
                    <a:pt x="1869" y="3003"/>
                    <a:pt x="1101" y="90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8"/>
            <p:cNvSpPr/>
            <p:nvPr/>
          </p:nvSpPr>
          <p:spPr>
            <a:xfrm>
              <a:off x="5056428" y="2646991"/>
              <a:ext cx="226419" cy="177764"/>
            </a:xfrm>
            <a:custGeom>
              <a:avLst/>
              <a:gdLst/>
              <a:ahLst/>
              <a:cxnLst/>
              <a:rect l="l" t="t" r="r" b="b"/>
              <a:pathLst>
                <a:path w="10327" h="7744" extrusionOk="0">
                  <a:moveTo>
                    <a:pt x="8659" y="1"/>
                  </a:moveTo>
                  <a:cubicBezTo>
                    <a:pt x="8659" y="1"/>
                    <a:pt x="2988" y="4104"/>
                    <a:pt x="2621" y="4270"/>
                  </a:cubicBezTo>
                  <a:cubicBezTo>
                    <a:pt x="2603" y="4278"/>
                    <a:pt x="2579" y="4282"/>
                    <a:pt x="2549" y="4282"/>
                  </a:cubicBezTo>
                  <a:cubicBezTo>
                    <a:pt x="2274" y="4282"/>
                    <a:pt x="1546" y="3968"/>
                    <a:pt x="1061" y="3968"/>
                  </a:cubicBezTo>
                  <a:cubicBezTo>
                    <a:pt x="940" y="3968"/>
                    <a:pt x="833" y="3988"/>
                    <a:pt x="753" y="4037"/>
                  </a:cubicBezTo>
                  <a:cubicBezTo>
                    <a:pt x="1" y="4495"/>
                    <a:pt x="2360" y="7743"/>
                    <a:pt x="2861" y="7743"/>
                  </a:cubicBezTo>
                  <a:cubicBezTo>
                    <a:pt x="2871" y="7743"/>
                    <a:pt x="2880" y="7742"/>
                    <a:pt x="2888" y="7740"/>
                  </a:cubicBezTo>
                  <a:cubicBezTo>
                    <a:pt x="3355" y="7573"/>
                    <a:pt x="3388" y="5705"/>
                    <a:pt x="3689" y="5571"/>
                  </a:cubicBezTo>
                  <a:lnTo>
                    <a:pt x="10327" y="2869"/>
                  </a:lnTo>
                  <a:lnTo>
                    <a:pt x="8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8"/>
            <p:cNvSpPr/>
            <p:nvPr/>
          </p:nvSpPr>
          <p:spPr>
            <a:xfrm>
              <a:off x="5334415" y="2807033"/>
              <a:ext cx="134203" cy="222136"/>
            </a:xfrm>
            <a:custGeom>
              <a:avLst/>
              <a:gdLst/>
              <a:ahLst/>
              <a:cxnLst/>
              <a:rect l="l" t="t" r="r" b="b"/>
              <a:pathLst>
                <a:path w="6121" h="9677" extrusionOk="0">
                  <a:moveTo>
                    <a:pt x="2918" y="0"/>
                  </a:moveTo>
                  <a:cubicBezTo>
                    <a:pt x="2918" y="0"/>
                    <a:pt x="1817" y="6872"/>
                    <a:pt x="1651" y="7306"/>
                  </a:cubicBezTo>
                  <a:cubicBezTo>
                    <a:pt x="1584" y="7539"/>
                    <a:pt x="316" y="7939"/>
                    <a:pt x="183" y="8473"/>
                  </a:cubicBezTo>
                  <a:cubicBezTo>
                    <a:pt x="0" y="9126"/>
                    <a:pt x="2517" y="9677"/>
                    <a:pt x="3714" y="9677"/>
                  </a:cubicBezTo>
                  <a:cubicBezTo>
                    <a:pt x="4046" y="9677"/>
                    <a:pt x="4276" y="9635"/>
                    <a:pt x="4319" y="9541"/>
                  </a:cubicBezTo>
                  <a:cubicBezTo>
                    <a:pt x="4519" y="9140"/>
                    <a:pt x="3218" y="7739"/>
                    <a:pt x="3352" y="7472"/>
                  </a:cubicBezTo>
                  <a:lnTo>
                    <a:pt x="6120" y="834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8"/>
            <p:cNvSpPr/>
            <p:nvPr/>
          </p:nvSpPr>
          <p:spPr>
            <a:xfrm>
              <a:off x="5344259" y="3006443"/>
              <a:ext cx="76080" cy="18846"/>
            </a:xfrm>
            <a:custGeom>
              <a:avLst/>
              <a:gdLst/>
              <a:ahLst/>
              <a:cxnLst/>
              <a:rect l="l" t="t" r="r" b="b"/>
              <a:pathLst>
                <a:path w="3470" h="821" extrusionOk="0">
                  <a:moveTo>
                    <a:pt x="352" y="0"/>
                  </a:moveTo>
                  <a:cubicBezTo>
                    <a:pt x="232" y="0"/>
                    <a:pt x="115" y="6"/>
                    <a:pt x="1" y="20"/>
                  </a:cubicBezTo>
                  <a:lnTo>
                    <a:pt x="3470" y="820"/>
                  </a:lnTo>
                  <a:cubicBezTo>
                    <a:pt x="3470" y="820"/>
                    <a:pt x="1745" y="0"/>
                    <a:pt x="3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8"/>
            <p:cNvSpPr/>
            <p:nvPr/>
          </p:nvSpPr>
          <p:spPr>
            <a:xfrm>
              <a:off x="5334415" y="2807033"/>
              <a:ext cx="134203" cy="222136"/>
            </a:xfrm>
            <a:custGeom>
              <a:avLst/>
              <a:gdLst/>
              <a:ahLst/>
              <a:cxnLst/>
              <a:rect l="l" t="t" r="r" b="b"/>
              <a:pathLst>
                <a:path w="6121" h="9677" extrusionOk="0">
                  <a:moveTo>
                    <a:pt x="2918" y="0"/>
                  </a:moveTo>
                  <a:cubicBezTo>
                    <a:pt x="2918" y="0"/>
                    <a:pt x="1817" y="6872"/>
                    <a:pt x="1651" y="7306"/>
                  </a:cubicBezTo>
                  <a:cubicBezTo>
                    <a:pt x="1584" y="7539"/>
                    <a:pt x="316" y="7939"/>
                    <a:pt x="183" y="8473"/>
                  </a:cubicBezTo>
                  <a:cubicBezTo>
                    <a:pt x="0" y="9126"/>
                    <a:pt x="2517" y="9677"/>
                    <a:pt x="3714" y="9677"/>
                  </a:cubicBezTo>
                  <a:cubicBezTo>
                    <a:pt x="4046" y="9677"/>
                    <a:pt x="4276" y="9635"/>
                    <a:pt x="4319" y="9541"/>
                  </a:cubicBezTo>
                  <a:cubicBezTo>
                    <a:pt x="4519" y="9140"/>
                    <a:pt x="3218" y="7739"/>
                    <a:pt x="3352" y="7472"/>
                  </a:cubicBezTo>
                  <a:lnTo>
                    <a:pt x="6120" y="834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8"/>
            <p:cNvSpPr/>
            <p:nvPr/>
          </p:nvSpPr>
          <p:spPr>
            <a:xfrm>
              <a:off x="5614134" y="2769502"/>
              <a:ext cx="172243" cy="223169"/>
            </a:xfrm>
            <a:custGeom>
              <a:avLst/>
              <a:gdLst/>
              <a:ahLst/>
              <a:cxnLst/>
              <a:rect l="l" t="t" r="r" b="b"/>
              <a:pathLst>
                <a:path w="7856" h="9722" extrusionOk="0">
                  <a:moveTo>
                    <a:pt x="2869" y="1"/>
                  </a:moveTo>
                  <a:lnTo>
                    <a:pt x="1" y="1669"/>
                  </a:lnTo>
                  <a:cubicBezTo>
                    <a:pt x="1" y="1669"/>
                    <a:pt x="4103" y="7339"/>
                    <a:pt x="4270" y="7706"/>
                  </a:cubicBezTo>
                  <a:cubicBezTo>
                    <a:pt x="4370" y="7940"/>
                    <a:pt x="3770" y="9141"/>
                    <a:pt x="4037" y="9574"/>
                  </a:cubicBezTo>
                  <a:cubicBezTo>
                    <a:pt x="4099" y="9676"/>
                    <a:pt x="4212" y="9721"/>
                    <a:pt x="4362" y="9721"/>
                  </a:cubicBezTo>
                  <a:cubicBezTo>
                    <a:pt x="5338" y="9721"/>
                    <a:pt x="7855" y="7816"/>
                    <a:pt x="7739" y="7440"/>
                  </a:cubicBezTo>
                  <a:cubicBezTo>
                    <a:pt x="7573" y="7006"/>
                    <a:pt x="5705" y="6939"/>
                    <a:pt x="5605" y="6639"/>
                  </a:cubicBezTo>
                  <a:cubicBezTo>
                    <a:pt x="5471" y="6339"/>
                    <a:pt x="2869" y="1"/>
                    <a:pt x="2869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8"/>
            <p:cNvSpPr/>
            <p:nvPr/>
          </p:nvSpPr>
          <p:spPr>
            <a:xfrm>
              <a:off x="5711415" y="2945635"/>
              <a:ext cx="65841" cy="43660"/>
            </a:xfrm>
            <a:custGeom>
              <a:avLst/>
              <a:gdLst/>
              <a:ahLst/>
              <a:cxnLst/>
              <a:rect l="l" t="t" r="r" b="b"/>
              <a:pathLst>
                <a:path w="3003" h="1902" extrusionOk="0">
                  <a:moveTo>
                    <a:pt x="3002" y="0"/>
                  </a:moveTo>
                  <a:lnTo>
                    <a:pt x="3002" y="0"/>
                  </a:lnTo>
                  <a:cubicBezTo>
                    <a:pt x="3002" y="0"/>
                    <a:pt x="867" y="767"/>
                    <a:pt x="0" y="1901"/>
                  </a:cubicBezTo>
                  <a:lnTo>
                    <a:pt x="3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8"/>
            <p:cNvSpPr/>
            <p:nvPr/>
          </p:nvSpPr>
          <p:spPr>
            <a:xfrm>
              <a:off x="5614134" y="2769502"/>
              <a:ext cx="172243" cy="223169"/>
            </a:xfrm>
            <a:custGeom>
              <a:avLst/>
              <a:gdLst/>
              <a:ahLst/>
              <a:cxnLst/>
              <a:rect l="l" t="t" r="r" b="b"/>
              <a:pathLst>
                <a:path w="7856" h="9722" extrusionOk="0">
                  <a:moveTo>
                    <a:pt x="2869" y="1"/>
                  </a:moveTo>
                  <a:lnTo>
                    <a:pt x="1" y="1669"/>
                  </a:lnTo>
                  <a:cubicBezTo>
                    <a:pt x="1" y="1669"/>
                    <a:pt x="4103" y="7339"/>
                    <a:pt x="4270" y="7706"/>
                  </a:cubicBezTo>
                  <a:cubicBezTo>
                    <a:pt x="4370" y="7940"/>
                    <a:pt x="3770" y="9141"/>
                    <a:pt x="4037" y="9574"/>
                  </a:cubicBezTo>
                  <a:cubicBezTo>
                    <a:pt x="4099" y="9676"/>
                    <a:pt x="4212" y="9721"/>
                    <a:pt x="4362" y="9721"/>
                  </a:cubicBezTo>
                  <a:cubicBezTo>
                    <a:pt x="5338" y="9721"/>
                    <a:pt x="7855" y="7816"/>
                    <a:pt x="7739" y="7440"/>
                  </a:cubicBezTo>
                  <a:cubicBezTo>
                    <a:pt x="7573" y="7006"/>
                    <a:pt x="5705" y="6939"/>
                    <a:pt x="5605" y="6639"/>
                  </a:cubicBezTo>
                  <a:cubicBezTo>
                    <a:pt x="5471" y="6339"/>
                    <a:pt x="2869" y="1"/>
                    <a:pt x="2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8"/>
            <p:cNvSpPr/>
            <p:nvPr/>
          </p:nvSpPr>
          <p:spPr>
            <a:xfrm>
              <a:off x="5767719" y="2575027"/>
              <a:ext cx="217737" cy="136536"/>
            </a:xfrm>
            <a:custGeom>
              <a:avLst/>
              <a:gdLst/>
              <a:ahLst/>
              <a:cxnLst/>
              <a:rect l="l" t="t" r="r" b="b"/>
              <a:pathLst>
                <a:path w="9931" h="5948" extrusionOk="0">
                  <a:moveTo>
                    <a:pt x="834" y="0"/>
                  </a:moveTo>
                  <a:lnTo>
                    <a:pt x="1" y="3202"/>
                  </a:lnTo>
                  <a:cubicBezTo>
                    <a:pt x="1" y="3202"/>
                    <a:pt x="6872" y="4303"/>
                    <a:pt x="7272" y="4470"/>
                  </a:cubicBezTo>
                  <a:cubicBezTo>
                    <a:pt x="7506" y="4537"/>
                    <a:pt x="7940" y="5804"/>
                    <a:pt x="8440" y="5938"/>
                  </a:cubicBezTo>
                  <a:cubicBezTo>
                    <a:pt x="8463" y="5944"/>
                    <a:pt x="8485" y="5947"/>
                    <a:pt x="8508" y="5947"/>
                  </a:cubicBezTo>
                  <a:cubicBezTo>
                    <a:pt x="9309" y="5947"/>
                    <a:pt x="9930" y="1996"/>
                    <a:pt x="9541" y="1801"/>
                  </a:cubicBezTo>
                  <a:cubicBezTo>
                    <a:pt x="9510" y="1787"/>
                    <a:pt x="9474" y="1780"/>
                    <a:pt x="9434" y="1780"/>
                  </a:cubicBezTo>
                  <a:cubicBezTo>
                    <a:pt x="8944" y="1780"/>
                    <a:pt x="7842" y="2778"/>
                    <a:pt x="7491" y="2778"/>
                  </a:cubicBezTo>
                  <a:cubicBezTo>
                    <a:pt x="7471" y="2778"/>
                    <a:pt x="7454" y="2775"/>
                    <a:pt x="7439" y="2769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8"/>
            <p:cNvSpPr/>
            <p:nvPr/>
          </p:nvSpPr>
          <p:spPr>
            <a:xfrm>
              <a:off x="5954936" y="2625551"/>
              <a:ext cx="20500" cy="79654"/>
            </a:xfrm>
            <a:custGeom>
              <a:avLst/>
              <a:gdLst/>
              <a:ahLst/>
              <a:cxnLst/>
              <a:rect l="l" t="t" r="r" b="b"/>
              <a:pathLst>
                <a:path w="935" h="347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935" y="1"/>
                    <a:pt x="1" y="2069"/>
                    <a:pt x="168" y="3470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8"/>
            <p:cNvSpPr/>
            <p:nvPr/>
          </p:nvSpPr>
          <p:spPr>
            <a:xfrm>
              <a:off x="5767719" y="2575027"/>
              <a:ext cx="217737" cy="136536"/>
            </a:xfrm>
            <a:custGeom>
              <a:avLst/>
              <a:gdLst/>
              <a:ahLst/>
              <a:cxnLst/>
              <a:rect l="l" t="t" r="r" b="b"/>
              <a:pathLst>
                <a:path w="9931" h="5948" extrusionOk="0">
                  <a:moveTo>
                    <a:pt x="834" y="0"/>
                  </a:moveTo>
                  <a:lnTo>
                    <a:pt x="1" y="3202"/>
                  </a:lnTo>
                  <a:cubicBezTo>
                    <a:pt x="1" y="3202"/>
                    <a:pt x="6872" y="4303"/>
                    <a:pt x="7272" y="4470"/>
                  </a:cubicBezTo>
                  <a:cubicBezTo>
                    <a:pt x="7506" y="4537"/>
                    <a:pt x="7940" y="5804"/>
                    <a:pt x="8440" y="5938"/>
                  </a:cubicBezTo>
                  <a:cubicBezTo>
                    <a:pt x="8463" y="5944"/>
                    <a:pt x="8485" y="5947"/>
                    <a:pt x="8508" y="5947"/>
                  </a:cubicBezTo>
                  <a:cubicBezTo>
                    <a:pt x="9309" y="5947"/>
                    <a:pt x="9930" y="1996"/>
                    <a:pt x="9541" y="1801"/>
                  </a:cubicBezTo>
                  <a:cubicBezTo>
                    <a:pt x="9510" y="1787"/>
                    <a:pt x="9474" y="1780"/>
                    <a:pt x="9434" y="1780"/>
                  </a:cubicBezTo>
                  <a:cubicBezTo>
                    <a:pt x="8944" y="1780"/>
                    <a:pt x="7842" y="2778"/>
                    <a:pt x="7491" y="2778"/>
                  </a:cubicBezTo>
                  <a:cubicBezTo>
                    <a:pt x="7471" y="2778"/>
                    <a:pt x="7454" y="2775"/>
                    <a:pt x="7439" y="2769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8"/>
            <p:cNvSpPr/>
            <p:nvPr/>
          </p:nvSpPr>
          <p:spPr>
            <a:xfrm>
              <a:off x="5731893" y="2244911"/>
              <a:ext cx="226419" cy="177764"/>
            </a:xfrm>
            <a:custGeom>
              <a:avLst/>
              <a:gdLst/>
              <a:ahLst/>
              <a:cxnLst/>
              <a:rect l="l" t="t" r="r" b="b"/>
              <a:pathLst>
                <a:path w="10327" h="7744" extrusionOk="0">
                  <a:moveTo>
                    <a:pt x="7433" y="0"/>
                  </a:moveTo>
                  <a:cubicBezTo>
                    <a:pt x="7423" y="0"/>
                    <a:pt x="7414" y="2"/>
                    <a:pt x="7405" y="4"/>
                  </a:cubicBezTo>
                  <a:cubicBezTo>
                    <a:pt x="6972" y="171"/>
                    <a:pt x="6905" y="2039"/>
                    <a:pt x="6605" y="2172"/>
                  </a:cubicBezTo>
                  <a:lnTo>
                    <a:pt x="0" y="4874"/>
                  </a:lnTo>
                  <a:lnTo>
                    <a:pt x="1668" y="7743"/>
                  </a:lnTo>
                  <a:cubicBezTo>
                    <a:pt x="1668" y="7743"/>
                    <a:pt x="7305" y="3673"/>
                    <a:pt x="7706" y="3473"/>
                  </a:cubicBezTo>
                  <a:cubicBezTo>
                    <a:pt x="7724" y="3465"/>
                    <a:pt x="7748" y="3462"/>
                    <a:pt x="7777" y="3462"/>
                  </a:cubicBezTo>
                  <a:cubicBezTo>
                    <a:pt x="8049" y="3462"/>
                    <a:pt x="8760" y="3776"/>
                    <a:pt x="9253" y="3776"/>
                  </a:cubicBezTo>
                  <a:cubicBezTo>
                    <a:pt x="9377" y="3776"/>
                    <a:pt x="9487" y="3756"/>
                    <a:pt x="9574" y="3707"/>
                  </a:cubicBezTo>
                  <a:cubicBezTo>
                    <a:pt x="10326" y="3282"/>
                    <a:pt x="7934" y="0"/>
                    <a:pt x="7433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8"/>
            <p:cNvSpPr/>
            <p:nvPr/>
          </p:nvSpPr>
          <p:spPr>
            <a:xfrm>
              <a:off x="5900102" y="2251889"/>
              <a:ext cx="40978" cy="68934"/>
            </a:xfrm>
            <a:custGeom>
              <a:avLst/>
              <a:gdLst/>
              <a:ahLst/>
              <a:cxnLst/>
              <a:rect l="l" t="t" r="r" b="b"/>
              <a:pathLst>
                <a:path w="1869" h="3003" extrusionOk="0">
                  <a:moveTo>
                    <a:pt x="0" y="0"/>
                  </a:moveTo>
                  <a:cubicBezTo>
                    <a:pt x="0" y="1"/>
                    <a:pt x="767" y="2135"/>
                    <a:pt x="1868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8"/>
            <p:cNvSpPr/>
            <p:nvPr/>
          </p:nvSpPr>
          <p:spPr>
            <a:xfrm>
              <a:off x="5731893" y="2244911"/>
              <a:ext cx="226419" cy="177764"/>
            </a:xfrm>
            <a:custGeom>
              <a:avLst/>
              <a:gdLst/>
              <a:ahLst/>
              <a:cxnLst/>
              <a:rect l="l" t="t" r="r" b="b"/>
              <a:pathLst>
                <a:path w="10327" h="7744" extrusionOk="0">
                  <a:moveTo>
                    <a:pt x="7433" y="0"/>
                  </a:moveTo>
                  <a:cubicBezTo>
                    <a:pt x="7423" y="0"/>
                    <a:pt x="7414" y="2"/>
                    <a:pt x="7405" y="4"/>
                  </a:cubicBezTo>
                  <a:cubicBezTo>
                    <a:pt x="6972" y="171"/>
                    <a:pt x="6905" y="2039"/>
                    <a:pt x="6605" y="2172"/>
                  </a:cubicBezTo>
                  <a:lnTo>
                    <a:pt x="0" y="4874"/>
                  </a:lnTo>
                  <a:lnTo>
                    <a:pt x="1668" y="7743"/>
                  </a:lnTo>
                  <a:cubicBezTo>
                    <a:pt x="1668" y="7743"/>
                    <a:pt x="7305" y="3673"/>
                    <a:pt x="7706" y="3473"/>
                  </a:cubicBezTo>
                  <a:cubicBezTo>
                    <a:pt x="7724" y="3465"/>
                    <a:pt x="7748" y="3462"/>
                    <a:pt x="7777" y="3462"/>
                  </a:cubicBezTo>
                  <a:cubicBezTo>
                    <a:pt x="8049" y="3462"/>
                    <a:pt x="8760" y="3776"/>
                    <a:pt x="9253" y="3776"/>
                  </a:cubicBezTo>
                  <a:cubicBezTo>
                    <a:pt x="9377" y="3776"/>
                    <a:pt x="9487" y="3756"/>
                    <a:pt x="9574" y="3707"/>
                  </a:cubicBezTo>
                  <a:cubicBezTo>
                    <a:pt x="10326" y="3282"/>
                    <a:pt x="7934" y="0"/>
                    <a:pt x="7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8"/>
            <p:cNvSpPr/>
            <p:nvPr/>
          </p:nvSpPr>
          <p:spPr>
            <a:xfrm>
              <a:off x="5508828" y="1956390"/>
              <a:ext cx="119184" cy="280969"/>
            </a:xfrm>
            <a:custGeom>
              <a:avLst/>
              <a:gdLst/>
              <a:ahLst/>
              <a:cxnLst/>
              <a:rect l="l" t="t" r="r" b="b"/>
              <a:pathLst>
                <a:path w="5436" h="12240" extrusionOk="0">
                  <a:moveTo>
                    <a:pt x="2407" y="1"/>
                  </a:moveTo>
                  <a:cubicBezTo>
                    <a:pt x="1715" y="1"/>
                    <a:pt x="1159" y="79"/>
                    <a:pt x="1101" y="231"/>
                  </a:cubicBezTo>
                  <a:cubicBezTo>
                    <a:pt x="967" y="665"/>
                    <a:pt x="2402" y="1866"/>
                    <a:pt x="2302" y="2199"/>
                  </a:cubicBezTo>
                  <a:cubicBezTo>
                    <a:pt x="2235" y="2533"/>
                    <a:pt x="0" y="11806"/>
                    <a:pt x="0" y="11806"/>
                  </a:cubicBezTo>
                  <a:lnTo>
                    <a:pt x="3302" y="12240"/>
                  </a:lnTo>
                  <a:cubicBezTo>
                    <a:pt x="3302" y="12240"/>
                    <a:pt x="3936" y="2566"/>
                    <a:pt x="4036" y="2166"/>
                  </a:cubicBezTo>
                  <a:cubicBezTo>
                    <a:pt x="4070" y="1899"/>
                    <a:pt x="5304" y="1332"/>
                    <a:pt x="5371" y="831"/>
                  </a:cubicBezTo>
                  <a:cubicBezTo>
                    <a:pt x="5436" y="268"/>
                    <a:pt x="3687" y="1"/>
                    <a:pt x="24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8"/>
            <p:cNvSpPr/>
            <p:nvPr/>
          </p:nvSpPr>
          <p:spPr>
            <a:xfrm>
              <a:off x="5541738" y="1961692"/>
              <a:ext cx="77549" cy="10927"/>
            </a:xfrm>
            <a:custGeom>
              <a:avLst/>
              <a:gdLst/>
              <a:ahLst/>
              <a:cxnLst/>
              <a:rect l="l" t="t" r="r" b="b"/>
              <a:pathLst>
                <a:path w="3537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471" y="475"/>
                    <a:pt x="2754" y="475"/>
                  </a:cubicBezTo>
                  <a:cubicBezTo>
                    <a:pt x="3028" y="475"/>
                    <a:pt x="3295" y="453"/>
                    <a:pt x="3536" y="4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5139940" y="2051240"/>
              <a:ext cx="224095" cy="267288"/>
            </a:xfrm>
            <a:custGeom>
              <a:avLst/>
              <a:gdLst/>
              <a:ahLst/>
              <a:cxnLst/>
              <a:rect l="l" t="t" r="r" b="b"/>
              <a:pathLst>
                <a:path w="10221" h="11644" extrusionOk="0">
                  <a:moveTo>
                    <a:pt x="3371" y="1"/>
                  </a:moveTo>
                  <a:cubicBezTo>
                    <a:pt x="2470" y="1"/>
                    <a:pt x="1" y="2315"/>
                    <a:pt x="180" y="2704"/>
                  </a:cubicBezTo>
                  <a:cubicBezTo>
                    <a:pt x="380" y="3137"/>
                    <a:pt x="2281" y="2971"/>
                    <a:pt x="2415" y="3237"/>
                  </a:cubicBezTo>
                  <a:cubicBezTo>
                    <a:pt x="2582" y="3538"/>
                    <a:pt x="7585" y="11643"/>
                    <a:pt x="7585" y="11643"/>
                  </a:cubicBezTo>
                  <a:lnTo>
                    <a:pt x="10220" y="9642"/>
                  </a:lnTo>
                  <a:cubicBezTo>
                    <a:pt x="10220" y="9642"/>
                    <a:pt x="3849" y="2370"/>
                    <a:pt x="3616" y="2003"/>
                  </a:cubicBezTo>
                  <a:cubicBezTo>
                    <a:pt x="3482" y="1770"/>
                    <a:pt x="3916" y="536"/>
                    <a:pt x="3616" y="102"/>
                  </a:cubicBezTo>
                  <a:cubicBezTo>
                    <a:pt x="3560" y="32"/>
                    <a:pt x="3476" y="1"/>
                    <a:pt x="33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5149719" y="2055096"/>
              <a:ext cx="60732" cy="51327"/>
            </a:xfrm>
            <a:custGeom>
              <a:avLst/>
              <a:gdLst/>
              <a:ahLst/>
              <a:cxnLst/>
              <a:rect l="l" t="t" r="r" b="b"/>
              <a:pathLst>
                <a:path w="2770" h="2236" extrusionOk="0">
                  <a:moveTo>
                    <a:pt x="2769" y="1"/>
                  </a:moveTo>
                  <a:lnTo>
                    <a:pt x="1" y="2236"/>
                  </a:lnTo>
                  <a:cubicBezTo>
                    <a:pt x="1" y="2236"/>
                    <a:pt x="2036" y="1235"/>
                    <a:pt x="2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4960462" y="2411082"/>
              <a:ext cx="272659" cy="123383"/>
            </a:xfrm>
            <a:custGeom>
              <a:avLst/>
              <a:gdLst/>
              <a:ahLst/>
              <a:cxnLst/>
              <a:rect l="l" t="t" r="r" b="b"/>
              <a:pathLst>
                <a:path w="12436" h="5375" extrusionOk="0">
                  <a:moveTo>
                    <a:pt x="987" y="1"/>
                  </a:moveTo>
                  <a:cubicBezTo>
                    <a:pt x="155" y="1"/>
                    <a:pt x="0" y="4109"/>
                    <a:pt x="460" y="4240"/>
                  </a:cubicBezTo>
                  <a:cubicBezTo>
                    <a:pt x="484" y="4249"/>
                    <a:pt x="509" y="4253"/>
                    <a:pt x="537" y="4253"/>
                  </a:cubicBezTo>
                  <a:cubicBezTo>
                    <a:pt x="1004" y="4253"/>
                    <a:pt x="2037" y="3034"/>
                    <a:pt x="2392" y="3034"/>
                  </a:cubicBezTo>
                  <a:cubicBezTo>
                    <a:pt x="2405" y="3034"/>
                    <a:pt x="2417" y="3036"/>
                    <a:pt x="2428" y="3039"/>
                  </a:cubicBezTo>
                  <a:cubicBezTo>
                    <a:pt x="2729" y="3139"/>
                    <a:pt x="12002" y="5374"/>
                    <a:pt x="12002" y="5374"/>
                  </a:cubicBezTo>
                  <a:lnTo>
                    <a:pt x="12435" y="2072"/>
                  </a:lnTo>
                  <a:cubicBezTo>
                    <a:pt x="12435" y="2072"/>
                    <a:pt x="2795" y="1438"/>
                    <a:pt x="2362" y="1338"/>
                  </a:cubicBezTo>
                  <a:cubicBezTo>
                    <a:pt x="2128" y="1271"/>
                    <a:pt x="1561" y="70"/>
                    <a:pt x="1027" y="4"/>
                  </a:cubicBezTo>
                  <a:cubicBezTo>
                    <a:pt x="1014" y="2"/>
                    <a:pt x="1001" y="1"/>
                    <a:pt x="9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8"/>
            <p:cNvSpPr/>
            <p:nvPr/>
          </p:nvSpPr>
          <p:spPr>
            <a:xfrm>
              <a:off x="4969802" y="2418038"/>
              <a:ext cx="16115" cy="81192"/>
            </a:xfrm>
            <a:custGeom>
              <a:avLst/>
              <a:gdLst/>
              <a:ahLst/>
              <a:cxnLst/>
              <a:rect l="l" t="t" r="r" b="b"/>
              <a:pathLst>
                <a:path w="735" h="3537" extrusionOk="0">
                  <a:moveTo>
                    <a:pt x="401" y="1"/>
                  </a:moveTo>
                  <a:lnTo>
                    <a:pt x="1" y="3537"/>
                  </a:lnTo>
                  <a:cubicBezTo>
                    <a:pt x="1" y="3537"/>
                    <a:pt x="735" y="1402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8"/>
            <p:cNvSpPr/>
            <p:nvPr/>
          </p:nvSpPr>
          <p:spPr>
            <a:xfrm>
              <a:off x="5043404" y="2686037"/>
              <a:ext cx="267244" cy="230721"/>
            </a:xfrm>
            <a:custGeom>
              <a:avLst/>
              <a:gdLst/>
              <a:ahLst/>
              <a:cxnLst/>
              <a:rect l="l" t="t" r="r" b="b"/>
              <a:pathLst>
                <a:path w="12189" h="10051" extrusionOk="0">
                  <a:moveTo>
                    <a:pt x="10187" y="1"/>
                  </a:moveTo>
                  <a:cubicBezTo>
                    <a:pt x="10187" y="1"/>
                    <a:pt x="2915" y="6406"/>
                    <a:pt x="2548" y="6606"/>
                  </a:cubicBezTo>
                  <a:cubicBezTo>
                    <a:pt x="2515" y="6624"/>
                    <a:pt x="2463" y="6632"/>
                    <a:pt x="2396" y="6632"/>
                  </a:cubicBezTo>
                  <a:cubicBezTo>
                    <a:pt x="2113" y="6632"/>
                    <a:pt x="1568" y="6497"/>
                    <a:pt x="1134" y="6497"/>
                  </a:cubicBezTo>
                  <a:cubicBezTo>
                    <a:pt x="937" y="6497"/>
                    <a:pt x="763" y="6525"/>
                    <a:pt x="647" y="6606"/>
                  </a:cubicBezTo>
                  <a:cubicBezTo>
                    <a:pt x="0" y="7123"/>
                    <a:pt x="2673" y="10051"/>
                    <a:pt x="3204" y="10051"/>
                  </a:cubicBezTo>
                  <a:cubicBezTo>
                    <a:pt x="3221" y="10051"/>
                    <a:pt x="3236" y="10048"/>
                    <a:pt x="3249" y="10041"/>
                  </a:cubicBezTo>
                  <a:cubicBezTo>
                    <a:pt x="3682" y="9841"/>
                    <a:pt x="3515" y="7940"/>
                    <a:pt x="3782" y="7807"/>
                  </a:cubicBezTo>
                  <a:cubicBezTo>
                    <a:pt x="4083" y="7640"/>
                    <a:pt x="12188" y="2670"/>
                    <a:pt x="12188" y="2670"/>
                  </a:cubicBezTo>
                  <a:lnTo>
                    <a:pt x="10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8"/>
            <p:cNvSpPr/>
            <p:nvPr/>
          </p:nvSpPr>
          <p:spPr>
            <a:xfrm>
              <a:off x="5059760" y="2846837"/>
              <a:ext cx="49024" cy="63585"/>
            </a:xfrm>
            <a:custGeom>
              <a:avLst/>
              <a:gdLst/>
              <a:ahLst/>
              <a:cxnLst/>
              <a:rect l="l" t="t" r="r" b="b"/>
              <a:pathLst>
                <a:path w="2236" h="2770" extrusionOk="0">
                  <a:moveTo>
                    <a:pt x="1" y="1"/>
                  </a:moveTo>
                  <a:lnTo>
                    <a:pt x="2236" y="2770"/>
                  </a:lnTo>
                  <a:cubicBezTo>
                    <a:pt x="2236" y="2770"/>
                    <a:pt x="1202" y="7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8"/>
            <p:cNvSpPr/>
            <p:nvPr/>
          </p:nvSpPr>
          <p:spPr>
            <a:xfrm>
              <a:off x="5397712" y="2823102"/>
              <a:ext cx="119184" cy="280441"/>
            </a:xfrm>
            <a:custGeom>
              <a:avLst/>
              <a:gdLst/>
              <a:ahLst/>
              <a:cxnLst/>
              <a:rect l="l" t="t" r="r" b="b"/>
              <a:pathLst>
                <a:path w="5436" h="12217" extrusionOk="0">
                  <a:moveTo>
                    <a:pt x="2133" y="1"/>
                  </a:moveTo>
                  <a:cubicBezTo>
                    <a:pt x="2133" y="1"/>
                    <a:pt x="1499" y="9641"/>
                    <a:pt x="1399" y="10075"/>
                  </a:cubicBezTo>
                  <a:cubicBezTo>
                    <a:pt x="1332" y="10308"/>
                    <a:pt x="131" y="10875"/>
                    <a:pt x="65" y="11409"/>
                  </a:cubicBezTo>
                  <a:cubicBezTo>
                    <a:pt x="1" y="11962"/>
                    <a:pt x="1683" y="12216"/>
                    <a:pt x="2956" y="12216"/>
                  </a:cubicBezTo>
                  <a:cubicBezTo>
                    <a:pt x="3681" y="12216"/>
                    <a:pt x="4274" y="12134"/>
                    <a:pt x="4334" y="11976"/>
                  </a:cubicBezTo>
                  <a:cubicBezTo>
                    <a:pt x="4468" y="11542"/>
                    <a:pt x="3033" y="10342"/>
                    <a:pt x="3100" y="10008"/>
                  </a:cubicBezTo>
                  <a:cubicBezTo>
                    <a:pt x="3200" y="9708"/>
                    <a:pt x="5435" y="435"/>
                    <a:pt x="5435" y="435"/>
                  </a:cubicBezTo>
                  <a:lnTo>
                    <a:pt x="21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8"/>
            <p:cNvSpPr/>
            <p:nvPr/>
          </p:nvSpPr>
          <p:spPr>
            <a:xfrm>
              <a:off x="5405693" y="3087520"/>
              <a:ext cx="78272" cy="10513"/>
            </a:xfrm>
            <a:custGeom>
              <a:avLst/>
              <a:gdLst/>
              <a:ahLst/>
              <a:cxnLst/>
              <a:rect l="l" t="t" r="r" b="b"/>
              <a:pathLst>
                <a:path w="3570" h="458" extrusionOk="0">
                  <a:moveTo>
                    <a:pt x="873" y="0"/>
                  </a:moveTo>
                  <a:cubicBezTo>
                    <a:pt x="568" y="0"/>
                    <a:pt x="270" y="26"/>
                    <a:pt x="1" y="90"/>
                  </a:cubicBezTo>
                  <a:lnTo>
                    <a:pt x="3570" y="457"/>
                  </a:lnTo>
                  <a:cubicBezTo>
                    <a:pt x="3570" y="457"/>
                    <a:pt x="2155" y="0"/>
                    <a:pt x="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8"/>
            <p:cNvSpPr/>
            <p:nvPr/>
          </p:nvSpPr>
          <p:spPr>
            <a:xfrm>
              <a:off x="5661667" y="2741956"/>
              <a:ext cx="224074" cy="266691"/>
            </a:xfrm>
            <a:custGeom>
              <a:avLst/>
              <a:gdLst/>
              <a:ahLst/>
              <a:cxnLst/>
              <a:rect l="l" t="t" r="r" b="b"/>
              <a:pathLst>
                <a:path w="10220" h="11618" extrusionOk="0">
                  <a:moveTo>
                    <a:pt x="2669" y="0"/>
                  </a:moveTo>
                  <a:lnTo>
                    <a:pt x="1" y="2001"/>
                  </a:lnTo>
                  <a:cubicBezTo>
                    <a:pt x="1" y="2001"/>
                    <a:pt x="6405" y="9273"/>
                    <a:pt x="6639" y="9640"/>
                  </a:cubicBezTo>
                  <a:cubicBezTo>
                    <a:pt x="6739" y="9840"/>
                    <a:pt x="6305" y="11108"/>
                    <a:pt x="6639" y="11508"/>
                  </a:cubicBezTo>
                  <a:cubicBezTo>
                    <a:pt x="6693" y="11584"/>
                    <a:pt x="6777" y="11618"/>
                    <a:pt x="6885" y="11618"/>
                  </a:cubicBezTo>
                  <a:cubicBezTo>
                    <a:pt x="7771" y="11618"/>
                    <a:pt x="10220" y="9297"/>
                    <a:pt x="10041" y="8940"/>
                  </a:cubicBezTo>
                  <a:cubicBezTo>
                    <a:pt x="9841" y="8506"/>
                    <a:pt x="7973" y="8673"/>
                    <a:pt x="7806" y="8406"/>
                  </a:cubicBezTo>
                  <a:cubicBezTo>
                    <a:pt x="7640" y="8106"/>
                    <a:pt x="2669" y="0"/>
                    <a:pt x="2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8"/>
            <p:cNvSpPr/>
            <p:nvPr/>
          </p:nvSpPr>
          <p:spPr>
            <a:xfrm>
              <a:off x="5815252" y="2953279"/>
              <a:ext cx="60732" cy="51327"/>
            </a:xfrm>
            <a:custGeom>
              <a:avLst/>
              <a:gdLst/>
              <a:ahLst/>
              <a:cxnLst/>
              <a:rect l="l" t="t" r="r" b="b"/>
              <a:pathLst>
                <a:path w="2770" h="2236" extrusionOk="0">
                  <a:moveTo>
                    <a:pt x="2769" y="1"/>
                  </a:moveTo>
                  <a:cubicBezTo>
                    <a:pt x="2769" y="1"/>
                    <a:pt x="735" y="1035"/>
                    <a:pt x="1" y="2236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5792582" y="2526018"/>
              <a:ext cx="271980" cy="123337"/>
            </a:xfrm>
            <a:custGeom>
              <a:avLst/>
              <a:gdLst/>
              <a:ahLst/>
              <a:cxnLst/>
              <a:rect l="l" t="t" r="r" b="b"/>
              <a:pathLst>
                <a:path w="12405" h="5373" extrusionOk="0">
                  <a:moveTo>
                    <a:pt x="434" y="0"/>
                  </a:moveTo>
                  <a:lnTo>
                    <a:pt x="1" y="3303"/>
                  </a:lnTo>
                  <a:cubicBezTo>
                    <a:pt x="1" y="3303"/>
                    <a:pt x="9641" y="3936"/>
                    <a:pt x="10075" y="4003"/>
                  </a:cubicBezTo>
                  <a:cubicBezTo>
                    <a:pt x="10308" y="4070"/>
                    <a:pt x="10875" y="5304"/>
                    <a:pt x="11409" y="5371"/>
                  </a:cubicBezTo>
                  <a:cubicBezTo>
                    <a:pt x="11419" y="5372"/>
                    <a:pt x="11429" y="5373"/>
                    <a:pt x="11439" y="5373"/>
                  </a:cubicBezTo>
                  <a:cubicBezTo>
                    <a:pt x="12279" y="5373"/>
                    <a:pt x="12404" y="1266"/>
                    <a:pt x="11976" y="1101"/>
                  </a:cubicBezTo>
                  <a:cubicBezTo>
                    <a:pt x="11957" y="1095"/>
                    <a:pt x="11936" y="1092"/>
                    <a:pt x="11914" y="1092"/>
                  </a:cubicBezTo>
                  <a:cubicBezTo>
                    <a:pt x="11454" y="1092"/>
                    <a:pt x="10406" y="2307"/>
                    <a:pt x="10075" y="2307"/>
                  </a:cubicBezTo>
                  <a:cubicBezTo>
                    <a:pt x="10062" y="2307"/>
                    <a:pt x="10051" y="2305"/>
                    <a:pt x="10041" y="2302"/>
                  </a:cubicBezTo>
                  <a:cubicBezTo>
                    <a:pt x="9708" y="2235"/>
                    <a:pt x="434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6039786" y="2560474"/>
              <a:ext cx="16115" cy="81192"/>
            </a:xfrm>
            <a:custGeom>
              <a:avLst/>
              <a:gdLst/>
              <a:ahLst/>
              <a:cxnLst/>
              <a:rect l="l" t="t" r="r" b="b"/>
              <a:pathLst>
                <a:path w="735" h="3537" extrusionOk="0">
                  <a:moveTo>
                    <a:pt x="734" y="0"/>
                  </a:moveTo>
                  <a:lnTo>
                    <a:pt x="734" y="0"/>
                  </a:lnTo>
                  <a:cubicBezTo>
                    <a:pt x="734" y="1"/>
                    <a:pt x="0" y="2169"/>
                    <a:pt x="334" y="3536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8"/>
            <p:cNvSpPr/>
            <p:nvPr/>
          </p:nvSpPr>
          <p:spPr>
            <a:xfrm>
              <a:off x="5715055" y="2143634"/>
              <a:ext cx="267156" cy="230032"/>
            </a:xfrm>
            <a:custGeom>
              <a:avLst/>
              <a:gdLst/>
              <a:ahLst/>
              <a:cxnLst/>
              <a:rect l="l" t="t" r="r" b="b"/>
              <a:pathLst>
                <a:path w="12185" h="10021" extrusionOk="0">
                  <a:moveTo>
                    <a:pt x="8993" y="0"/>
                  </a:moveTo>
                  <a:cubicBezTo>
                    <a:pt x="8973" y="0"/>
                    <a:pt x="8955" y="5"/>
                    <a:pt x="8941" y="13"/>
                  </a:cubicBezTo>
                  <a:cubicBezTo>
                    <a:pt x="8507" y="213"/>
                    <a:pt x="8674" y="2081"/>
                    <a:pt x="8407" y="2248"/>
                  </a:cubicBezTo>
                  <a:cubicBezTo>
                    <a:pt x="8107" y="2381"/>
                    <a:pt x="1" y="7385"/>
                    <a:pt x="1" y="7385"/>
                  </a:cubicBezTo>
                  <a:lnTo>
                    <a:pt x="2002" y="10020"/>
                  </a:lnTo>
                  <a:cubicBezTo>
                    <a:pt x="2002" y="10020"/>
                    <a:pt x="9274" y="3649"/>
                    <a:pt x="9641" y="3415"/>
                  </a:cubicBezTo>
                  <a:cubicBezTo>
                    <a:pt x="9667" y="3398"/>
                    <a:pt x="9712" y="3391"/>
                    <a:pt x="9771" y="3391"/>
                  </a:cubicBezTo>
                  <a:cubicBezTo>
                    <a:pt x="10036" y="3391"/>
                    <a:pt x="10590" y="3538"/>
                    <a:pt x="11024" y="3538"/>
                  </a:cubicBezTo>
                  <a:cubicBezTo>
                    <a:pt x="11225" y="3538"/>
                    <a:pt x="11399" y="3507"/>
                    <a:pt x="11509" y="3415"/>
                  </a:cubicBezTo>
                  <a:cubicBezTo>
                    <a:pt x="12184" y="2901"/>
                    <a:pt x="9544" y="0"/>
                    <a:pt x="8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8"/>
            <p:cNvSpPr/>
            <p:nvPr/>
          </p:nvSpPr>
          <p:spPr>
            <a:xfrm>
              <a:off x="5916918" y="2150038"/>
              <a:ext cx="49024" cy="63585"/>
            </a:xfrm>
            <a:custGeom>
              <a:avLst/>
              <a:gdLst/>
              <a:ahLst/>
              <a:cxnLst/>
              <a:rect l="l" t="t" r="r" b="b"/>
              <a:pathLst>
                <a:path w="2236" h="2770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035" y="2002"/>
                    <a:pt x="2235" y="27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8"/>
            <p:cNvSpPr/>
            <p:nvPr/>
          </p:nvSpPr>
          <p:spPr>
            <a:xfrm>
              <a:off x="5140949" y="2147375"/>
              <a:ext cx="741613" cy="764103"/>
            </a:xfrm>
            <a:custGeom>
              <a:avLst/>
              <a:gdLst/>
              <a:ahLst/>
              <a:cxnLst/>
              <a:rect l="l" t="t" r="r" b="b"/>
              <a:pathLst>
                <a:path w="33825" h="33287" extrusionOk="0">
                  <a:moveTo>
                    <a:pt x="17028" y="0"/>
                  </a:moveTo>
                  <a:cubicBezTo>
                    <a:pt x="9786" y="0"/>
                    <a:pt x="3016" y="4515"/>
                    <a:pt x="968" y="13326"/>
                  </a:cubicBezTo>
                  <a:cubicBezTo>
                    <a:pt x="0" y="17496"/>
                    <a:pt x="401" y="21132"/>
                    <a:pt x="1802" y="24101"/>
                  </a:cubicBezTo>
                  <a:cubicBezTo>
                    <a:pt x="3903" y="28604"/>
                    <a:pt x="8273" y="31606"/>
                    <a:pt x="13577" y="32874"/>
                  </a:cubicBezTo>
                  <a:cubicBezTo>
                    <a:pt x="14776" y="33153"/>
                    <a:pt x="15964" y="33286"/>
                    <a:pt x="17127" y="33286"/>
                  </a:cubicBezTo>
                  <a:cubicBezTo>
                    <a:pt x="24572" y="33286"/>
                    <a:pt x="30997" y="27828"/>
                    <a:pt x="32757" y="20298"/>
                  </a:cubicBezTo>
                  <a:cubicBezTo>
                    <a:pt x="33825" y="15728"/>
                    <a:pt x="33024" y="10257"/>
                    <a:pt x="29955" y="6121"/>
                  </a:cubicBezTo>
                  <a:cubicBezTo>
                    <a:pt x="27787" y="3219"/>
                    <a:pt x="24685" y="1218"/>
                    <a:pt x="21149" y="484"/>
                  </a:cubicBezTo>
                  <a:cubicBezTo>
                    <a:pt x="19777" y="161"/>
                    <a:pt x="18394" y="0"/>
                    <a:pt x="17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Google Shape;3206;p48"/>
            <p:cNvSpPr/>
            <p:nvPr/>
          </p:nvSpPr>
          <p:spPr>
            <a:xfrm>
              <a:off x="5180436" y="2287883"/>
              <a:ext cx="702126" cy="623596"/>
            </a:xfrm>
            <a:custGeom>
              <a:avLst/>
              <a:gdLst/>
              <a:ahLst/>
              <a:cxnLst/>
              <a:rect l="l" t="t" r="r" b="b"/>
              <a:pathLst>
                <a:path w="32024" h="27166" extrusionOk="0">
                  <a:moveTo>
                    <a:pt x="28154" y="0"/>
                  </a:moveTo>
                  <a:lnTo>
                    <a:pt x="28154" y="0"/>
                  </a:lnTo>
                  <a:cubicBezTo>
                    <a:pt x="30889" y="7239"/>
                    <a:pt x="29755" y="17112"/>
                    <a:pt x="20082" y="21716"/>
                  </a:cubicBezTo>
                  <a:cubicBezTo>
                    <a:pt x="17898" y="22743"/>
                    <a:pt x="15715" y="23161"/>
                    <a:pt x="13607" y="23161"/>
                  </a:cubicBezTo>
                  <a:cubicBezTo>
                    <a:pt x="8115" y="23161"/>
                    <a:pt x="3134" y="20318"/>
                    <a:pt x="1" y="17980"/>
                  </a:cubicBezTo>
                  <a:lnTo>
                    <a:pt x="1" y="17980"/>
                  </a:lnTo>
                  <a:cubicBezTo>
                    <a:pt x="2102" y="22483"/>
                    <a:pt x="6472" y="25485"/>
                    <a:pt x="11776" y="26753"/>
                  </a:cubicBezTo>
                  <a:cubicBezTo>
                    <a:pt x="12975" y="27032"/>
                    <a:pt x="14163" y="27165"/>
                    <a:pt x="15326" y="27165"/>
                  </a:cubicBezTo>
                  <a:cubicBezTo>
                    <a:pt x="22771" y="27165"/>
                    <a:pt x="29196" y="21707"/>
                    <a:pt x="30956" y="14177"/>
                  </a:cubicBezTo>
                  <a:cubicBezTo>
                    <a:pt x="32024" y="9607"/>
                    <a:pt x="31223" y="4136"/>
                    <a:pt x="28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5339151" y="2034184"/>
              <a:ext cx="139706" cy="241464"/>
            </a:xfrm>
            <a:custGeom>
              <a:avLst/>
              <a:gdLst/>
              <a:ahLst/>
              <a:cxnLst/>
              <a:rect l="l" t="t" r="r" b="b"/>
              <a:pathLst>
                <a:path w="6372" h="10519" extrusionOk="0">
                  <a:moveTo>
                    <a:pt x="4015" y="0"/>
                  </a:moveTo>
                  <a:cubicBezTo>
                    <a:pt x="3463" y="0"/>
                    <a:pt x="2676" y="177"/>
                    <a:pt x="1935" y="411"/>
                  </a:cubicBezTo>
                  <a:cubicBezTo>
                    <a:pt x="901" y="745"/>
                    <a:pt x="0" y="1212"/>
                    <a:pt x="0" y="1445"/>
                  </a:cubicBezTo>
                  <a:cubicBezTo>
                    <a:pt x="34" y="1979"/>
                    <a:pt x="2035" y="2713"/>
                    <a:pt x="2068" y="3013"/>
                  </a:cubicBezTo>
                  <a:cubicBezTo>
                    <a:pt x="2102" y="3347"/>
                    <a:pt x="2535" y="8584"/>
                    <a:pt x="2635" y="10118"/>
                  </a:cubicBezTo>
                  <a:cubicBezTo>
                    <a:pt x="2669" y="10385"/>
                    <a:pt x="2669" y="10518"/>
                    <a:pt x="2669" y="10518"/>
                  </a:cubicBezTo>
                  <a:lnTo>
                    <a:pt x="6371" y="9651"/>
                  </a:lnTo>
                  <a:cubicBezTo>
                    <a:pt x="6371" y="9651"/>
                    <a:pt x="3936" y="2746"/>
                    <a:pt x="3870" y="2279"/>
                  </a:cubicBezTo>
                  <a:cubicBezTo>
                    <a:pt x="3803" y="1979"/>
                    <a:pt x="4837" y="845"/>
                    <a:pt x="4737" y="311"/>
                  </a:cubicBezTo>
                  <a:cubicBezTo>
                    <a:pt x="4682" y="89"/>
                    <a:pt x="4407" y="0"/>
                    <a:pt x="40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8"/>
            <p:cNvSpPr/>
            <p:nvPr/>
          </p:nvSpPr>
          <p:spPr>
            <a:xfrm>
              <a:off x="5348644" y="2039028"/>
              <a:ext cx="85595" cy="23758"/>
            </a:xfrm>
            <a:custGeom>
              <a:avLst/>
              <a:gdLst/>
              <a:ahLst/>
              <a:cxnLst/>
              <a:rect l="l" t="t" r="r" b="b"/>
              <a:pathLst>
                <a:path w="3904" h="1035" extrusionOk="0">
                  <a:moveTo>
                    <a:pt x="3904" y="0"/>
                  </a:moveTo>
                  <a:lnTo>
                    <a:pt x="1" y="1034"/>
                  </a:lnTo>
                  <a:cubicBezTo>
                    <a:pt x="1" y="1034"/>
                    <a:pt x="2569" y="901"/>
                    <a:pt x="39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5339151" y="2043619"/>
              <a:ext cx="60710" cy="222067"/>
            </a:xfrm>
            <a:custGeom>
              <a:avLst/>
              <a:gdLst/>
              <a:ahLst/>
              <a:cxnLst/>
              <a:rect l="l" t="t" r="r" b="b"/>
              <a:pathLst>
                <a:path w="2769" h="9674" extrusionOk="0">
                  <a:moveTo>
                    <a:pt x="1935" y="0"/>
                  </a:moveTo>
                  <a:lnTo>
                    <a:pt x="1935" y="0"/>
                  </a:lnTo>
                  <a:cubicBezTo>
                    <a:pt x="934" y="334"/>
                    <a:pt x="0" y="767"/>
                    <a:pt x="0" y="1001"/>
                  </a:cubicBezTo>
                  <a:cubicBezTo>
                    <a:pt x="34" y="1535"/>
                    <a:pt x="2068" y="2302"/>
                    <a:pt x="2068" y="2602"/>
                  </a:cubicBezTo>
                  <a:cubicBezTo>
                    <a:pt x="2102" y="2902"/>
                    <a:pt x="2535" y="8139"/>
                    <a:pt x="2669" y="9674"/>
                  </a:cubicBezTo>
                  <a:cubicBezTo>
                    <a:pt x="2669" y="9474"/>
                    <a:pt x="2769" y="2535"/>
                    <a:pt x="2669" y="2135"/>
                  </a:cubicBezTo>
                  <a:cubicBezTo>
                    <a:pt x="2535" y="1735"/>
                    <a:pt x="1601" y="1468"/>
                    <a:pt x="1201" y="1168"/>
                  </a:cubicBezTo>
                  <a:cubicBezTo>
                    <a:pt x="1001" y="1068"/>
                    <a:pt x="968" y="934"/>
                    <a:pt x="1001" y="801"/>
                  </a:cubicBezTo>
                  <a:cubicBezTo>
                    <a:pt x="1034" y="734"/>
                    <a:pt x="1034" y="701"/>
                    <a:pt x="1068" y="667"/>
                  </a:cubicBezTo>
                  <a:cubicBezTo>
                    <a:pt x="1301" y="401"/>
                    <a:pt x="1601" y="167"/>
                    <a:pt x="1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5064145" y="2222553"/>
              <a:ext cx="231879" cy="200122"/>
            </a:xfrm>
            <a:custGeom>
              <a:avLst/>
              <a:gdLst/>
              <a:ahLst/>
              <a:cxnLst/>
              <a:rect l="l" t="t" r="r" b="b"/>
              <a:pathLst>
                <a:path w="10576" h="8718" extrusionOk="0">
                  <a:moveTo>
                    <a:pt x="2685" y="1"/>
                  </a:moveTo>
                  <a:cubicBezTo>
                    <a:pt x="2437" y="1"/>
                    <a:pt x="2126" y="300"/>
                    <a:pt x="1769" y="711"/>
                  </a:cubicBezTo>
                  <a:cubicBezTo>
                    <a:pt x="902" y="1845"/>
                    <a:pt x="1" y="3947"/>
                    <a:pt x="268" y="4180"/>
                  </a:cubicBezTo>
                  <a:cubicBezTo>
                    <a:pt x="329" y="4242"/>
                    <a:pt x="435" y="4267"/>
                    <a:pt x="569" y="4267"/>
                  </a:cubicBezTo>
                  <a:cubicBezTo>
                    <a:pt x="1146" y="4267"/>
                    <a:pt x="2251" y="3809"/>
                    <a:pt x="2685" y="3809"/>
                  </a:cubicBezTo>
                  <a:cubicBezTo>
                    <a:pt x="2754" y="3809"/>
                    <a:pt x="2806" y="3820"/>
                    <a:pt x="2836" y="3847"/>
                  </a:cubicBezTo>
                  <a:lnTo>
                    <a:pt x="8440" y="8584"/>
                  </a:lnTo>
                  <a:lnTo>
                    <a:pt x="8474" y="8617"/>
                  </a:lnTo>
                  <a:lnTo>
                    <a:pt x="8607" y="8717"/>
                  </a:lnTo>
                  <a:lnTo>
                    <a:pt x="10575" y="5515"/>
                  </a:lnTo>
                  <a:cubicBezTo>
                    <a:pt x="10575" y="5515"/>
                    <a:pt x="3970" y="2346"/>
                    <a:pt x="3604" y="2046"/>
                  </a:cubicBezTo>
                  <a:cubicBezTo>
                    <a:pt x="3370" y="1879"/>
                    <a:pt x="3337" y="378"/>
                    <a:pt x="2836" y="44"/>
                  </a:cubicBezTo>
                  <a:cubicBezTo>
                    <a:pt x="2789" y="15"/>
                    <a:pt x="2739" y="1"/>
                    <a:pt x="2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8"/>
            <p:cNvSpPr/>
            <p:nvPr/>
          </p:nvSpPr>
          <p:spPr>
            <a:xfrm>
              <a:off x="5073661" y="2228911"/>
              <a:ext cx="43916" cy="80434"/>
            </a:xfrm>
            <a:custGeom>
              <a:avLst/>
              <a:gdLst/>
              <a:ahLst/>
              <a:cxnLst/>
              <a:rect l="l" t="t" r="r" b="b"/>
              <a:pathLst>
                <a:path w="2003" h="3504" extrusionOk="0">
                  <a:moveTo>
                    <a:pt x="2002" y="1"/>
                  </a:moveTo>
                  <a:lnTo>
                    <a:pt x="1" y="3503"/>
                  </a:lnTo>
                  <a:cubicBezTo>
                    <a:pt x="1" y="3503"/>
                    <a:pt x="1735" y="1568"/>
                    <a:pt x="2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8"/>
            <p:cNvSpPr/>
            <p:nvPr/>
          </p:nvSpPr>
          <p:spPr>
            <a:xfrm>
              <a:off x="5064145" y="2238874"/>
              <a:ext cx="185069" cy="180725"/>
            </a:xfrm>
            <a:custGeom>
              <a:avLst/>
              <a:gdLst/>
              <a:ahLst/>
              <a:cxnLst/>
              <a:rect l="l" t="t" r="r" b="b"/>
              <a:pathLst>
                <a:path w="8441" h="7873" extrusionOk="0">
                  <a:moveTo>
                    <a:pt x="1769" y="0"/>
                  </a:moveTo>
                  <a:lnTo>
                    <a:pt x="1769" y="0"/>
                  </a:lnTo>
                  <a:cubicBezTo>
                    <a:pt x="902" y="1134"/>
                    <a:pt x="1" y="3236"/>
                    <a:pt x="268" y="3469"/>
                  </a:cubicBezTo>
                  <a:cubicBezTo>
                    <a:pt x="329" y="3531"/>
                    <a:pt x="435" y="3556"/>
                    <a:pt x="569" y="3556"/>
                  </a:cubicBezTo>
                  <a:cubicBezTo>
                    <a:pt x="1146" y="3556"/>
                    <a:pt x="2251" y="3098"/>
                    <a:pt x="2685" y="3098"/>
                  </a:cubicBezTo>
                  <a:cubicBezTo>
                    <a:pt x="2754" y="3098"/>
                    <a:pt x="2806" y="3109"/>
                    <a:pt x="2836" y="3136"/>
                  </a:cubicBezTo>
                  <a:lnTo>
                    <a:pt x="8440" y="7873"/>
                  </a:lnTo>
                  <a:cubicBezTo>
                    <a:pt x="8107" y="7506"/>
                    <a:pt x="3570" y="2269"/>
                    <a:pt x="3070" y="2135"/>
                  </a:cubicBezTo>
                  <a:cubicBezTo>
                    <a:pt x="3002" y="2113"/>
                    <a:pt x="2928" y="2103"/>
                    <a:pt x="2851" y="2103"/>
                  </a:cubicBezTo>
                  <a:cubicBezTo>
                    <a:pt x="2376" y="2103"/>
                    <a:pt x="1756" y="2470"/>
                    <a:pt x="1376" y="2470"/>
                  </a:cubicBezTo>
                  <a:cubicBezTo>
                    <a:pt x="1362" y="2470"/>
                    <a:pt x="1348" y="2470"/>
                    <a:pt x="1335" y="2469"/>
                  </a:cubicBezTo>
                  <a:cubicBezTo>
                    <a:pt x="1235" y="2469"/>
                    <a:pt x="1168" y="2369"/>
                    <a:pt x="1168" y="2202"/>
                  </a:cubicBezTo>
                  <a:cubicBezTo>
                    <a:pt x="1135" y="2068"/>
                    <a:pt x="1135" y="1935"/>
                    <a:pt x="1168" y="1802"/>
                  </a:cubicBezTo>
                  <a:cubicBezTo>
                    <a:pt x="1269" y="1168"/>
                    <a:pt x="1469" y="567"/>
                    <a:pt x="1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8"/>
            <p:cNvSpPr/>
            <p:nvPr/>
          </p:nvSpPr>
          <p:spPr>
            <a:xfrm>
              <a:off x="5008631" y="2550511"/>
              <a:ext cx="240583" cy="145512"/>
            </a:xfrm>
            <a:custGeom>
              <a:avLst/>
              <a:gdLst/>
              <a:ahLst/>
              <a:cxnLst/>
              <a:rect l="l" t="t" r="r" b="b"/>
              <a:pathLst>
                <a:path w="10973" h="6339" extrusionOk="0">
                  <a:moveTo>
                    <a:pt x="10105" y="1"/>
                  </a:moveTo>
                  <a:cubicBezTo>
                    <a:pt x="10105" y="1"/>
                    <a:pt x="3200" y="2402"/>
                    <a:pt x="2700" y="2469"/>
                  </a:cubicBezTo>
                  <a:cubicBezTo>
                    <a:pt x="2691" y="2471"/>
                    <a:pt x="2681" y="2472"/>
                    <a:pt x="2670" y="2472"/>
                  </a:cubicBezTo>
                  <a:cubicBezTo>
                    <a:pt x="2356" y="2472"/>
                    <a:pt x="1435" y="1590"/>
                    <a:pt x="842" y="1590"/>
                  </a:cubicBezTo>
                  <a:cubicBezTo>
                    <a:pt x="804" y="1590"/>
                    <a:pt x="767" y="1594"/>
                    <a:pt x="732" y="1602"/>
                  </a:cubicBezTo>
                  <a:cubicBezTo>
                    <a:pt x="665" y="1635"/>
                    <a:pt x="598" y="1669"/>
                    <a:pt x="565" y="1735"/>
                  </a:cubicBezTo>
                  <a:cubicBezTo>
                    <a:pt x="0" y="2532"/>
                    <a:pt x="1321" y="6339"/>
                    <a:pt x="1859" y="6339"/>
                  </a:cubicBezTo>
                  <a:cubicBezTo>
                    <a:pt x="1861" y="6339"/>
                    <a:pt x="1863" y="6339"/>
                    <a:pt x="1866" y="6339"/>
                  </a:cubicBezTo>
                  <a:cubicBezTo>
                    <a:pt x="2366" y="6339"/>
                    <a:pt x="3067" y="4304"/>
                    <a:pt x="3434" y="4270"/>
                  </a:cubicBezTo>
                  <a:cubicBezTo>
                    <a:pt x="3801" y="4237"/>
                    <a:pt x="10539" y="3703"/>
                    <a:pt x="10939" y="3670"/>
                  </a:cubicBezTo>
                  <a:lnTo>
                    <a:pt x="10972" y="3670"/>
                  </a:lnTo>
                  <a:lnTo>
                    <a:pt x="10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8"/>
            <p:cNvSpPr/>
            <p:nvPr/>
          </p:nvSpPr>
          <p:spPr>
            <a:xfrm>
              <a:off x="5022466" y="2597224"/>
              <a:ext cx="23438" cy="89616"/>
            </a:xfrm>
            <a:custGeom>
              <a:avLst/>
              <a:gdLst/>
              <a:ahLst/>
              <a:cxnLst/>
              <a:rect l="l" t="t" r="r" b="b"/>
              <a:pathLst>
                <a:path w="1069" h="3904" extrusionOk="0">
                  <a:moveTo>
                    <a:pt x="1" y="0"/>
                  </a:moveTo>
                  <a:lnTo>
                    <a:pt x="1068" y="3903"/>
                  </a:lnTo>
                  <a:cubicBezTo>
                    <a:pt x="1068" y="3903"/>
                    <a:pt x="935" y="1335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8"/>
            <p:cNvSpPr/>
            <p:nvPr/>
          </p:nvSpPr>
          <p:spPr>
            <a:xfrm>
              <a:off x="5008631" y="2591095"/>
              <a:ext cx="239838" cy="105708"/>
            </a:xfrm>
            <a:custGeom>
              <a:avLst/>
              <a:gdLst/>
              <a:ahLst/>
              <a:cxnLst/>
              <a:rect l="l" t="t" r="r" b="b"/>
              <a:pathLst>
                <a:path w="10939" h="4605" extrusionOk="0">
                  <a:moveTo>
                    <a:pt x="565" y="1"/>
                  </a:moveTo>
                  <a:cubicBezTo>
                    <a:pt x="0" y="765"/>
                    <a:pt x="1321" y="4604"/>
                    <a:pt x="1859" y="4604"/>
                  </a:cubicBezTo>
                  <a:cubicBezTo>
                    <a:pt x="1861" y="4604"/>
                    <a:pt x="1864" y="4604"/>
                    <a:pt x="1866" y="4604"/>
                  </a:cubicBezTo>
                  <a:cubicBezTo>
                    <a:pt x="2366" y="4571"/>
                    <a:pt x="3067" y="2536"/>
                    <a:pt x="3434" y="2502"/>
                  </a:cubicBezTo>
                  <a:cubicBezTo>
                    <a:pt x="3801" y="2469"/>
                    <a:pt x="10539" y="1935"/>
                    <a:pt x="10939" y="1902"/>
                  </a:cubicBezTo>
                  <a:cubicBezTo>
                    <a:pt x="10710" y="1902"/>
                    <a:pt x="8456" y="1880"/>
                    <a:pt x="6453" y="1880"/>
                  </a:cubicBezTo>
                  <a:cubicBezTo>
                    <a:pt x="4951" y="1880"/>
                    <a:pt x="3591" y="1892"/>
                    <a:pt x="3334" y="1935"/>
                  </a:cubicBezTo>
                  <a:cubicBezTo>
                    <a:pt x="2766" y="2035"/>
                    <a:pt x="2299" y="3069"/>
                    <a:pt x="1933" y="3236"/>
                  </a:cubicBezTo>
                  <a:cubicBezTo>
                    <a:pt x="1909" y="3244"/>
                    <a:pt x="1883" y="3248"/>
                    <a:pt x="1857" y="3248"/>
                  </a:cubicBezTo>
                  <a:cubicBezTo>
                    <a:pt x="1769" y="3248"/>
                    <a:pt x="1668" y="3205"/>
                    <a:pt x="1566" y="3103"/>
                  </a:cubicBezTo>
                  <a:cubicBezTo>
                    <a:pt x="1466" y="3036"/>
                    <a:pt x="1399" y="2936"/>
                    <a:pt x="1332" y="2836"/>
                  </a:cubicBezTo>
                  <a:cubicBezTo>
                    <a:pt x="832" y="2202"/>
                    <a:pt x="298" y="100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8"/>
            <p:cNvSpPr/>
            <p:nvPr/>
          </p:nvSpPr>
          <p:spPr>
            <a:xfrm>
              <a:off x="5188679" y="2741956"/>
              <a:ext cx="200943" cy="237584"/>
            </a:xfrm>
            <a:custGeom>
              <a:avLst/>
              <a:gdLst/>
              <a:ahLst/>
              <a:cxnLst/>
              <a:rect l="l" t="t" r="r" b="b"/>
              <a:pathLst>
                <a:path w="9165" h="10350" extrusionOk="0">
                  <a:moveTo>
                    <a:pt x="5929" y="0"/>
                  </a:moveTo>
                  <a:cubicBezTo>
                    <a:pt x="5929" y="0"/>
                    <a:pt x="5496" y="934"/>
                    <a:pt x="4929" y="2102"/>
                  </a:cubicBezTo>
                  <a:cubicBezTo>
                    <a:pt x="3961" y="4070"/>
                    <a:pt x="2660" y="6738"/>
                    <a:pt x="2493" y="6972"/>
                  </a:cubicBezTo>
                  <a:cubicBezTo>
                    <a:pt x="2327" y="7205"/>
                    <a:pt x="792" y="7239"/>
                    <a:pt x="492" y="7739"/>
                  </a:cubicBezTo>
                  <a:cubicBezTo>
                    <a:pt x="0" y="8507"/>
                    <a:pt x="3611" y="10350"/>
                    <a:pt x="4472" y="10350"/>
                  </a:cubicBezTo>
                  <a:cubicBezTo>
                    <a:pt x="4546" y="10350"/>
                    <a:pt x="4599" y="10336"/>
                    <a:pt x="4628" y="10307"/>
                  </a:cubicBezTo>
                  <a:cubicBezTo>
                    <a:pt x="4728" y="10107"/>
                    <a:pt x="4728" y="9907"/>
                    <a:pt x="4662" y="9707"/>
                  </a:cubicBezTo>
                  <a:cubicBezTo>
                    <a:pt x="4562" y="9006"/>
                    <a:pt x="4095" y="7906"/>
                    <a:pt x="4261" y="7706"/>
                  </a:cubicBezTo>
                  <a:cubicBezTo>
                    <a:pt x="4528" y="7439"/>
                    <a:pt x="9165" y="2001"/>
                    <a:pt x="9165" y="2001"/>
                  </a:cubicBezTo>
                  <a:lnTo>
                    <a:pt x="5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8"/>
            <p:cNvSpPr/>
            <p:nvPr/>
          </p:nvSpPr>
          <p:spPr>
            <a:xfrm>
              <a:off x="5204575" y="2928006"/>
              <a:ext cx="76080" cy="46736"/>
            </a:xfrm>
            <a:custGeom>
              <a:avLst/>
              <a:gdLst/>
              <a:ahLst/>
              <a:cxnLst/>
              <a:rect l="l" t="t" r="r" b="b"/>
              <a:pathLst>
                <a:path w="3470" h="2036" extrusionOk="0">
                  <a:moveTo>
                    <a:pt x="1" y="1"/>
                  </a:moveTo>
                  <a:lnTo>
                    <a:pt x="3470" y="2036"/>
                  </a:lnTo>
                  <a:cubicBezTo>
                    <a:pt x="3470" y="2036"/>
                    <a:pt x="1568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8"/>
            <p:cNvSpPr/>
            <p:nvPr/>
          </p:nvSpPr>
          <p:spPr>
            <a:xfrm>
              <a:off x="5188679" y="2790184"/>
              <a:ext cx="108068" cy="189356"/>
            </a:xfrm>
            <a:custGeom>
              <a:avLst/>
              <a:gdLst/>
              <a:ahLst/>
              <a:cxnLst/>
              <a:rect l="l" t="t" r="r" b="b"/>
              <a:pathLst>
                <a:path w="4929" h="8249" extrusionOk="0">
                  <a:moveTo>
                    <a:pt x="4929" y="1"/>
                  </a:moveTo>
                  <a:lnTo>
                    <a:pt x="4929" y="1"/>
                  </a:lnTo>
                  <a:cubicBezTo>
                    <a:pt x="3961" y="1969"/>
                    <a:pt x="2660" y="4637"/>
                    <a:pt x="2493" y="4871"/>
                  </a:cubicBezTo>
                  <a:cubicBezTo>
                    <a:pt x="2327" y="5104"/>
                    <a:pt x="792" y="5138"/>
                    <a:pt x="492" y="5638"/>
                  </a:cubicBezTo>
                  <a:cubicBezTo>
                    <a:pt x="0" y="6406"/>
                    <a:pt x="3611" y="8249"/>
                    <a:pt x="4472" y="8249"/>
                  </a:cubicBezTo>
                  <a:cubicBezTo>
                    <a:pt x="4546" y="8249"/>
                    <a:pt x="4599" y="8235"/>
                    <a:pt x="4628" y="8206"/>
                  </a:cubicBezTo>
                  <a:cubicBezTo>
                    <a:pt x="4728" y="8006"/>
                    <a:pt x="4728" y="7806"/>
                    <a:pt x="4662" y="7606"/>
                  </a:cubicBezTo>
                  <a:lnTo>
                    <a:pt x="4662" y="7606"/>
                  </a:lnTo>
                  <a:cubicBezTo>
                    <a:pt x="4662" y="7739"/>
                    <a:pt x="4595" y="7839"/>
                    <a:pt x="4528" y="7940"/>
                  </a:cubicBezTo>
                  <a:cubicBezTo>
                    <a:pt x="4495" y="7973"/>
                    <a:pt x="4445" y="7990"/>
                    <a:pt x="4378" y="7990"/>
                  </a:cubicBezTo>
                  <a:cubicBezTo>
                    <a:pt x="4311" y="7990"/>
                    <a:pt x="4228" y="7973"/>
                    <a:pt x="4128" y="7940"/>
                  </a:cubicBezTo>
                  <a:cubicBezTo>
                    <a:pt x="4061" y="7940"/>
                    <a:pt x="3995" y="7906"/>
                    <a:pt x="3961" y="7873"/>
                  </a:cubicBezTo>
                  <a:cubicBezTo>
                    <a:pt x="3561" y="7706"/>
                    <a:pt x="3227" y="7506"/>
                    <a:pt x="2894" y="7272"/>
                  </a:cubicBezTo>
                  <a:cubicBezTo>
                    <a:pt x="2560" y="7039"/>
                    <a:pt x="2260" y="6772"/>
                    <a:pt x="1993" y="6472"/>
                  </a:cubicBezTo>
                  <a:cubicBezTo>
                    <a:pt x="1893" y="6405"/>
                    <a:pt x="1860" y="6305"/>
                    <a:pt x="1826" y="6205"/>
                  </a:cubicBezTo>
                  <a:cubicBezTo>
                    <a:pt x="1826" y="5738"/>
                    <a:pt x="2727" y="5538"/>
                    <a:pt x="3027" y="5304"/>
                  </a:cubicBezTo>
                  <a:cubicBezTo>
                    <a:pt x="3261" y="5104"/>
                    <a:pt x="4361" y="1935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8"/>
            <p:cNvSpPr/>
            <p:nvPr/>
          </p:nvSpPr>
          <p:spPr>
            <a:xfrm>
              <a:off x="5511021" y="2791722"/>
              <a:ext cx="139706" cy="241372"/>
            </a:xfrm>
            <a:custGeom>
              <a:avLst/>
              <a:gdLst/>
              <a:ahLst/>
              <a:cxnLst/>
              <a:rect l="l" t="t" r="r" b="b"/>
              <a:pathLst>
                <a:path w="6372" h="10515" extrusionOk="0">
                  <a:moveTo>
                    <a:pt x="3703" y="0"/>
                  </a:moveTo>
                  <a:lnTo>
                    <a:pt x="0" y="868"/>
                  </a:lnTo>
                  <a:cubicBezTo>
                    <a:pt x="0" y="868"/>
                    <a:pt x="234" y="1501"/>
                    <a:pt x="534" y="2402"/>
                  </a:cubicBezTo>
                  <a:cubicBezTo>
                    <a:pt x="1234" y="4437"/>
                    <a:pt x="2469" y="7939"/>
                    <a:pt x="2502" y="8239"/>
                  </a:cubicBezTo>
                  <a:cubicBezTo>
                    <a:pt x="2535" y="8540"/>
                    <a:pt x="1501" y="9607"/>
                    <a:pt x="1635" y="10208"/>
                  </a:cubicBezTo>
                  <a:cubicBezTo>
                    <a:pt x="1684" y="10426"/>
                    <a:pt x="1955" y="10514"/>
                    <a:pt x="2343" y="10514"/>
                  </a:cubicBezTo>
                  <a:cubicBezTo>
                    <a:pt x="3261" y="10514"/>
                    <a:pt x="4837" y="10019"/>
                    <a:pt x="5704" y="9574"/>
                  </a:cubicBezTo>
                  <a:cubicBezTo>
                    <a:pt x="6105" y="9374"/>
                    <a:pt x="6371" y="9207"/>
                    <a:pt x="6371" y="9073"/>
                  </a:cubicBezTo>
                  <a:cubicBezTo>
                    <a:pt x="6371" y="8540"/>
                    <a:pt x="4337" y="7839"/>
                    <a:pt x="4303" y="7506"/>
                  </a:cubicBezTo>
                  <a:lnTo>
                    <a:pt x="37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8"/>
            <p:cNvSpPr/>
            <p:nvPr/>
          </p:nvSpPr>
          <p:spPr>
            <a:xfrm>
              <a:off x="5556362" y="3003826"/>
              <a:ext cx="84850" cy="23758"/>
            </a:xfrm>
            <a:custGeom>
              <a:avLst/>
              <a:gdLst/>
              <a:ahLst/>
              <a:cxnLst/>
              <a:rect l="l" t="t" r="r" b="b"/>
              <a:pathLst>
                <a:path w="3870" h="1035" extrusionOk="0">
                  <a:moveTo>
                    <a:pt x="3870" y="0"/>
                  </a:moveTo>
                  <a:cubicBezTo>
                    <a:pt x="3870" y="0"/>
                    <a:pt x="1301" y="134"/>
                    <a:pt x="0" y="1034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8"/>
            <p:cNvSpPr/>
            <p:nvPr/>
          </p:nvSpPr>
          <p:spPr>
            <a:xfrm>
              <a:off x="5522707" y="2846080"/>
              <a:ext cx="113396" cy="186395"/>
            </a:xfrm>
            <a:custGeom>
              <a:avLst/>
              <a:gdLst/>
              <a:ahLst/>
              <a:cxnLst/>
              <a:rect l="l" t="t" r="r" b="b"/>
              <a:pathLst>
                <a:path w="5172" h="8120" extrusionOk="0">
                  <a:moveTo>
                    <a:pt x="1" y="1"/>
                  </a:moveTo>
                  <a:lnTo>
                    <a:pt x="1" y="1"/>
                  </a:lnTo>
                  <a:cubicBezTo>
                    <a:pt x="701" y="2069"/>
                    <a:pt x="1936" y="5571"/>
                    <a:pt x="1969" y="5838"/>
                  </a:cubicBezTo>
                  <a:cubicBezTo>
                    <a:pt x="2002" y="6138"/>
                    <a:pt x="968" y="7239"/>
                    <a:pt x="1102" y="7806"/>
                  </a:cubicBezTo>
                  <a:cubicBezTo>
                    <a:pt x="1152" y="8029"/>
                    <a:pt x="1435" y="8120"/>
                    <a:pt x="1838" y="8120"/>
                  </a:cubicBezTo>
                  <a:cubicBezTo>
                    <a:pt x="2760" y="8120"/>
                    <a:pt x="4313" y="7647"/>
                    <a:pt x="5171" y="7206"/>
                  </a:cubicBezTo>
                  <a:lnTo>
                    <a:pt x="5171" y="7206"/>
                  </a:lnTo>
                  <a:cubicBezTo>
                    <a:pt x="4404" y="7406"/>
                    <a:pt x="3637" y="7506"/>
                    <a:pt x="2870" y="7573"/>
                  </a:cubicBezTo>
                  <a:cubicBezTo>
                    <a:pt x="2669" y="7573"/>
                    <a:pt x="2469" y="7573"/>
                    <a:pt x="2303" y="7506"/>
                  </a:cubicBezTo>
                  <a:cubicBezTo>
                    <a:pt x="2236" y="7506"/>
                    <a:pt x="2202" y="7506"/>
                    <a:pt x="2169" y="7473"/>
                  </a:cubicBezTo>
                  <a:cubicBezTo>
                    <a:pt x="1836" y="7206"/>
                    <a:pt x="2536" y="5938"/>
                    <a:pt x="2536" y="5738"/>
                  </a:cubicBezTo>
                  <a:cubicBezTo>
                    <a:pt x="2536" y="5571"/>
                    <a:pt x="868" y="19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8"/>
            <p:cNvSpPr/>
            <p:nvPr/>
          </p:nvSpPr>
          <p:spPr>
            <a:xfrm>
              <a:off x="5693853" y="2643938"/>
              <a:ext cx="230388" cy="200076"/>
            </a:xfrm>
            <a:custGeom>
              <a:avLst/>
              <a:gdLst/>
              <a:ahLst/>
              <a:cxnLst/>
              <a:rect l="l" t="t" r="r" b="b"/>
              <a:pathLst>
                <a:path w="10508" h="8716" extrusionOk="0">
                  <a:moveTo>
                    <a:pt x="2002" y="0"/>
                  </a:moveTo>
                  <a:lnTo>
                    <a:pt x="0" y="3203"/>
                  </a:lnTo>
                  <a:lnTo>
                    <a:pt x="401" y="3403"/>
                  </a:lnTo>
                  <a:cubicBezTo>
                    <a:pt x="1802" y="4070"/>
                    <a:pt x="6639" y="6405"/>
                    <a:pt x="7005" y="6672"/>
                  </a:cubicBezTo>
                  <a:cubicBezTo>
                    <a:pt x="7206" y="6839"/>
                    <a:pt x="7239" y="8340"/>
                    <a:pt x="7773" y="8673"/>
                  </a:cubicBezTo>
                  <a:cubicBezTo>
                    <a:pt x="7819" y="8702"/>
                    <a:pt x="7870" y="8716"/>
                    <a:pt x="7924" y="8716"/>
                  </a:cubicBezTo>
                  <a:cubicBezTo>
                    <a:pt x="8370" y="8716"/>
                    <a:pt x="9038" y="7784"/>
                    <a:pt x="9574" y="6772"/>
                  </a:cubicBezTo>
                  <a:cubicBezTo>
                    <a:pt x="10141" y="5771"/>
                    <a:pt x="10508" y="4704"/>
                    <a:pt x="10341" y="4537"/>
                  </a:cubicBezTo>
                  <a:cubicBezTo>
                    <a:pt x="10274" y="4475"/>
                    <a:pt x="10165" y="4450"/>
                    <a:pt x="10028" y="4450"/>
                  </a:cubicBezTo>
                  <a:cubicBezTo>
                    <a:pt x="9441" y="4450"/>
                    <a:pt x="8348" y="4908"/>
                    <a:pt x="7899" y="4908"/>
                  </a:cubicBezTo>
                  <a:cubicBezTo>
                    <a:pt x="7828" y="4908"/>
                    <a:pt x="7773" y="4897"/>
                    <a:pt x="7739" y="4870"/>
                  </a:cubicBezTo>
                  <a:cubicBezTo>
                    <a:pt x="7439" y="4637"/>
                    <a:pt x="2002" y="0"/>
                    <a:pt x="2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8"/>
            <p:cNvSpPr/>
            <p:nvPr/>
          </p:nvSpPr>
          <p:spPr>
            <a:xfrm>
              <a:off x="5872301" y="2757267"/>
              <a:ext cx="43916" cy="80411"/>
            </a:xfrm>
            <a:custGeom>
              <a:avLst/>
              <a:gdLst/>
              <a:ahLst/>
              <a:cxnLst/>
              <a:rect l="l" t="t" r="r" b="b"/>
              <a:pathLst>
                <a:path w="2003" h="3503" extrusionOk="0">
                  <a:moveTo>
                    <a:pt x="2002" y="0"/>
                  </a:moveTo>
                  <a:cubicBezTo>
                    <a:pt x="2002" y="0"/>
                    <a:pt x="301" y="1935"/>
                    <a:pt x="1" y="3503"/>
                  </a:cubicBezTo>
                  <a:lnTo>
                    <a:pt x="2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8"/>
            <p:cNvSpPr/>
            <p:nvPr/>
          </p:nvSpPr>
          <p:spPr>
            <a:xfrm>
              <a:off x="5702623" y="2722031"/>
              <a:ext cx="201140" cy="121983"/>
            </a:xfrm>
            <a:custGeom>
              <a:avLst/>
              <a:gdLst/>
              <a:ahLst/>
              <a:cxnLst/>
              <a:rect l="l" t="t" r="r" b="b"/>
              <a:pathLst>
                <a:path w="9174" h="5314" extrusionOk="0">
                  <a:moveTo>
                    <a:pt x="1" y="1"/>
                  </a:moveTo>
                  <a:cubicBezTo>
                    <a:pt x="1402" y="668"/>
                    <a:pt x="6239" y="3003"/>
                    <a:pt x="6605" y="3270"/>
                  </a:cubicBezTo>
                  <a:cubicBezTo>
                    <a:pt x="6806" y="3437"/>
                    <a:pt x="6839" y="4938"/>
                    <a:pt x="7373" y="5271"/>
                  </a:cubicBezTo>
                  <a:cubicBezTo>
                    <a:pt x="7419" y="5300"/>
                    <a:pt x="7470" y="5314"/>
                    <a:pt x="7524" y="5314"/>
                  </a:cubicBezTo>
                  <a:cubicBezTo>
                    <a:pt x="7970" y="5314"/>
                    <a:pt x="8638" y="4382"/>
                    <a:pt x="9174" y="3370"/>
                  </a:cubicBezTo>
                  <a:lnTo>
                    <a:pt x="9174" y="3370"/>
                  </a:lnTo>
                  <a:cubicBezTo>
                    <a:pt x="8874" y="3703"/>
                    <a:pt x="8540" y="4004"/>
                    <a:pt x="8173" y="4270"/>
                  </a:cubicBezTo>
                  <a:cubicBezTo>
                    <a:pt x="8107" y="4337"/>
                    <a:pt x="8006" y="4371"/>
                    <a:pt x="7940" y="4371"/>
                  </a:cubicBezTo>
                  <a:cubicBezTo>
                    <a:pt x="7929" y="4372"/>
                    <a:pt x="7919" y="4373"/>
                    <a:pt x="7909" y="4373"/>
                  </a:cubicBezTo>
                  <a:cubicBezTo>
                    <a:pt x="7497" y="4373"/>
                    <a:pt x="7304" y="3062"/>
                    <a:pt x="7206" y="2769"/>
                  </a:cubicBezTo>
                  <a:cubicBezTo>
                    <a:pt x="7072" y="243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8"/>
            <p:cNvSpPr/>
            <p:nvPr/>
          </p:nvSpPr>
          <p:spPr>
            <a:xfrm>
              <a:off x="5740663" y="2370567"/>
              <a:ext cx="245670" cy="146269"/>
            </a:xfrm>
            <a:custGeom>
              <a:avLst/>
              <a:gdLst/>
              <a:ahLst/>
              <a:cxnLst/>
              <a:rect l="l" t="t" r="r" b="b"/>
              <a:pathLst>
                <a:path w="11205" h="6372" extrusionOk="0">
                  <a:moveTo>
                    <a:pt x="9112" y="1"/>
                  </a:moveTo>
                  <a:cubicBezTo>
                    <a:pt x="9110" y="1"/>
                    <a:pt x="9109" y="1"/>
                    <a:pt x="9107" y="1"/>
                  </a:cubicBezTo>
                  <a:cubicBezTo>
                    <a:pt x="8573" y="34"/>
                    <a:pt x="7873" y="2036"/>
                    <a:pt x="7506" y="2069"/>
                  </a:cubicBezTo>
                  <a:cubicBezTo>
                    <a:pt x="7272" y="2102"/>
                    <a:pt x="3703" y="2402"/>
                    <a:pt x="1568" y="2569"/>
                  </a:cubicBezTo>
                  <a:cubicBezTo>
                    <a:pt x="667" y="2636"/>
                    <a:pt x="0" y="2669"/>
                    <a:pt x="0" y="2669"/>
                  </a:cubicBezTo>
                  <a:lnTo>
                    <a:pt x="868" y="6372"/>
                  </a:lnTo>
                  <a:cubicBezTo>
                    <a:pt x="868" y="6372"/>
                    <a:pt x="7773" y="3937"/>
                    <a:pt x="8273" y="3870"/>
                  </a:cubicBezTo>
                  <a:cubicBezTo>
                    <a:pt x="8283" y="3868"/>
                    <a:pt x="8293" y="3867"/>
                    <a:pt x="8305" y="3867"/>
                  </a:cubicBezTo>
                  <a:cubicBezTo>
                    <a:pt x="8446" y="3867"/>
                    <a:pt x="8703" y="4054"/>
                    <a:pt x="9073" y="4270"/>
                  </a:cubicBezTo>
                  <a:cubicBezTo>
                    <a:pt x="9431" y="4509"/>
                    <a:pt x="9843" y="4748"/>
                    <a:pt x="10141" y="4748"/>
                  </a:cubicBezTo>
                  <a:cubicBezTo>
                    <a:pt x="10176" y="4748"/>
                    <a:pt x="10209" y="4745"/>
                    <a:pt x="10241" y="4737"/>
                  </a:cubicBezTo>
                  <a:cubicBezTo>
                    <a:pt x="11205" y="4505"/>
                    <a:pt x="9619" y="1"/>
                    <a:pt x="9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8"/>
            <p:cNvSpPr/>
            <p:nvPr/>
          </p:nvSpPr>
          <p:spPr>
            <a:xfrm>
              <a:off x="5943974" y="2379772"/>
              <a:ext cx="23438" cy="89593"/>
            </a:xfrm>
            <a:custGeom>
              <a:avLst/>
              <a:gdLst/>
              <a:ahLst/>
              <a:cxnLst/>
              <a:rect l="l" t="t" r="r" b="b"/>
              <a:pathLst>
                <a:path w="1069" h="3903" extrusionOk="0">
                  <a:moveTo>
                    <a:pt x="1" y="0"/>
                  </a:moveTo>
                  <a:cubicBezTo>
                    <a:pt x="1" y="0"/>
                    <a:pt x="134" y="2569"/>
                    <a:pt x="1068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8"/>
            <p:cNvSpPr/>
            <p:nvPr/>
          </p:nvSpPr>
          <p:spPr>
            <a:xfrm>
              <a:off x="5775765" y="2370567"/>
              <a:ext cx="210568" cy="108990"/>
            </a:xfrm>
            <a:custGeom>
              <a:avLst/>
              <a:gdLst/>
              <a:ahLst/>
              <a:cxnLst/>
              <a:rect l="l" t="t" r="r" b="b"/>
              <a:pathLst>
                <a:path w="9604" h="4748" extrusionOk="0">
                  <a:moveTo>
                    <a:pt x="7512" y="1"/>
                  </a:moveTo>
                  <a:cubicBezTo>
                    <a:pt x="7510" y="1"/>
                    <a:pt x="7508" y="1"/>
                    <a:pt x="7506" y="1"/>
                  </a:cubicBezTo>
                  <a:cubicBezTo>
                    <a:pt x="7005" y="34"/>
                    <a:pt x="6305" y="2036"/>
                    <a:pt x="5938" y="2069"/>
                  </a:cubicBezTo>
                  <a:cubicBezTo>
                    <a:pt x="5671" y="2102"/>
                    <a:pt x="2102" y="2402"/>
                    <a:pt x="0" y="2536"/>
                  </a:cubicBezTo>
                  <a:cubicBezTo>
                    <a:pt x="1699" y="2625"/>
                    <a:pt x="4594" y="2741"/>
                    <a:pt x="5550" y="2741"/>
                  </a:cubicBezTo>
                  <a:cubicBezTo>
                    <a:pt x="5665" y="2741"/>
                    <a:pt x="5751" y="2740"/>
                    <a:pt x="5805" y="2736"/>
                  </a:cubicBezTo>
                  <a:cubicBezTo>
                    <a:pt x="6505" y="2669"/>
                    <a:pt x="7072" y="1468"/>
                    <a:pt x="7539" y="1368"/>
                  </a:cubicBezTo>
                  <a:cubicBezTo>
                    <a:pt x="7557" y="1362"/>
                    <a:pt x="7574" y="1360"/>
                    <a:pt x="7590" y="1360"/>
                  </a:cubicBezTo>
                  <a:cubicBezTo>
                    <a:pt x="7664" y="1360"/>
                    <a:pt x="7724" y="1419"/>
                    <a:pt x="7806" y="1502"/>
                  </a:cubicBezTo>
                  <a:cubicBezTo>
                    <a:pt x="7939" y="1635"/>
                    <a:pt x="8040" y="1802"/>
                    <a:pt x="8106" y="1969"/>
                  </a:cubicBezTo>
                  <a:cubicBezTo>
                    <a:pt x="8373" y="2503"/>
                    <a:pt x="8540" y="3103"/>
                    <a:pt x="8573" y="3703"/>
                  </a:cubicBezTo>
                  <a:cubicBezTo>
                    <a:pt x="8573" y="3803"/>
                    <a:pt x="8540" y="3870"/>
                    <a:pt x="8540" y="3970"/>
                  </a:cubicBezTo>
                  <a:cubicBezTo>
                    <a:pt x="8507" y="4037"/>
                    <a:pt x="8440" y="4070"/>
                    <a:pt x="8373" y="4104"/>
                  </a:cubicBezTo>
                  <a:cubicBezTo>
                    <a:pt x="8073" y="4170"/>
                    <a:pt x="7773" y="4237"/>
                    <a:pt x="7472" y="4270"/>
                  </a:cubicBezTo>
                  <a:cubicBezTo>
                    <a:pt x="7830" y="4509"/>
                    <a:pt x="8242" y="4748"/>
                    <a:pt x="8540" y="4748"/>
                  </a:cubicBezTo>
                  <a:cubicBezTo>
                    <a:pt x="8575" y="4748"/>
                    <a:pt x="8608" y="4745"/>
                    <a:pt x="8640" y="4737"/>
                  </a:cubicBezTo>
                  <a:cubicBezTo>
                    <a:pt x="9604" y="4505"/>
                    <a:pt x="8051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8"/>
            <p:cNvSpPr/>
            <p:nvPr/>
          </p:nvSpPr>
          <p:spPr>
            <a:xfrm>
              <a:off x="5600234" y="2087187"/>
              <a:ext cx="196031" cy="238227"/>
            </a:xfrm>
            <a:custGeom>
              <a:avLst/>
              <a:gdLst/>
              <a:ahLst/>
              <a:cxnLst/>
              <a:rect l="l" t="t" r="r" b="b"/>
              <a:pathLst>
                <a:path w="8941" h="10378" extrusionOk="0">
                  <a:moveTo>
                    <a:pt x="4676" y="1"/>
                  </a:moveTo>
                  <a:cubicBezTo>
                    <a:pt x="4609" y="1"/>
                    <a:pt x="4562" y="12"/>
                    <a:pt x="4537" y="37"/>
                  </a:cubicBezTo>
                  <a:cubicBezTo>
                    <a:pt x="4170" y="437"/>
                    <a:pt x="5104" y="2372"/>
                    <a:pt x="4871" y="2639"/>
                  </a:cubicBezTo>
                  <a:lnTo>
                    <a:pt x="468" y="7843"/>
                  </a:lnTo>
                  <a:cubicBezTo>
                    <a:pt x="168" y="8176"/>
                    <a:pt x="1" y="8376"/>
                    <a:pt x="1" y="8376"/>
                  </a:cubicBezTo>
                  <a:lnTo>
                    <a:pt x="3203" y="10378"/>
                  </a:lnTo>
                  <a:cubicBezTo>
                    <a:pt x="3203" y="10378"/>
                    <a:pt x="6372" y="3773"/>
                    <a:pt x="6672" y="3373"/>
                  </a:cubicBezTo>
                  <a:cubicBezTo>
                    <a:pt x="6839" y="3139"/>
                    <a:pt x="8373" y="3106"/>
                    <a:pt x="8674" y="2605"/>
                  </a:cubicBezTo>
                  <a:cubicBezTo>
                    <a:pt x="8940" y="2205"/>
                    <a:pt x="8040" y="1471"/>
                    <a:pt x="7006" y="904"/>
                  </a:cubicBezTo>
                  <a:cubicBezTo>
                    <a:pt x="6095" y="392"/>
                    <a:pt x="5063" y="1"/>
                    <a:pt x="4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8"/>
            <p:cNvSpPr/>
            <p:nvPr/>
          </p:nvSpPr>
          <p:spPr>
            <a:xfrm>
              <a:off x="5709201" y="2092628"/>
              <a:ext cx="76825" cy="45956"/>
            </a:xfrm>
            <a:custGeom>
              <a:avLst/>
              <a:gdLst/>
              <a:ahLst/>
              <a:cxnLst/>
              <a:rect l="l" t="t" r="r" b="b"/>
              <a:pathLst>
                <a:path w="3504" h="2002" extrusionOk="0">
                  <a:moveTo>
                    <a:pt x="1" y="0"/>
                  </a:moveTo>
                  <a:cubicBezTo>
                    <a:pt x="1" y="0"/>
                    <a:pt x="1902" y="1701"/>
                    <a:pt x="3503" y="20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8"/>
            <p:cNvSpPr/>
            <p:nvPr/>
          </p:nvSpPr>
          <p:spPr>
            <a:xfrm>
              <a:off x="5609749" y="2086935"/>
              <a:ext cx="144091" cy="179531"/>
            </a:xfrm>
            <a:custGeom>
              <a:avLst/>
              <a:gdLst/>
              <a:ahLst/>
              <a:cxnLst/>
              <a:rect l="l" t="t" r="r" b="b"/>
              <a:pathLst>
                <a:path w="6572" h="7821" extrusionOk="0">
                  <a:moveTo>
                    <a:pt x="4252" y="1"/>
                  </a:moveTo>
                  <a:cubicBezTo>
                    <a:pt x="4170" y="1"/>
                    <a:pt x="4107" y="16"/>
                    <a:pt x="4070" y="48"/>
                  </a:cubicBezTo>
                  <a:cubicBezTo>
                    <a:pt x="3703" y="448"/>
                    <a:pt x="4670" y="2350"/>
                    <a:pt x="4437" y="2650"/>
                  </a:cubicBezTo>
                  <a:lnTo>
                    <a:pt x="0" y="7820"/>
                  </a:lnTo>
                  <a:cubicBezTo>
                    <a:pt x="201" y="7653"/>
                    <a:pt x="5104" y="3350"/>
                    <a:pt x="5271" y="2983"/>
                  </a:cubicBezTo>
                  <a:cubicBezTo>
                    <a:pt x="5471" y="2616"/>
                    <a:pt x="4904" y="1716"/>
                    <a:pt x="4871" y="1149"/>
                  </a:cubicBezTo>
                  <a:cubicBezTo>
                    <a:pt x="4871" y="949"/>
                    <a:pt x="4971" y="849"/>
                    <a:pt x="5204" y="782"/>
                  </a:cubicBezTo>
                  <a:cubicBezTo>
                    <a:pt x="5271" y="748"/>
                    <a:pt x="5338" y="748"/>
                    <a:pt x="5438" y="748"/>
                  </a:cubicBezTo>
                  <a:cubicBezTo>
                    <a:pt x="5805" y="748"/>
                    <a:pt x="6205" y="815"/>
                    <a:pt x="6572" y="915"/>
                  </a:cubicBezTo>
                  <a:cubicBezTo>
                    <a:pt x="5675" y="411"/>
                    <a:pt x="4685" y="1"/>
                    <a:pt x="4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8"/>
            <p:cNvSpPr/>
            <p:nvPr/>
          </p:nvSpPr>
          <p:spPr>
            <a:xfrm>
              <a:off x="5344259" y="2731488"/>
              <a:ext cx="54155" cy="37187"/>
            </a:xfrm>
            <a:custGeom>
              <a:avLst/>
              <a:gdLst/>
              <a:ahLst/>
              <a:cxnLst/>
              <a:rect l="l" t="t" r="r" b="b"/>
              <a:pathLst>
                <a:path w="2470" h="1620" extrusionOk="0">
                  <a:moveTo>
                    <a:pt x="802" y="0"/>
                  </a:moveTo>
                  <a:cubicBezTo>
                    <a:pt x="502" y="0"/>
                    <a:pt x="263" y="112"/>
                    <a:pt x="168" y="323"/>
                  </a:cubicBezTo>
                  <a:cubicBezTo>
                    <a:pt x="1" y="690"/>
                    <a:pt x="368" y="1190"/>
                    <a:pt x="935" y="1457"/>
                  </a:cubicBezTo>
                  <a:cubicBezTo>
                    <a:pt x="1180" y="1566"/>
                    <a:pt x="1425" y="1619"/>
                    <a:pt x="1641" y="1619"/>
                  </a:cubicBezTo>
                  <a:cubicBezTo>
                    <a:pt x="1953" y="1619"/>
                    <a:pt x="2204" y="1507"/>
                    <a:pt x="2302" y="1290"/>
                  </a:cubicBezTo>
                  <a:cubicBezTo>
                    <a:pt x="2469" y="956"/>
                    <a:pt x="2102" y="456"/>
                    <a:pt x="1535" y="189"/>
                  </a:cubicBezTo>
                  <a:cubicBezTo>
                    <a:pt x="1280" y="61"/>
                    <a:pt x="1024" y="0"/>
                    <a:pt x="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8"/>
            <p:cNvSpPr/>
            <p:nvPr/>
          </p:nvSpPr>
          <p:spPr>
            <a:xfrm>
              <a:off x="5311130" y="2716912"/>
              <a:ext cx="77768" cy="78896"/>
            </a:xfrm>
            <a:custGeom>
              <a:avLst/>
              <a:gdLst/>
              <a:ahLst/>
              <a:cxnLst/>
              <a:rect l="l" t="t" r="r" b="b"/>
              <a:pathLst>
                <a:path w="3547" h="3437" extrusionOk="0">
                  <a:moveTo>
                    <a:pt x="1794" y="0"/>
                  </a:moveTo>
                  <a:cubicBezTo>
                    <a:pt x="893" y="0"/>
                    <a:pt x="0" y="459"/>
                    <a:pt x="177" y="1491"/>
                  </a:cubicBezTo>
                  <a:cubicBezTo>
                    <a:pt x="363" y="2824"/>
                    <a:pt x="1903" y="3437"/>
                    <a:pt x="3110" y="3437"/>
                  </a:cubicBezTo>
                  <a:cubicBezTo>
                    <a:pt x="3202" y="3437"/>
                    <a:pt x="3292" y="3433"/>
                    <a:pt x="3380" y="3426"/>
                  </a:cubicBezTo>
                  <a:cubicBezTo>
                    <a:pt x="3513" y="3393"/>
                    <a:pt x="3547" y="3193"/>
                    <a:pt x="3413" y="3193"/>
                  </a:cubicBezTo>
                  <a:cubicBezTo>
                    <a:pt x="2546" y="3092"/>
                    <a:pt x="1712" y="2692"/>
                    <a:pt x="1111" y="2092"/>
                  </a:cubicBezTo>
                  <a:cubicBezTo>
                    <a:pt x="711" y="1758"/>
                    <a:pt x="544" y="1224"/>
                    <a:pt x="745" y="724"/>
                  </a:cubicBezTo>
                  <a:cubicBezTo>
                    <a:pt x="978" y="90"/>
                    <a:pt x="1578" y="124"/>
                    <a:pt x="2146" y="57"/>
                  </a:cubicBezTo>
                  <a:cubicBezTo>
                    <a:pt x="2179" y="57"/>
                    <a:pt x="2179" y="24"/>
                    <a:pt x="2146" y="24"/>
                  </a:cubicBezTo>
                  <a:cubicBezTo>
                    <a:pt x="2030" y="8"/>
                    <a:pt x="1912" y="0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8"/>
            <p:cNvSpPr/>
            <p:nvPr/>
          </p:nvSpPr>
          <p:spPr>
            <a:xfrm>
              <a:off x="5374253" y="2288112"/>
              <a:ext cx="70226" cy="33583"/>
            </a:xfrm>
            <a:custGeom>
              <a:avLst/>
              <a:gdLst/>
              <a:ahLst/>
              <a:cxnLst/>
              <a:rect l="l" t="t" r="r" b="b"/>
              <a:pathLst>
                <a:path w="3203" h="1463" extrusionOk="0">
                  <a:moveTo>
                    <a:pt x="1888" y="0"/>
                  </a:moveTo>
                  <a:cubicBezTo>
                    <a:pt x="1762" y="0"/>
                    <a:pt x="1633" y="8"/>
                    <a:pt x="1501" y="24"/>
                  </a:cubicBezTo>
                  <a:cubicBezTo>
                    <a:pt x="634" y="157"/>
                    <a:pt x="0" y="557"/>
                    <a:pt x="34" y="924"/>
                  </a:cubicBezTo>
                  <a:cubicBezTo>
                    <a:pt x="88" y="1248"/>
                    <a:pt x="577" y="1462"/>
                    <a:pt x="1203" y="1462"/>
                  </a:cubicBezTo>
                  <a:cubicBezTo>
                    <a:pt x="1352" y="1462"/>
                    <a:pt x="1508" y="1450"/>
                    <a:pt x="1668" y="1425"/>
                  </a:cubicBezTo>
                  <a:cubicBezTo>
                    <a:pt x="2536" y="1324"/>
                    <a:pt x="3203" y="891"/>
                    <a:pt x="3136" y="524"/>
                  </a:cubicBezTo>
                  <a:cubicBezTo>
                    <a:pt x="3108" y="215"/>
                    <a:pt x="255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8"/>
            <p:cNvSpPr/>
            <p:nvPr/>
          </p:nvSpPr>
          <p:spPr>
            <a:xfrm>
              <a:off x="5337440" y="2270253"/>
              <a:ext cx="70467" cy="72836"/>
            </a:xfrm>
            <a:custGeom>
              <a:avLst/>
              <a:gdLst/>
              <a:ahLst/>
              <a:cxnLst/>
              <a:rect l="l" t="t" r="r" b="b"/>
              <a:pathLst>
                <a:path w="3214" h="3173" extrusionOk="0">
                  <a:moveTo>
                    <a:pt x="3147" y="1"/>
                  </a:moveTo>
                  <a:cubicBezTo>
                    <a:pt x="2180" y="68"/>
                    <a:pt x="712" y="535"/>
                    <a:pt x="412" y="1569"/>
                  </a:cubicBezTo>
                  <a:cubicBezTo>
                    <a:pt x="1" y="2865"/>
                    <a:pt x="1478" y="3173"/>
                    <a:pt x="2457" y="3173"/>
                  </a:cubicBezTo>
                  <a:cubicBezTo>
                    <a:pt x="2511" y="3173"/>
                    <a:pt x="2563" y="3172"/>
                    <a:pt x="2613" y="3170"/>
                  </a:cubicBezTo>
                  <a:cubicBezTo>
                    <a:pt x="2713" y="3170"/>
                    <a:pt x="2680" y="3036"/>
                    <a:pt x="2613" y="3036"/>
                  </a:cubicBezTo>
                  <a:cubicBezTo>
                    <a:pt x="2146" y="2970"/>
                    <a:pt x="1713" y="2836"/>
                    <a:pt x="1312" y="2603"/>
                  </a:cubicBezTo>
                  <a:cubicBezTo>
                    <a:pt x="845" y="2303"/>
                    <a:pt x="745" y="1669"/>
                    <a:pt x="1079" y="1202"/>
                  </a:cubicBezTo>
                  <a:cubicBezTo>
                    <a:pt x="1479" y="501"/>
                    <a:pt x="2380" y="201"/>
                    <a:pt x="3147" y="68"/>
                  </a:cubicBezTo>
                  <a:cubicBezTo>
                    <a:pt x="3214" y="68"/>
                    <a:pt x="3214" y="1"/>
                    <a:pt x="3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8"/>
            <p:cNvSpPr/>
            <p:nvPr/>
          </p:nvSpPr>
          <p:spPr>
            <a:xfrm>
              <a:off x="5655813" y="2395083"/>
              <a:ext cx="51962" cy="32229"/>
            </a:xfrm>
            <a:custGeom>
              <a:avLst/>
              <a:gdLst/>
              <a:ahLst/>
              <a:cxnLst/>
              <a:rect l="l" t="t" r="r" b="b"/>
              <a:pathLst>
                <a:path w="2370" h="1404" extrusionOk="0">
                  <a:moveTo>
                    <a:pt x="1202" y="0"/>
                  </a:moveTo>
                  <a:cubicBezTo>
                    <a:pt x="568" y="0"/>
                    <a:pt x="34" y="300"/>
                    <a:pt x="34" y="667"/>
                  </a:cubicBezTo>
                  <a:cubicBezTo>
                    <a:pt x="1" y="1068"/>
                    <a:pt x="535" y="1401"/>
                    <a:pt x="1168" y="1401"/>
                  </a:cubicBezTo>
                  <a:cubicBezTo>
                    <a:pt x="1201" y="1403"/>
                    <a:pt x="1233" y="1404"/>
                    <a:pt x="1265" y="1404"/>
                  </a:cubicBezTo>
                  <a:cubicBezTo>
                    <a:pt x="1858" y="1404"/>
                    <a:pt x="2369" y="1114"/>
                    <a:pt x="2369" y="734"/>
                  </a:cubicBezTo>
                  <a:cubicBezTo>
                    <a:pt x="2369" y="334"/>
                    <a:pt x="1836" y="34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8"/>
            <p:cNvSpPr/>
            <p:nvPr/>
          </p:nvSpPr>
          <p:spPr>
            <a:xfrm>
              <a:off x="5619264" y="2383582"/>
              <a:ext cx="62179" cy="69485"/>
            </a:xfrm>
            <a:custGeom>
              <a:avLst/>
              <a:gdLst/>
              <a:ahLst/>
              <a:cxnLst/>
              <a:rect l="l" t="t" r="r" b="b"/>
              <a:pathLst>
                <a:path w="2836" h="3027" extrusionOk="0">
                  <a:moveTo>
                    <a:pt x="2202" y="1"/>
                  </a:moveTo>
                  <a:cubicBezTo>
                    <a:pt x="1368" y="101"/>
                    <a:pt x="67" y="601"/>
                    <a:pt x="267" y="1669"/>
                  </a:cubicBezTo>
                  <a:cubicBezTo>
                    <a:pt x="444" y="2582"/>
                    <a:pt x="1556" y="3026"/>
                    <a:pt x="2411" y="3026"/>
                  </a:cubicBezTo>
                  <a:cubicBezTo>
                    <a:pt x="2525" y="3026"/>
                    <a:pt x="2634" y="3019"/>
                    <a:pt x="2735" y="3003"/>
                  </a:cubicBezTo>
                  <a:cubicBezTo>
                    <a:pt x="2835" y="2970"/>
                    <a:pt x="2835" y="2836"/>
                    <a:pt x="2735" y="2803"/>
                  </a:cubicBezTo>
                  <a:cubicBezTo>
                    <a:pt x="2135" y="2536"/>
                    <a:pt x="1401" y="2369"/>
                    <a:pt x="934" y="1902"/>
                  </a:cubicBezTo>
                  <a:cubicBezTo>
                    <a:pt x="0" y="901"/>
                    <a:pt x="1434" y="301"/>
                    <a:pt x="2202" y="68"/>
                  </a:cubicBezTo>
                  <a:cubicBezTo>
                    <a:pt x="2206" y="72"/>
                    <a:pt x="2210" y="74"/>
                    <a:pt x="2214" y="74"/>
                  </a:cubicBezTo>
                  <a:cubicBezTo>
                    <a:pt x="2234" y="74"/>
                    <a:pt x="2230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8"/>
            <p:cNvSpPr/>
            <p:nvPr/>
          </p:nvSpPr>
          <p:spPr>
            <a:xfrm>
              <a:off x="5258686" y="2648437"/>
              <a:ext cx="40254" cy="24700"/>
            </a:xfrm>
            <a:custGeom>
              <a:avLst/>
              <a:gdLst/>
              <a:ahLst/>
              <a:cxnLst/>
              <a:rect l="l" t="t" r="r" b="b"/>
              <a:pathLst>
                <a:path w="1836" h="1076" extrusionOk="0">
                  <a:moveTo>
                    <a:pt x="827" y="1"/>
                  </a:moveTo>
                  <a:cubicBezTo>
                    <a:pt x="378" y="1"/>
                    <a:pt x="32" y="193"/>
                    <a:pt x="1" y="471"/>
                  </a:cubicBezTo>
                  <a:cubicBezTo>
                    <a:pt x="1" y="772"/>
                    <a:pt x="368" y="1038"/>
                    <a:pt x="868" y="1072"/>
                  </a:cubicBezTo>
                  <a:cubicBezTo>
                    <a:pt x="902" y="1074"/>
                    <a:pt x="936" y="1075"/>
                    <a:pt x="969" y="1075"/>
                  </a:cubicBezTo>
                  <a:cubicBezTo>
                    <a:pt x="1452" y="1075"/>
                    <a:pt x="1802" y="852"/>
                    <a:pt x="1802" y="571"/>
                  </a:cubicBezTo>
                  <a:cubicBezTo>
                    <a:pt x="1836" y="271"/>
                    <a:pt x="1435" y="4"/>
                    <a:pt x="935" y="4"/>
                  </a:cubicBezTo>
                  <a:cubicBezTo>
                    <a:pt x="898" y="2"/>
                    <a:pt x="862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8"/>
            <p:cNvSpPr/>
            <p:nvPr/>
          </p:nvSpPr>
          <p:spPr>
            <a:xfrm>
              <a:off x="5230183" y="2639347"/>
              <a:ext cx="48279" cy="53990"/>
            </a:xfrm>
            <a:custGeom>
              <a:avLst/>
              <a:gdLst/>
              <a:ahLst/>
              <a:cxnLst/>
              <a:rect l="l" t="t" r="r" b="b"/>
              <a:pathLst>
                <a:path w="2202" h="2352" extrusionOk="0">
                  <a:moveTo>
                    <a:pt x="1735" y="0"/>
                  </a:moveTo>
                  <a:cubicBezTo>
                    <a:pt x="1067" y="33"/>
                    <a:pt x="67" y="400"/>
                    <a:pt x="200" y="1234"/>
                  </a:cubicBezTo>
                  <a:cubicBezTo>
                    <a:pt x="319" y="1979"/>
                    <a:pt x="1183" y="2351"/>
                    <a:pt x="1842" y="2351"/>
                  </a:cubicBezTo>
                  <a:cubicBezTo>
                    <a:pt x="1921" y="2351"/>
                    <a:pt x="1997" y="2346"/>
                    <a:pt x="2068" y="2335"/>
                  </a:cubicBezTo>
                  <a:cubicBezTo>
                    <a:pt x="2168" y="2335"/>
                    <a:pt x="2202" y="2168"/>
                    <a:pt x="2102" y="2168"/>
                  </a:cubicBezTo>
                  <a:cubicBezTo>
                    <a:pt x="1635" y="1935"/>
                    <a:pt x="1067" y="1801"/>
                    <a:pt x="701" y="1434"/>
                  </a:cubicBezTo>
                  <a:cubicBezTo>
                    <a:pt x="0" y="634"/>
                    <a:pt x="1134" y="200"/>
                    <a:pt x="1735" y="33"/>
                  </a:cubicBezTo>
                  <a:cubicBezTo>
                    <a:pt x="1768" y="33"/>
                    <a:pt x="1768" y="0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8"/>
            <p:cNvSpPr/>
            <p:nvPr/>
          </p:nvSpPr>
          <p:spPr>
            <a:xfrm>
              <a:off x="5708477" y="2655392"/>
              <a:ext cx="65841" cy="41411"/>
            </a:xfrm>
            <a:custGeom>
              <a:avLst/>
              <a:gdLst/>
              <a:ahLst/>
              <a:cxnLst/>
              <a:rect l="l" t="t" r="r" b="b"/>
              <a:pathLst>
                <a:path w="3003" h="1804" extrusionOk="0">
                  <a:moveTo>
                    <a:pt x="1757" y="1"/>
                  </a:moveTo>
                  <a:cubicBezTo>
                    <a:pt x="1632" y="1"/>
                    <a:pt x="1501" y="12"/>
                    <a:pt x="1368" y="35"/>
                  </a:cubicBezTo>
                  <a:cubicBezTo>
                    <a:pt x="568" y="168"/>
                    <a:pt x="1" y="669"/>
                    <a:pt x="67" y="1169"/>
                  </a:cubicBezTo>
                  <a:cubicBezTo>
                    <a:pt x="150" y="1555"/>
                    <a:pt x="642" y="1804"/>
                    <a:pt x="1262" y="1804"/>
                  </a:cubicBezTo>
                  <a:cubicBezTo>
                    <a:pt x="1392" y="1804"/>
                    <a:pt x="1529" y="1793"/>
                    <a:pt x="1668" y="1770"/>
                  </a:cubicBezTo>
                  <a:cubicBezTo>
                    <a:pt x="2436" y="1636"/>
                    <a:pt x="3003" y="1136"/>
                    <a:pt x="2936" y="669"/>
                  </a:cubicBezTo>
                  <a:cubicBezTo>
                    <a:pt x="2853" y="255"/>
                    <a:pt x="2360" y="1"/>
                    <a:pt x="1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8"/>
            <p:cNvSpPr/>
            <p:nvPr/>
          </p:nvSpPr>
          <p:spPr>
            <a:xfrm>
              <a:off x="5671183" y="2651375"/>
              <a:ext cx="78930" cy="74719"/>
            </a:xfrm>
            <a:custGeom>
              <a:avLst/>
              <a:gdLst/>
              <a:ahLst/>
              <a:cxnLst/>
              <a:rect l="l" t="t" r="r" b="b"/>
              <a:pathLst>
                <a:path w="3600" h="3255" extrusionOk="0">
                  <a:moveTo>
                    <a:pt x="1785" y="1"/>
                  </a:moveTo>
                  <a:cubicBezTo>
                    <a:pt x="1780" y="1"/>
                    <a:pt x="1775" y="3"/>
                    <a:pt x="1768" y="10"/>
                  </a:cubicBezTo>
                  <a:cubicBezTo>
                    <a:pt x="1034" y="577"/>
                    <a:pt x="0" y="1478"/>
                    <a:pt x="734" y="2512"/>
                  </a:cubicBezTo>
                  <a:cubicBezTo>
                    <a:pt x="1163" y="3001"/>
                    <a:pt x="1779" y="3254"/>
                    <a:pt x="2406" y="3254"/>
                  </a:cubicBezTo>
                  <a:cubicBezTo>
                    <a:pt x="2804" y="3254"/>
                    <a:pt x="3207" y="3152"/>
                    <a:pt x="3570" y="2945"/>
                  </a:cubicBezTo>
                  <a:cubicBezTo>
                    <a:pt x="3599" y="2916"/>
                    <a:pt x="3576" y="2807"/>
                    <a:pt x="3524" y="2807"/>
                  </a:cubicBezTo>
                  <a:cubicBezTo>
                    <a:pt x="3517" y="2807"/>
                    <a:pt x="3510" y="2808"/>
                    <a:pt x="3503" y="2812"/>
                  </a:cubicBezTo>
                  <a:cubicBezTo>
                    <a:pt x="3324" y="2837"/>
                    <a:pt x="3145" y="2850"/>
                    <a:pt x="2967" y="2850"/>
                  </a:cubicBezTo>
                  <a:cubicBezTo>
                    <a:pt x="2449" y="2850"/>
                    <a:pt x="1940" y="2744"/>
                    <a:pt x="1468" y="2545"/>
                  </a:cubicBezTo>
                  <a:cubicBezTo>
                    <a:pt x="234" y="1911"/>
                    <a:pt x="1101" y="677"/>
                    <a:pt x="1802" y="43"/>
                  </a:cubicBezTo>
                  <a:cubicBezTo>
                    <a:pt x="1802" y="43"/>
                    <a:pt x="1802" y="1"/>
                    <a:pt x="1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2" name="Google Shape;3242;p48"/>
          <p:cNvSpPr txBox="1">
            <a:spLocks noGrp="1"/>
          </p:cNvSpPr>
          <p:nvPr>
            <p:ph type="subTitle" idx="4294967295"/>
          </p:nvPr>
        </p:nvSpPr>
        <p:spPr>
          <a:xfrm>
            <a:off x="727325" y="1769000"/>
            <a:ext cx="14706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Poppins Medium"/>
                <a:ea typeface="Poppins Medium"/>
                <a:cs typeface="Poppins Medium"/>
                <a:sym typeface="Poppins Medium"/>
              </a:rPr>
              <a:t>29%</a:t>
            </a:r>
          </a:p>
        </p:txBody>
      </p:sp>
      <p:sp>
        <p:nvSpPr>
          <p:cNvPr id="3244" name="Google Shape;3244;p48"/>
          <p:cNvSpPr txBox="1">
            <a:spLocks noGrp="1"/>
          </p:cNvSpPr>
          <p:nvPr>
            <p:ph type="subTitle" idx="4294967295"/>
          </p:nvPr>
        </p:nvSpPr>
        <p:spPr>
          <a:xfrm>
            <a:off x="727325" y="3826400"/>
            <a:ext cx="14706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Poppins Medium"/>
                <a:ea typeface="Poppins Medium"/>
                <a:cs typeface="Poppins Medium"/>
                <a:sym typeface="Poppins Medium"/>
              </a:rPr>
              <a:t>23%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46" name="Google Shape;3246;p48"/>
          <p:cNvSpPr txBox="1">
            <a:spLocks noGrp="1"/>
          </p:cNvSpPr>
          <p:nvPr>
            <p:ph type="subTitle" idx="4294967295"/>
          </p:nvPr>
        </p:nvSpPr>
        <p:spPr>
          <a:xfrm>
            <a:off x="6946075" y="1768988"/>
            <a:ext cx="14706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Poppins Medium"/>
                <a:cs typeface="Arial" panose="020B0604020202020204" pitchFamily="34" charset="0"/>
                <a:sym typeface="Poppins Medium"/>
              </a:rPr>
              <a:t>24%</a:t>
            </a:r>
            <a:endParaRPr lang="en"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48" name="Google Shape;3248;p48"/>
          <p:cNvSpPr txBox="1">
            <a:spLocks noGrp="1"/>
          </p:cNvSpPr>
          <p:nvPr>
            <p:ph type="subTitle" idx="4294967295"/>
          </p:nvPr>
        </p:nvSpPr>
        <p:spPr>
          <a:xfrm>
            <a:off x="6946075" y="3826388"/>
            <a:ext cx="14706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Poppins Medium"/>
                <a:ea typeface="Poppins Medium"/>
                <a:cs typeface="Poppins Medium"/>
                <a:sym typeface="Poppins Medium"/>
              </a:rPr>
              <a:t>23%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865" name="Google Shape;1865;p35"/>
          <p:cNvSpPr txBox="1">
            <a:spLocks noGrp="1"/>
          </p:cNvSpPr>
          <p:nvPr>
            <p:ph type="subTitle" idx="2"/>
          </p:nvPr>
        </p:nvSpPr>
        <p:spPr>
          <a:xfrm>
            <a:off x="471730" y="3110775"/>
            <a:ext cx="2218818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similarity between Omicron/Delta’s sequences </a:t>
            </a:r>
            <a:endParaRPr lang="en-US" dirty="0"/>
          </a:p>
        </p:txBody>
      </p:sp>
      <p:sp>
        <p:nvSpPr>
          <p:cNvPr id="1866" name="Google Shape;1866;p35"/>
          <p:cNvSpPr txBox="1">
            <a:spLocks noGrp="1"/>
          </p:cNvSpPr>
          <p:nvPr>
            <p:ph type="subTitle" idx="3"/>
          </p:nvPr>
        </p:nvSpPr>
        <p:spPr>
          <a:xfrm>
            <a:off x="2690548" y="3110775"/>
            <a:ext cx="17856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similarity between the delta virus and the Omicron mutant</a:t>
            </a:r>
          </a:p>
        </p:txBody>
      </p:sp>
      <p:sp>
        <p:nvSpPr>
          <p:cNvPr id="1867" name="Google Shape;1867;p35"/>
          <p:cNvSpPr txBox="1">
            <a:spLocks noGrp="1"/>
          </p:cNvSpPr>
          <p:nvPr>
            <p:ph type="subTitle" idx="4"/>
          </p:nvPr>
        </p:nvSpPr>
        <p:spPr>
          <a:xfrm>
            <a:off x="4698739" y="2705040"/>
            <a:ext cx="17856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 CG content</a:t>
            </a:r>
            <a:endParaRPr dirty="0"/>
          </a:p>
        </p:txBody>
      </p:sp>
      <p:sp>
        <p:nvSpPr>
          <p:cNvPr id="1868" name="Google Shape;1868;p35"/>
          <p:cNvSpPr txBox="1">
            <a:spLocks noGrp="1"/>
          </p:cNvSpPr>
          <p:nvPr>
            <p:ph type="subTitle" idx="5"/>
          </p:nvPr>
        </p:nvSpPr>
        <p:spPr>
          <a:xfrm>
            <a:off x="6645194" y="3110775"/>
            <a:ext cx="17856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Delta and Omicron are from the same family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1869" name="Google Shape;1869;p35"/>
          <p:cNvSpPr/>
          <p:nvPr/>
        </p:nvSpPr>
        <p:spPr>
          <a:xfrm>
            <a:off x="1354572" y="2541446"/>
            <a:ext cx="502905" cy="442218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5"/>
          <p:cNvGrpSpPr/>
          <p:nvPr/>
        </p:nvGrpSpPr>
        <p:grpSpPr>
          <a:xfrm>
            <a:off x="7286532" y="2515365"/>
            <a:ext cx="502922" cy="494381"/>
            <a:chOff x="-22881800" y="1971800"/>
            <a:chExt cx="301675" cy="295400"/>
          </a:xfrm>
        </p:grpSpPr>
        <p:sp>
          <p:nvSpPr>
            <p:cNvPr id="1871" name="Google Shape;1871;p35"/>
            <p:cNvSpPr/>
            <p:nvPr/>
          </p:nvSpPr>
          <p:spPr>
            <a:xfrm>
              <a:off x="-22773100" y="20419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-22737675" y="21450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-22807775" y="211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-22773100" y="2163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-22669150" y="21104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-22881800" y="1971800"/>
              <a:ext cx="301675" cy="295400"/>
            </a:xfrm>
            <a:custGeom>
              <a:avLst/>
              <a:gdLst/>
              <a:ahLst/>
              <a:cxnLst/>
              <a:rect l="l" t="t" r="r" b="b"/>
              <a:pathLst>
                <a:path w="12067" h="11816" extrusionOk="0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35"/>
          <p:cNvSpPr/>
          <p:nvPr/>
        </p:nvSpPr>
        <p:spPr>
          <a:xfrm>
            <a:off x="3331880" y="2515357"/>
            <a:ext cx="502926" cy="494397"/>
          </a:xfrm>
          <a:custGeom>
            <a:avLst/>
            <a:gdLst/>
            <a:ahLst/>
            <a:cxnLst/>
            <a:rect l="l" t="t" r="r" b="b"/>
            <a:pathLst>
              <a:path w="11973" h="11839" extrusionOk="0">
                <a:moveTo>
                  <a:pt x="9322" y="655"/>
                </a:moveTo>
                <a:cubicBezTo>
                  <a:pt x="9413" y="655"/>
                  <a:pt x="9499" y="686"/>
                  <a:pt x="9547" y="749"/>
                </a:cubicBezTo>
                <a:lnTo>
                  <a:pt x="11027" y="2198"/>
                </a:lnTo>
                <a:cubicBezTo>
                  <a:pt x="11122" y="2324"/>
                  <a:pt x="11122" y="2545"/>
                  <a:pt x="11027" y="2671"/>
                </a:cubicBezTo>
                <a:cubicBezTo>
                  <a:pt x="10964" y="2718"/>
                  <a:pt x="10870" y="2742"/>
                  <a:pt x="10779" y="2742"/>
                </a:cubicBezTo>
                <a:cubicBezTo>
                  <a:pt x="10689" y="2742"/>
                  <a:pt x="10602" y="2718"/>
                  <a:pt x="10555" y="2671"/>
                </a:cubicBezTo>
                <a:lnTo>
                  <a:pt x="10303" y="2419"/>
                </a:lnTo>
                <a:lnTo>
                  <a:pt x="9074" y="1190"/>
                </a:lnTo>
                <a:cubicBezTo>
                  <a:pt x="8916" y="1096"/>
                  <a:pt x="8916" y="907"/>
                  <a:pt x="9074" y="749"/>
                </a:cubicBezTo>
                <a:cubicBezTo>
                  <a:pt x="9137" y="686"/>
                  <a:pt x="9232" y="655"/>
                  <a:pt x="9322" y="655"/>
                </a:cubicBezTo>
                <a:close/>
                <a:moveTo>
                  <a:pt x="9106" y="2230"/>
                </a:moveTo>
                <a:lnTo>
                  <a:pt x="9547" y="2702"/>
                </a:lnTo>
                <a:lnTo>
                  <a:pt x="9011" y="3270"/>
                </a:lnTo>
                <a:lnTo>
                  <a:pt x="8538" y="2797"/>
                </a:lnTo>
                <a:lnTo>
                  <a:pt x="9106" y="2230"/>
                </a:lnTo>
                <a:close/>
                <a:moveTo>
                  <a:pt x="6333" y="1694"/>
                </a:moveTo>
                <a:cubicBezTo>
                  <a:pt x="6396" y="1694"/>
                  <a:pt x="6522" y="1726"/>
                  <a:pt x="6554" y="1789"/>
                </a:cubicBezTo>
                <a:lnTo>
                  <a:pt x="8759" y="3994"/>
                </a:lnTo>
                <a:lnTo>
                  <a:pt x="9988" y="5223"/>
                </a:lnTo>
                <a:cubicBezTo>
                  <a:pt x="10082" y="5254"/>
                  <a:pt x="10114" y="5349"/>
                  <a:pt x="10114" y="5475"/>
                </a:cubicBezTo>
                <a:cubicBezTo>
                  <a:pt x="10114" y="5538"/>
                  <a:pt x="10082" y="5664"/>
                  <a:pt x="9988" y="5695"/>
                </a:cubicBezTo>
                <a:cubicBezTo>
                  <a:pt x="9925" y="5727"/>
                  <a:pt x="9830" y="5821"/>
                  <a:pt x="9767" y="5821"/>
                </a:cubicBezTo>
                <a:cubicBezTo>
                  <a:pt x="9673" y="5821"/>
                  <a:pt x="9547" y="5790"/>
                  <a:pt x="9515" y="5695"/>
                </a:cubicBezTo>
                <a:lnTo>
                  <a:pt x="6081" y="2261"/>
                </a:lnTo>
                <a:cubicBezTo>
                  <a:pt x="6018" y="2198"/>
                  <a:pt x="5987" y="2104"/>
                  <a:pt x="5987" y="2041"/>
                </a:cubicBezTo>
                <a:cubicBezTo>
                  <a:pt x="5987" y="1946"/>
                  <a:pt x="6018" y="1852"/>
                  <a:pt x="6081" y="1789"/>
                </a:cubicBezTo>
                <a:cubicBezTo>
                  <a:pt x="6176" y="1726"/>
                  <a:pt x="6239" y="1694"/>
                  <a:pt x="6333" y="1694"/>
                </a:cubicBezTo>
                <a:close/>
                <a:moveTo>
                  <a:pt x="6333" y="3459"/>
                </a:moveTo>
                <a:lnTo>
                  <a:pt x="8286" y="5412"/>
                </a:lnTo>
                <a:lnTo>
                  <a:pt x="7782" y="5947"/>
                </a:lnTo>
                <a:lnTo>
                  <a:pt x="7026" y="5191"/>
                </a:lnTo>
                <a:cubicBezTo>
                  <a:pt x="6979" y="5128"/>
                  <a:pt x="6892" y="5097"/>
                  <a:pt x="6802" y="5097"/>
                </a:cubicBezTo>
                <a:cubicBezTo>
                  <a:pt x="6711" y="5097"/>
                  <a:pt x="6617" y="5128"/>
                  <a:pt x="6554" y="5191"/>
                </a:cubicBezTo>
                <a:cubicBezTo>
                  <a:pt x="6459" y="5317"/>
                  <a:pt x="6459" y="5538"/>
                  <a:pt x="6554" y="5664"/>
                </a:cubicBezTo>
                <a:lnTo>
                  <a:pt x="7310" y="6420"/>
                </a:lnTo>
                <a:lnTo>
                  <a:pt x="6837" y="6893"/>
                </a:lnTo>
                <a:lnTo>
                  <a:pt x="4884" y="4908"/>
                </a:lnTo>
                <a:lnTo>
                  <a:pt x="6333" y="3459"/>
                </a:lnTo>
                <a:close/>
                <a:moveTo>
                  <a:pt x="4348" y="5506"/>
                </a:moveTo>
                <a:lnTo>
                  <a:pt x="6333" y="7460"/>
                </a:lnTo>
                <a:lnTo>
                  <a:pt x="5860" y="7932"/>
                </a:lnTo>
                <a:lnTo>
                  <a:pt x="5388" y="7460"/>
                </a:lnTo>
                <a:cubicBezTo>
                  <a:pt x="5325" y="7412"/>
                  <a:pt x="5238" y="7389"/>
                  <a:pt x="5152" y="7389"/>
                </a:cubicBezTo>
                <a:cubicBezTo>
                  <a:pt x="5065" y="7389"/>
                  <a:pt x="4978" y="7412"/>
                  <a:pt x="4915" y="7460"/>
                </a:cubicBezTo>
                <a:cubicBezTo>
                  <a:pt x="4789" y="7586"/>
                  <a:pt x="4789" y="7838"/>
                  <a:pt x="4915" y="7932"/>
                </a:cubicBezTo>
                <a:lnTo>
                  <a:pt x="5388" y="8405"/>
                </a:lnTo>
                <a:lnTo>
                  <a:pt x="5167" y="8657"/>
                </a:lnTo>
                <a:cubicBezTo>
                  <a:pt x="4915" y="8846"/>
                  <a:pt x="4632" y="8940"/>
                  <a:pt x="4360" y="8940"/>
                </a:cubicBezTo>
                <a:cubicBezTo>
                  <a:pt x="4088" y="8940"/>
                  <a:pt x="3828" y="8846"/>
                  <a:pt x="3624" y="8657"/>
                </a:cubicBezTo>
                <a:lnTo>
                  <a:pt x="3151" y="8184"/>
                </a:lnTo>
                <a:cubicBezTo>
                  <a:pt x="2742" y="7775"/>
                  <a:pt x="2742" y="7113"/>
                  <a:pt x="3151" y="6735"/>
                </a:cubicBezTo>
                <a:lnTo>
                  <a:pt x="4348" y="5506"/>
                </a:lnTo>
                <a:close/>
                <a:moveTo>
                  <a:pt x="2678" y="8657"/>
                </a:moveTo>
                <a:lnTo>
                  <a:pt x="3151" y="9129"/>
                </a:lnTo>
                <a:lnTo>
                  <a:pt x="2899" y="9350"/>
                </a:lnTo>
                <a:cubicBezTo>
                  <a:pt x="2836" y="9413"/>
                  <a:pt x="2749" y="9444"/>
                  <a:pt x="2663" y="9444"/>
                </a:cubicBezTo>
                <a:cubicBezTo>
                  <a:pt x="2576" y="9444"/>
                  <a:pt x="2489" y="9413"/>
                  <a:pt x="2426" y="9350"/>
                </a:cubicBezTo>
                <a:cubicBezTo>
                  <a:pt x="2300" y="9255"/>
                  <a:pt x="2300" y="9003"/>
                  <a:pt x="2426" y="8877"/>
                </a:cubicBezTo>
                <a:lnTo>
                  <a:pt x="2678" y="8657"/>
                </a:lnTo>
                <a:close/>
                <a:moveTo>
                  <a:pt x="9389" y="1"/>
                </a:moveTo>
                <a:cubicBezTo>
                  <a:pt x="9121" y="1"/>
                  <a:pt x="8853" y="103"/>
                  <a:pt x="8664" y="308"/>
                </a:cubicBezTo>
                <a:cubicBezTo>
                  <a:pt x="8255" y="686"/>
                  <a:pt x="8255" y="1379"/>
                  <a:pt x="8664" y="1757"/>
                </a:cubicBezTo>
                <a:lnTo>
                  <a:pt x="8097" y="2324"/>
                </a:lnTo>
                <a:lnTo>
                  <a:pt x="7121" y="1316"/>
                </a:lnTo>
                <a:cubicBezTo>
                  <a:pt x="6932" y="1127"/>
                  <a:pt x="6648" y="1001"/>
                  <a:pt x="6365" y="1001"/>
                </a:cubicBezTo>
                <a:cubicBezTo>
                  <a:pt x="6081" y="1001"/>
                  <a:pt x="5829" y="1127"/>
                  <a:pt x="5608" y="1316"/>
                </a:cubicBezTo>
                <a:cubicBezTo>
                  <a:pt x="5419" y="1537"/>
                  <a:pt x="5293" y="1789"/>
                  <a:pt x="5293" y="2072"/>
                </a:cubicBezTo>
                <a:cubicBezTo>
                  <a:pt x="5293" y="2356"/>
                  <a:pt x="5419" y="2639"/>
                  <a:pt x="5608" y="2828"/>
                </a:cubicBezTo>
                <a:lnTo>
                  <a:pt x="5860" y="3049"/>
                </a:lnTo>
                <a:lnTo>
                  <a:pt x="2678" y="6263"/>
                </a:lnTo>
                <a:cubicBezTo>
                  <a:pt x="2143" y="6767"/>
                  <a:pt x="2048" y="7460"/>
                  <a:pt x="2269" y="8090"/>
                </a:cubicBezTo>
                <a:lnTo>
                  <a:pt x="1922" y="8468"/>
                </a:lnTo>
                <a:cubicBezTo>
                  <a:pt x="1607" y="8783"/>
                  <a:pt x="1513" y="9255"/>
                  <a:pt x="1733" y="9634"/>
                </a:cubicBezTo>
                <a:lnTo>
                  <a:pt x="95" y="11240"/>
                </a:lnTo>
                <a:cubicBezTo>
                  <a:pt x="1" y="11366"/>
                  <a:pt x="1" y="11618"/>
                  <a:pt x="95" y="11713"/>
                </a:cubicBezTo>
                <a:cubicBezTo>
                  <a:pt x="190" y="11807"/>
                  <a:pt x="284" y="11839"/>
                  <a:pt x="347" y="11839"/>
                </a:cubicBezTo>
                <a:cubicBezTo>
                  <a:pt x="410" y="11839"/>
                  <a:pt x="536" y="11807"/>
                  <a:pt x="568" y="11713"/>
                </a:cubicBezTo>
                <a:lnTo>
                  <a:pt x="2206" y="10106"/>
                </a:lnTo>
                <a:cubicBezTo>
                  <a:pt x="2363" y="10201"/>
                  <a:pt x="2458" y="10232"/>
                  <a:pt x="2615" y="10232"/>
                </a:cubicBezTo>
                <a:cubicBezTo>
                  <a:pt x="2899" y="10232"/>
                  <a:pt x="3183" y="10106"/>
                  <a:pt x="3372" y="9917"/>
                </a:cubicBezTo>
                <a:lnTo>
                  <a:pt x="3718" y="9571"/>
                </a:lnTo>
                <a:cubicBezTo>
                  <a:pt x="3939" y="9634"/>
                  <a:pt x="4159" y="9665"/>
                  <a:pt x="4348" y="9665"/>
                </a:cubicBezTo>
                <a:cubicBezTo>
                  <a:pt x="4789" y="9665"/>
                  <a:pt x="5262" y="9508"/>
                  <a:pt x="5577" y="9161"/>
                </a:cubicBezTo>
                <a:lnTo>
                  <a:pt x="8759" y="5979"/>
                </a:lnTo>
                <a:lnTo>
                  <a:pt x="9011" y="6199"/>
                </a:lnTo>
                <a:cubicBezTo>
                  <a:pt x="9200" y="6420"/>
                  <a:pt x="9484" y="6515"/>
                  <a:pt x="9767" y="6515"/>
                </a:cubicBezTo>
                <a:cubicBezTo>
                  <a:pt x="10019" y="6515"/>
                  <a:pt x="10303" y="6420"/>
                  <a:pt x="10492" y="6199"/>
                </a:cubicBezTo>
                <a:cubicBezTo>
                  <a:pt x="10712" y="6010"/>
                  <a:pt x="10807" y="5727"/>
                  <a:pt x="10807" y="5475"/>
                </a:cubicBezTo>
                <a:cubicBezTo>
                  <a:pt x="10807" y="5191"/>
                  <a:pt x="10712" y="4908"/>
                  <a:pt x="10492" y="4719"/>
                </a:cubicBezTo>
                <a:lnTo>
                  <a:pt x="9515" y="3711"/>
                </a:lnTo>
                <a:lnTo>
                  <a:pt x="10082" y="3207"/>
                </a:lnTo>
                <a:cubicBezTo>
                  <a:pt x="10271" y="3427"/>
                  <a:pt x="10555" y="3522"/>
                  <a:pt x="10807" y="3522"/>
                </a:cubicBezTo>
                <a:cubicBezTo>
                  <a:pt x="11090" y="3522"/>
                  <a:pt x="11374" y="3427"/>
                  <a:pt x="11563" y="3207"/>
                </a:cubicBezTo>
                <a:cubicBezTo>
                  <a:pt x="11972" y="2828"/>
                  <a:pt x="11972" y="2167"/>
                  <a:pt x="11563" y="1757"/>
                </a:cubicBezTo>
                <a:lnTo>
                  <a:pt x="10114" y="308"/>
                </a:lnTo>
                <a:cubicBezTo>
                  <a:pt x="9925" y="103"/>
                  <a:pt x="9657" y="1"/>
                  <a:pt x="93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8" name="Google Shape;1878;p35"/>
          <p:cNvGrpSpPr/>
          <p:nvPr/>
        </p:nvGrpSpPr>
        <p:grpSpPr>
          <a:xfrm>
            <a:off x="5309208" y="2515357"/>
            <a:ext cx="502922" cy="494397"/>
            <a:chOff x="-26993200" y="1961775"/>
            <a:chExt cx="301675" cy="295975"/>
          </a:xfrm>
        </p:grpSpPr>
        <p:sp>
          <p:nvSpPr>
            <p:cNvPr id="1879" name="Google Shape;1879;p35"/>
            <p:cNvSpPr/>
            <p:nvPr/>
          </p:nvSpPr>
          <p:spPr>
            <a:xfrm>
              <a:off x="-26993200" y="1961775"/>
              <a:ext cx="301675" cy="295975"/>
            </a:xfrm>
            <a:custGeom>
              <a:avLst/>
              <a:gdLst/>
              <a:ahLst/>
              <a:cxnLst/>
              <a:rect l="l" t="t" r="r" b="b"/>
              <a:pathLst>
                <a:path w="12067" h="11839" extrusionOk="0">
                  <a:moveTo>
                    <a:pt x="8601" y="685"/>
                  </a:moveTo>
                  <a:cubicBezTo>
                    <a:pt x="8664" y="685"/>
                    <a:pt x="8790" y="717"/>
                    <a:pt x="8822" y="811"/>
                  </a:cubicBezTo>
                  <a:lnTo>
                    <a:pt x="11279" y="3237"/>
                  </a:lnTo>
                  <a:cubicBezTo>
                    <a:pt x="11342" y="3332"/>
                    <a:pt x="11374" y="3395"/>
                    <a:pt x="11374" y="3489"/>
                  </a:cubicBezTo>
                  <a:cubicBezTo>
                    <a:pt x="11374" y="3552"/>
                    <a:pt x="11342" y="3647"/>
                    <a:pt x="11279" y="3710"/>
                  </a:cubicBezTo>
                  <a:cubicBezTo>
                    <a:pt x="11216" y="3773"/>
                    <a:pt x="11122" y="3804"/>
                    <a:pt x="11031" y="3804"/>
                  </a:cubicBezTo>
                  <a:cubicBezTo>
                    <a:pt x="10941" y="3804"/>
                    <a:pt x="10854" y="3773"/>
                    <a:pt x="10807" y="3710"/>
                  </a:cubicBezTo>
                  <a:lnTo>
                    <a:pt x="8349" y="1284"/>
                  </a:lnTo>
                  <a:cubicBezTo>
                    <a:pt x="8286" y="1189"/>
                    <a:pt x="8223" y="1126"/>
                    <a:pt x="8223" y="1032"/>
                  </a:cubicBezTo>
                  <a:cubicBezTo>
                    <a:pt x="8223" y="969"/>
                    <a:pt x="8286" y="843"/>
                    <a:pt x="8349" y="811"/>
                  </a:cubicBezTo>
                  <a:cubicBezTo>
                    <a:pt x="8444" y="717"/>
                    <a:pt x="8507" y="685"/>
                    <a:pt x="8601" y="685"/>
                  </a:cubicBezTo>
                  <a:close/>
                  <a:moveTo>
                    <a:pt x="7971" y="2103"/>
                  </a:moveTo>
                  <a:lnTo>
                    <a:pt x="8759" y="2891"/>
                  </a:lnTo>
                  <a:lnTo>
                    <a:pt x="9925" y="4056"/>
                  </a:lnTo>
                  <a:lnTo>
                    <a:pt x="7058" y="6955"/>
                  </a:lnTo>
                  <a:cubicBezTo>
                    <a:pt x="6617" y="6545"/>
                    <a:pt x="5986" y="6356"/>
                    <a:pt x="5325" y="6356"/>
                  </a:cubicBezTo>
                  <a:lnTo>
                    <a:pt x="5293" y="6356"/>
                  </a:lnTo>
                  <a:cubicBezTo>
                    <a:pt x="5256" y="6359"/>
                    <a:pt x="5219" y="6360"/>
                    <a:pt x="5182" y="6360"/>
                  </a:cubicBezTo>
                  <a:cubicBezTo>
                    <a:pt x="4779" y="6360"/>
                    <a:pt x="4385" y="6206"/>
                    <a:pt x="4096" y="5947"/>
                  </a:cubicBezTo>
                  <a:lnTo>
                    <a:pt x="5136" y="4939"/>
                  </a:lnTo>
                  <a:lnTo>
                    <a:pt x="5356" y="5159"/>
                  </a:lnTo>
                  <a:cubicBezTo>
                    <a:pt x="5451" y="5254"/>
                    <a:pt x="5514" y="5285"/>
                    <a:pt x="5608" y="5285"/>
                  </a:cubicBezTo>
                  <a:cubicBezTo>
                    <a:pt x="5671" y="5285"/>
                    <a:pt x="5797" y="5254"/>
                    <a:pt x="5829" y="5159"/>
                  </a:cubicBezTo>
                  <a:cubicBezTo>
                    <a:pt x="5955" y="5065"/>
                    <a:pt x="5955" y="4813"/>
                    <a:pt x="5829" y="4687"/>
                  </a:cubicBezTo>
                  <a:lnTo>
                    <a:pt x="5608" y="4466"/>
                  </a:lnTo>
                  <a:lnTo>
                    <a:pt x="6081" y="3993"/>
                  </a:lnTo>
                  <a:lnTo>
                    <a:pt x="6302" y="4214"/>
                  </a:lnTo>
                  <a:cubicBezTo>
                    <a:pt x="6396" y="4308"/>
                    <a:pt x="6459" y="4340"/>
                    <a:pt x="6554" y="4340"/>
                  </a:cubicBezTo>
                  <a:cubicBezTo>
                    <a:pt x="6617" y="4340"/>
                    <a:pt x="6743" y="4308"/>
                    <a:pt x="6774" y="4214"/>
                  </a:cubicBezTo>
                  <a:cubicBezTo>
                    <a:pt x="6900" y="4119"/>
                    <a:pt x="6900" y="3867"/>
                    <a:pt x="6774" y="3741"/>
                  </a:cubicBezTo>
                  <a:lnTo>
                    <a:pt x="6554" y="3521"/>
                  </a:lnTo>
                  <a:lnTo>
                    <a:pt x="7026" y="3048"/>
                  </a:lnTo>
                  <a:lnTo>
                    <a:pt x="7247" y="3269"/>
                  </a:lnTo>
                  <a:cubicBezTo>
                    <a:pt x="7341" y="3363"/>
                    <a:pt x="7404" y="3395"/>
                    <a:pt x="7499" y="3395"/>
                  </a:cubicBezTo>
                  <a:cubicBezTo>
                    <a:pt x="7562" y="3395"/>
                    <a:pt x="7688" y="3363"/>
                    <a:pt x="7719" y="3269"/>
                  </a:cubicBezTo>
                  <a:cubicBezTo>
                    <a:pt x="7845" y="3174"/>
                    <a:pt x="7845" y="2922"/>
                    <a:pt x="7719" y="2796"/>
                  </a:cubicBezTo>
                  <a:lnTo>
                    <a:pt x="7499" y="2576"/>
                  </a:lnTo>
                  <a:lnTo>
                    <a:pt x="7971" y="2103"/>
                  </a:lnTo>
                  <a:close/>
                  <a:moveTo>
                    <a:pt x="3592" y="6482"/>
                  </a:moveTo>
                  <a:cubicBezTo>
                    <a:pt x="4038" y="6839"/>
                    <a:pt x="4596" y="7084"/>
                    <a:pt x="5213" y="7084"/>
                  </a:cubicBezTo>
                  <a:cubicBezTo>
                    <a:pt x="5250" y="7084"/>
                    <a:pt x="5288" y="7083"/>
                    <a:pt x="5325" y="7081"/>
                  </a:cubicBezTo>
                  <a:cubicBezTo>
                    <a:pt x="5797" y="7081"/>
                    <a:pt x="6239" y="7175"/>
                    <a:pt x="6554" y="7459"/>
                  </a:cubicBezTo>
                  <a:lnTo>
                    <a:pt x="3277" y="10735"/>
                  </a:lnTo>
                  <a:cubicBezTo>
                    <a:pt x="2993" y="11003"/>
                    <a:pt x="2639" y="11137"/>
                    <a:pt x="2285" y="11137"/>
                  </a:cubicBezTo>
                  <a:cubicBezTo>
                    <a:pt x="1930" y="11137"/>
                    <a:pt x="1576" y="11003"/>
                    <a:pt x="1292" y="10735"/>
                  </a:cubicBezTo>
                  <a:cubicBezTo>
                    <a:pt x="757" y="10168"/>
                    <a:pt x="757" y="9318"/>
                    <a:pt x="1292" y="8751"/>
                  </a:cubicBezTo>
                  <a:lnTo>
                    <a:pt x="3592" y="6482"/>
                  </a:lnTo>
                  <a:close/>
                  <a:moveTo>
                    <a:pt x="8582" y="0"/>
                  </a:moveTo>
                  <a:cubicBezTo>
                    <a:pt x="8318" y="0"/>
                    <a:pt x="8050" y="103"/>
                    <a:pt x="7845" y="307"/>
                  </a:cubicBezTo>
                  <a:cubicBezTo>
                    <a:pt x="7656" y="496"/>
                    <a:pt x="7530" y="780"/>
                    <a:pt x="7530" y="1032"/>
                  </a:cubicBezTo>
                  <a:cubicBezTo>
                    <a:pt x="7530" y="1189"/>
                    <a:pt x="7562" y="1347"/>
                    <a:pt x="7656" y="1473"/>
                  </a:cubicBezTo>
                  <a:lnTo>
                    <a:pt x="6869" y="2261"/>
                  </a:lnTo>
                  <a:lnTo>
                    <a:pt x="4884" y="4245"/>
                  </a:lnTo>
                  <a:lnTo>
                    <a:pt x="820" y="8278"/>
                  </a:lnTo>
                  <a:cubicBezTo>
                    <a:pt x="1" y="9097"/>
                    <a:pt x="1" y="10420"/>
                    <a:pt x="820" y="11240"/>
                  </a:cubicBezTo>
                  <a:cubicBezTo>
                    <a:pt x="1229" y="11649"/>
                    <a:pt x="1796" y="11838"/>
                    <a:pt x="2300" y="11838"/>
                  </a:cubicBezTo>
                  <a:cubicBezTo>
                    <a:pt x="2836" y="11838"/>
                    <a:pt x="3340" y="11649"/>
                    <a:pt x="3750" y="11240"/>
                  </a:cubicBezTo>
                  <a:lnTo>
                    <a:pt x="10555" y="4434"/>
                  </a:lnTo>
                  <a:cubicBezTo>
                    <a:pt x="10712" y="4497"/>
                    <a:pt x="10838" y="4560"/>
                    <a:pt x="10996" y="4560"/>
                  </a:cubicBezTo>
                  <a:cubicBezTo>
                    <a:pt x="11279" y="4560"/>
                    <a:pt x="11531" y="4434"/>
                    <a:pt x="11752" y="4245"/>
                  </a:cubicBezTo>
                  <a:cubicBezTo>
                    <a:pt x="11941" y="4025"/>
                    <a:pt x="12067" y="3773"/>
                    <a:pt x="12067" y="3489"/>
                  </a:cubicBezTo>
                  <a:cubicBezTo>
                    <a:pt x="12067" y="3206"/>
                    <a:pt x="11941" y="2922"/>
                    <a:pt x="11752" y="2733"/>
                  </a:cubicBezTo>
                  <a:lnTo>
                    <a:pt x="9294" y="307"/>
                  </a:lnTo>
                  <a:cubicBezTo>
                    <a:pt x="9105" y="103"/>
                    <a:pt x="8846" y="0"/>
                    <a:pt x="8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-26900250" y="21647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-26938075" y="217737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75" y="1"/>
                  </a:moveTo>
                  <a:cubicBezTo>
                    <a:pt x="292" y="1"/>
                    <a:pt x="206" y="32"/>
                    <a:pt x="127" y="95"/>
                  </a:cubicBezTo>
                  <a:cubicBezTo>
                    <a:pt x="1" y="221"/>
                    <a:pt x="1" y="442"/>
                    <a:pt x="127" y="568"/>
                  </a:cubicBezTo>
                  <a:cubicBezTo>
                    <a:pt x="190" y="631"/>
                    <a:pt x="277" y="662"/>
                    <a:pt x="363" y="662"/>
                  </a:cubicBezTo>
                  <a:cubicBezTo>
                    <a:pt x="450" y="662"/>
                    <a:pt x="536" y="631"/>
                    <a:pt x="599" y="568"/>
                  </a:cubicBezTo>
                  <a:cubicBezTo>
                    <a:pt x="725" y="442"/>
                    <a:pt x="725" y="221"/>
                    <a:pt x="599" y="95"/>
                  </a:cubicBezTo>
                  <a:cubicBezTo>
                    <a:pt x="536" y="32"/>
                    <a:pt x="458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" name="Google Shape;4845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(4)</a:t>
            </a:r>
            <a:endParaRPr dirty="0"/>
          </a:p>
        </p:txBody>
      </p:sp>
      <p:sp>
        <p:nvSpPr>
          <p:cNvPr id="4846" name="Google Shape;4846;p53"/>
          <p:cNvSpPr txBox="1">
            <a:spLocks noGrp="1"/>
          </p:cNvSpPr>
          <p:nvPr>
            <p:ph type="subTitle" idx="1"/>
          </p:nvPr>
        </p:nvSpPr>
        <p:spPr>
          <a:xfrm>
            <a:off x="363530" y="1792988"/>
            <a:ext cx="1921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osamah</a:t>
            </a:r>
            <a:r>
              <a:rPr lang="en-US" dirty="0"/>
              <a:t> Faisal</a:t>
            </a:r>
          </a:p>
        </p:txBody>
      </p:sp>
      <p:sp>
        <p:nvSpPr>
          <p:cNvPr id="4847" name="Google Shape;4847;p53"/>
          <p:cNvSpPr txBox="1">
            <a:spLocks noGrp="1"/>
          </p:cNvSpPr>
          <p:nvPr>
            <p:ph type="subTitle" idx="2"/>
          </p:nvPr>
        </p:nvSpPr>
        <p:spPr>
          <a:xfrm>
            <a:off x="1976836" y="3144675"/>
            <a:ext cx="2595164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Shuaib Abdulsalam</a:t>
            </a:r>
          </a:p>
        </p:txBody>
      </p:sp>
      <p:sp>
        <p:nvSpPr>
          <p:cNvPr id="4848" name="Google Shape;4848;p53"/>
          <p:cNvSpPr txBox="1">
            <a:spLocks noGrp="1"/>
          </p:cNvSpPr>
          <p:nvPr>
            <p:ph type="subTitle" idx="3"/>
          </p:nvPr>
        </p:nvSpPr>
        <p:spPr>
          <a:xfrm>
            <a:off x="6587200" y="3240753"/>
            <a:ext cx="1921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Yasmin Yasser </a:t>
            </a:r>
          </a:p>
        </p:txBody>
      </p:sp>
      <p:sp>
        <p:nvSpPr>
          <p:cNvPr id="8" name="Google Shape;4848;p53">
            <a:extLst>
              <a:ext uri="{FF2B5EF4-FFF2-40B4-BE49-F238E27FC236}">
                <a16:creationId xmlns:a16="http://schemas.microsoft.com/office/drawing/2014/main" id="{93F5A391-89D4-5EAC-6985-F0A0FC53B74F}"/>
              </a:ext>
            </a:extLst>
          </p:cNvPr>
          <p:cNvSpPr txBox="1">
            <a:spLocks/>
          </p:cNvSpPr>
          <p:nvPr/>
        </p:nvSpPr>
        <p:spPr>
          <a:xfrm>
            <a:off x="4666000" y="1820614"/>
            <a:ext cx="2510052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 err="1"/>
              <a:t>Gufran</a:t>
            </a:r>
            <a:r>
              <a:rPr lang="en-US" dirty="0"/>
              <a:t> Mohammed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1"/>
          <p:cNvSpPr txBox="1">
            <a:spLocks noGrp="1"/>
          </p:cNvSpPr>
          <p:nvPr>
            <p:ph type="title"/>
          </p:nvPr>
        </p:nvSpPr>
        <p:spPr>
          <a:xfrm>
            <a:off x="713225" y="1352525"/>
            <a:ext cx="3327300" cy="6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body" idx="1"/>
          </p:nvPr>
        </p:nvSpPr>
        <p:spPr>
          <a:xfrm>
            <a:off x="565298" y="2128634"/>
            <a:ext cx="3867553" cy="2449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 break of covid-19 in late 2019 has affected the world and people lives in many different  aspects, whether in education, economics or in the quality of life itself the damage was unbearable.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0" name="Google Shape;680;p31"/>
          <p:cNvGrpSpPr/>
          <p:nvPr/>
        </p:nvGrpSpPr>
        <p:grpSpPr>
          <a:xfrm>
            <a:off x="4587775" y="411838"/>
            <a:ext cx="4373482" cy="4472225"/>
            <a:chOff x="4587775" y="411838"/>
            <a:chExt cx="4373482" cy="4472225"/>
          </a:xfrm>
        </p:grpSpPr>
        <p:grpSp>
          <p:nvGrpSpPr>
            <p:cNvPr id="681" name="Google Shape;681;p31"/>
            <p:cNvGrpSpPr/>
            <p:nvPr/>
          </p:nvGrpSpPr>
          <p:grpSpPr>
            <a:xfrm rot="-113911">
              <a:off x="4956371" y="1047132"/>
              <a:ext cx="382572" cy="468337"/>
              <a:chOff x="4916000" y="349025"/>
              <a:chExt cx="1121625" cy="1159250"/>
            </a:xfrm>
          </p:grpSpPr>
          <p:sp>
            <p:nvSpPr>
              <p:cNvPr id="682" name="Google Shape;682;p31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3" name="Google Shape;683;p31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684" name="Google Shape;684;p31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1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1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1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1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1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1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1" name="Google Shape;691;p31"/>
            <p:cNvGrpSpPr/>
            <p:nvPr/>
          </p:nvGrpSpPr>
          <p:grpSpPr>
            <a:xfrm rot="3331024">
              <a:off x="8062088" y="1636332"/>
              <a:ext cx="737368" cy="736031"/>
              <a:chOff x="4916000" y="349025"/>
              <a:chExt cx="1121625" cy="1159250"/>
            </a:xfrm>
          </p:grpSpPr>
          <p:sp>
            <p:nvSpPr>
              <p:cNvPr id="692" name="Google Shape;692;p31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3" name="Google Shape;693;p31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694" name="Google Shape;694;p31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1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1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1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1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1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1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1" name="Google Shape;701;p31"/>
            <p:cNvGrpSpPr/>
            <p:nvPr/>
          </p:nvGrpSpPr>
          <p:grpSpPr>
            <a:xfrm rot="-113631">
              <a:off x="5122760" y="3675527"/>
              <a:ext cx="461576" cy="494536"/>
              <a:chOff x="4916000" y="349025"/>
              <a:chExt cx="1121625" cy="1159250"/>
            </a:xfrm>
          </p:grpSpPr>
          <p:sp>
            <p:nvSpPr>
              <p:cNvPr id="702" name="Google Shape;702;p31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3" name="Google Shape;703;p31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704" name="Google Shape;704;p31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1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1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1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1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1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1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1" name="Google Shape;711;p31"/>
            <p:cNvGrpSpPr/>
            <p:nvPr/>
          </p:nvGrpSpPr>
          <p:grpSpPr>
            <a:xfrm>
              <a:off x="4587775" y="411838"/>
              <a:ext cx="3758425" cy="4472225"/>
              <a:chOff x="1893200" y="664425"/>
              <a:chExt cx="3758425" cy="4472225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5310216" y="3284098"/>
                <a:ext cx="310250" cy="30537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2215" extrusionOk="0">
                    <a:moveTo>
                      <a:pt x="6238" y="1"/>
                    </a:moveTo>
                    <a:cubicBezTo>
                      <a:pt x="3579" y="1"/>
                      <a:pt x="1093" y="1646"/>
                      <a:pt x="334" y="4878"/>
                    </a:cubicBezTo>
                    <a:cubicBezTo>
                      <a:pt x="1" y="6212"/>
                      <a:pt x="101" y="7613"/>
                      <a:pt x="635" y="8847"/>
                    </a:cubicBezTo>
                    <a:cubicBezTo>
                      <a:pt x="1435" y="10482"/>
                      <a:pt x="3036" y="11616"/>
                      <a:pt x="4971" y="12049"/>
                    </a:cubicBezTo>
                    <a:cubicBezTo>
                      <a:pt x="5424" y="12162"/>
                      <a:pt x="5873" y="12215"/>
                      <a:pt x="6312" y="12215"/>
                    </a:cubicBezTo>
                    <a:cubicBezTo>
                      <a:pt x="9012" y="12215"/>
                      <a:pt x="11350" y="10205"/>
                      <a:pt x="12009" y="7480"/>
                    </a:cubicBezTo>
                    <a:cubicBezTo>
                      <a:pt x="12410" y="5678"/>
                      <a:pt x="12043" y="3777"/>
                      <a:pt x="10975" y="2276"/>
                    </a:cubicBezTo>
                    <a:cubicBezTo>
                      <a:pt x="10208" y="1208"/>
                      <a:pt x="9041" y="441"/>
                      <a:pt x="7740" y="174"/>
                    </a:cubicBezTo>
                    <a:cubicBezTo>
                      <a:pt x="7240" y="59"/>
                      <a:pt x="6736" y="1"/>
                      <a:pt x="623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5362591" y="3352648"/>
                <a:ext cx="188675" cy="169375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6775" extrusionOk="0">
                    <a:moveTo>
                      <a:pt x="4254" y="1"/>
                    </a:moveTo>
                    <a:cubicBezTo>
                      <a:pt x="1816" y="1"/>
                      <a:pt x="0" y="2523"/>
                      <a:pt x="1008" y="4904"/>
                    </a:cubicBezTo>
                    <a:cubicBezTo>
                      <a:pt x="1475" y="5838"/>
                      <a:pt x="2376" y="6505"/>
                      <a:pt x="3410" y="6706"/>
                    </a:cubicBezTo>
                    <a:cubicBezTo>
                      <a:pt x="3638" y="6752"/>
                      <a:pt x="3865" y="6775"/>
                      <a:pt x="4088" y="6775"/>
                    </a:cubicBezTo>
                    <a:cubicBezTo>
                      <a:pt x="5629" y="6775"/>
                      <a:pt x="6992" y="5710"/>
                      <a:pt x="7313" y="4137"/>
                    </a:cubicBezTo>
                    <a:cubicBezTo>
                      <a:pt x="7546" y="3136"/>
                      <a:pt x="7346" y="2069"/>
                      <a:pt x="6745" y="1235"/>
                    </a:cubicBezTo>
                    <a:cubicBezTo>
                      <a:pt x="6312" y="635"/>
                      <a:pt x="5678" y="234"/>
                      <a:pt x="4944" y="68"/>
                    </a:cubicBezTo>
                    <a:cubicBezTo>
                      <a:pt x="4710" y="22"/>
                      <a:pt x="4480" y="1"/>
                      <a:pt x="4254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1"/>
              <p:cNvSpPr/>
              <p:nvPr/>
            </p:nvSpPr>
            <p:spPr>
              <a:xfrm>
                <a:off x="3091850" y="3955350"/>
                <a:ext cx="311100" cy="30535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2214" extrusionOk="0">
                    <a:moveTo>
                      <a:pt x="6290" y="1"/>
                    </a:moveTo>
                    <a:cubicBezTo>
                      <a:pt x="3624" y="1"/>
                      <a:pt x="1128" y="1670"/>
                      <a:pt x="368" y="4908"/>
                    </a:cubicBezTo>
                    <a:cubicBezTo>
                      <a:pt x="1" y="6209"/>
                      <a:pt x="101" y="7610"/>
                      <a:pt x="668" y="8845"/>
                    </a:cubicBezTo>
                    <a:cubicBezTo>
                      <a:pt x="1435" y="10512"/>
                      <a:pt x="3036" y="11613"/>
                      <a:pt x="5004" y="12047"/>
                    </a:cubicBezTo>
                    <a:cubicBezTo>
                      <a:pt x="5462" y="12160"/>
                      <a:pt x="5915" y="12214"/>
                      <a:pt x="6358" y="12214"/>
                    </a:cubicBezTo>
                    <a:cubicBezTo>
                      <a:pt x="9052" y="12214"/>
                      <a:pt x="11379" y="10227"/>
                      <a:pt x="12009" y="7477"/>
                    </a:cubicBezTo>
                    <a:cubicBezTo>
                      <a:pt x="12443" y="5676"/>
                      <a:pt x="12076" y="3774"/>
                      <a:pt x="11009" y="2273"/>
                    </a:cubicBezTo>
                    <a:cubicBezTo>
                      <a:pt x="10208" y="1206"/>
                      <a:pt x="9074" y="472"/>
                      <a:pt x="7773" y="172"/>
                    </a:cubicBezTo>
                    <a:cubicBezTo>
                      <a:pt x="7279" y="57"/>
                      <a:pt x="6782" y="1"/>
                      <a:pt x="6290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1"/>
              <p:cNvSpPr/>
              <p:nvPr/>
            </p:nvSpPr>
            <p:spPr>
              <a:xfrm>
                <a:off x="3160250" y="4022725"/>
                <a:ext cx="173475" cy="17047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6819" extrusionOk="0">
                    <a:moveTo>
                      <a:pt x="3479" y="0"/>
                    </a:moveTo>
                    <a:cubicBezTo>
                      <a:pt x="1896" y="0"/>
                      <a:pt x="483" y="1133"/>
                      <a:pt x="200" y="2747"/>
                    </a:cubicBezTo>
                    <a:cubicBezTo>
                      <a:pt x="0" y="3481"/>
                      <a:pt x="67" y="4248"/>
                      <a:pt x="367" y="4949"/>
                    </a:cubicBezTo>
                    <a:cubicBezTo>
                      <a:pt x="867" y="5883"/>
                      <a:pt x="1735" y="6550"/>
                      <a:pt x="2769" y="6750"/>
                    </a:cubicBezTo>
                    <a:cubicBezTo>
                      <a:pt x="2997" y="6797"/>
                      <a:pt x="3225" y="6819"/>
                      <a:pt x="3449" y="6819"/>
                    </a:cubicBezTo>
                    <a:cubicBezTo>
                      <a:pt x="4995" y="6819"/>
                      <a:pt x="6384" y="5755"/>
                      <a:pt x="6705" y="4182"/>
                    </a:cubicBezTo>
                    <a:cubicBezTo>
                      <a:pt x="6938" y="3181"/>
                      <a:pt x="6738" y="2113"/>
                      <a:pt x="6138" y="1279"/>
                    </a:cubicBezTo>
                    <a:cubicBezTo>
                      <a:pt x="5671" y="679"/>
                      <a:pt x="5037" y="279"/>
                      <a:pt x="4337" y="112"/>
                    </a:cubicBezTo>
                    <a:cubicBezTo>
                      <a:pt x="4049" y="36"/>
                      <a:pt x="3761" y="0"/>
                      <a:pt x="3479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>
                <a:off x="1893200" y="2009125"/>
                <a:ext cx="447000" cy="438825"/>
              </a:xfrm>
              <a:custGeom>
                <a:avLst/>
                <a:gdLst/>
                <a:ahLst/>
                <a:cxnLst/>
                <a:rect l="l" t="t" r="r" b="b"/>
                <a:pathLst>
                  <a:path w="17880" h="17553" extrusionOk="0">
                    <a:moveTo>
                      <a:pt x="8979" y="1"/>
                    </a:moveTo>
                    <a:cubicBezTo>
                      <a:pt x="5153" y="1"/>
                      <a:pt x="1596" y="2388"/>
                      <a:pt x="500" y="7024"/>
                    </a:cubicBezTo>
                    <a:cubicBezTo>
                      <a:pt x="0" y="8925"/>
                      <a:pt x="134" y="10927"/>
                      <a:pt x="934" y="12728"/>
                    </a:cubicBezTo>
                    <a:cubicBezTo>
                      <a:pt x="2035" y="15097"/>
                      <a:pt x="4337" y="16698"/>
                      <a:pt x="7139" y="17331"/>
                    </a:cubicBezTo>
                    <a:cubicBezTo>
                      <a:pt x="7774" y="17481"/>
                      <a:pt x="8404" y="17553"/>
                      <a:pt x="9020" y="17553"/>
                    </a:cubicBezTo>
                    <a:cubicBezTo>
                      <a:pt x="12937" y="17553"/>
                      <a:pt x="16328" y="14675"/>
                      <a:pt x="17279" y="10727"/>
                    </a:cubicBezTo>
                    <a:cubicBezTo>
                      <a:pt x="17880" y="8125"/>
                      <a:pt x="17346" y="5390"/>
                      <a:pt x="15778" y="3221"/>
                    </a:cubicBezTo>
                    <a:cubicBezTo>
                      <a:pt x="14644" y="1720"/>
                      <a:pt x="13009" y="653"/>
                      <a:pt x="11141" y="253"/>
                    </a:cubicBezTo>
                    <a:cubicBezTo>
                      <a:pt x="10421" y="84"/>
                      <a:pt x="9695" y="1"/>
                      <a:pt x="8979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1990750" y="2106100"/>
                <a:ext cx="249375" cy="245075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9803" extrusionOk="0">
                    <a:moveTo>
                      <a:pt x="5027" y="0"/>
                    </a:moveTo>
                    <a:cubicBezTo>
                      <a:pt x="2896" y="0"/>
                      <a:pt x="890" y="1331"/>
                      <a:pt x="301" y="3912"/>
                    </a:cubicBezTo>
                    <a:cubicBezTo>
                      <a:pt x="1" y="4980"/>
                      <a:pt x="101" y="6114"/>
                      <a:pt x="535" y="7081"/>
                    </a:cubicBezTo>
                    <a:cubicBezTo>
                      <a:pt x="1235" y="8449"/>
                      <a:pt x="2503" y="9383"/>
                      <a:pt x="4004" y="9683"/>
                    </a:cubicBezTo>
                    <a:cubicBezTo>
                      <a:pt x="4353" y="9764"/>
                      <a:pt x="4700" y="9802"/>
                      <a:pt x="5040" y="9802"/>
                    </a:cubicBezTo>
                    <a:cubicBezTo>
                      <a:pt x="7227" y="9802"/>
                      <a:pt x="9121" y="8204"/>
                      <a:pt x="9641" y="5980"/>
                    </a:cubicBezTo>
                    <a:cubicBezTo>
                      <a:pt x="9975" y="4546"/>
                      <a:pt x="9674" y="3012"/>
                      <a:pt x="8807" y="1811"/>
                    </a:cubicBezTo>
                    <a:cubicBezTo>
                      <a:pt x="8173" y="944"/>
                      <a:pt x="7273" y="376"/>
                      <a:pt x="6239" y="143"/>
                    </a:cubicBezTo>
                    <a:cubicBezTo>
                      <a:pt x="5836" y="48"/>
                      <a:pt x="5429" y="0"/>
                      <a:pt x="502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4346600" y="1350950"/>
                <a:ext cx="447025" cy="438825"/>
              </a:xfrm>
              <a:custGeom>
                <a:avLst/>
                <a:gdLst/>
                <a:ahLst/>
                <a:cxnLst/>
                <a:rect l="l" t="t" r="r" b="b"/>
                <a:pathLst>
                  <a:path w="17881" h="17553" extrusionOk="0">
                    <a:moveTo>
                      <a:pt x="9010" y="0"/>
                    </a:moveTo>
                    <a:cubicBezTo>
                      <a:pt x="5178" y="0"/>
                      <a:pt x="1597" y="2388"/>
                      <a:pt x="501" y="7024"/>
                    </a:cubicBezTo>
                    <a:cubicBezTo>
                      <a:pt x="1" y="8925"/>
                      <a:pt x="134" y="10927"/>
                      <a:pt x="935" y="12728"/>
                    </a:cubicBezTo>
                    <a:cubicBezTo>
                      <a:pt x="2036" y="15096"/>
                      <a:pt x="4337" y="16697"/>
                      <a:pt x="7139" y="17331"/>
                    </a:cubicBezTo>
                    <a:cubicBezTo>
                      <a:pt x="7775" y="17481"/>
                      <a:pt x="8404" y="17552"/>
                      <a:pt x="9021" y="17552"/>
                    </a:cubicBezTo>
                    <a:cubicBezTo>
                      <a:pt x="12937" y="17552"/>
                      <a:pt x="16324" y="14675"/>
                      <a:pt x="17246" y="10727"/>
                    </a:cubicBezTo>
                    <a:cubicBezTo>
                      <a:pt x="17880" y="8125"/>
                      <a:pt x="17347" y="5423"/>
                      <a:pt x="15812" y="3255"/>
                    </a:cubicBezTo>
                    <a:cubicBezTo>
                      <a:pt x="14678" y="1720"/>
                      <a:pt x="13010" y="653"/>
                      <a:pt x="11175" y="252"/>
                    </a:cubicBezTo>
                    <a:cubicBezTo>
                      <a:pt x="10455" y="84"/>
                      <a:pt x="9728" y="0"/>
                      <a:pt x="901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4444175" y="1447925"/>
                <a:ext cx="249375" cy="245075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9803" extrusionOk="0">
                    <a:moveTo>
                      <a:pt x="5016" y="0"/>
                    </a:moveTo>
                    <a:cubicBezTo>
                      <a:pt x="2872" y="0"/>
                      <a:pt x="890" y="1331"/>
                      <a:pt x="301" y="3912"/>
                    </a:cubicBezTo>
                    <a:cubicBezTo>
                      <a:pt x="1" y="4980"/>
                      <a:pt x="101" y="6114"/>
                      <a:pt x="534" y="7114"/>
                    </a:cubicBezTo>
                    <a:cubicBezTo>
                      <a:pt x="1235" y="8449"/>
                      <a:pt x="2502" y="9416"/>
                      <a:pt x="4003" y="9683"/>
                    </a:cubicBezTo>
                    <a:cubicBezTo>
                      <a:pt x="4353" y="9764"/>
                      <a:pt x="4700" y="9802"/>
                      <a:pt x="5039" y="9802"/>
                    </a:cubicBezTo>
                    <a:cubicBezTo>
                      <a:pt x="7227" y="9802"/>
                      <a:pt x="9121" y="8204"/>
                      <a:pt x="9641" y="5980"/>
                    </a:cubicBezTo>
                    <a:cubicBezTo>
                      <a:pt x="9974" y="4546"/>
                      <a:pt x="9674" y="3011"/>
                      <a:pt x="8807" y="1811"/>
                    </a:cubicBezTo>
                    <a:cubicBezTo>
                      <a:pt x="8173" y="977"/>
                      <a:pt x="7272" y="376"/>
                      <a:pt x="6238" y="143"/>
                    </a:cubicBezTo>
                    <a:cubicBezTo>
                      <a:pt x="5831" y="47"/>
                      <a:pt x="5420" y="0"/>
                      <a:pt x="5016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2289250" y="3576200"/>
                <a:ext cx="195225" cy="174700"/>
              </a:xfrm>
              <a:custGeom>
                <a:avLst/>
                <a:gdLst/>
                <a:ahLst/>
                <a:cxnLst/>
                <a:rect l="l" t="t" r="r" b="b"/>
                <a:pathLst>
                  <a:path w="7809" h="6988" extrusionOk="0">
                    <a:moveTo>
                      <a:pt x="4376" y="0"/>
                    </a:moveTo>
                    <a:cubicBezTo>
                      <a:pt x="1860" y="0"/>
                      <a:pt x="1" y="2605"/>
                      <a:pt x="1037" y="5043"/>
                    </a:cubicBezTo>
                    <a:cubicBezTo>
                      <a:pt x="1537" y="6010"/>
                      <a:pt x="2471" y="6711"/>
                      <a:pt x="3539" y="6911"/>
                    </a:cubicBezTo>
                    <a:cubicBezTo>
                      <a:pt x="3777" y="6963"/>
                      <a:pt x="4015" y="6988"/>
                      <a:pt x="4250" y="6988"/>
                    </a:cubicBezTo>
                    <a:cubicBezTo>
                      <a:pt x="5825" y="6988"/>
                      <a:pt x="7256" y="5868"/>
                      <a:pt x="7575" y="4242"/>
                    </a:cubicBezTo>
                    <a:cubicBezTo>
                      <a:pt x="7808" y="3208"/>
                      <a:pt x="7575" y="2141"/>
                      <a:pt x="6974" y="1273"/>
                    </a:cubicBezTo>
                    <a:cubicBezTo>
                      <a:pt x="6507" y="673"/>
                      <a:pt x="5840" y="239"/>
                      <a:pt x="5106" y="73"/>
                    </a:cubicBezTo>
                    <a:cubicBezTo>
                      <a:pt x="4858" y="24"/>
                      <a:pt x="4614" y="0"/>
                      <a:pt x="4376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2335675" y="3614600"/>
                <a:ext cx="108775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4351" h="3888" extrusionOk="0">
                    <a:moveTo>
                      <a:pt x="2453" y="0"/>
                    </a:moveTo>
                    <a:cubicBezTo>
                      <a:pt x="1043" y="0"/>
                      <a:pt x="0" y="1434"/>
                      <a:pt x="581" y="2840"/>
                    </a:cubicBezTo>
                    <a:cubicBezTo>
                      <a:pt x="848" y="3373"/>
                      <a:pt x="1381" y="3740"/>
                      <a:pt x="1982" y="3840"/>
                    </a:cubicBezTo>
                    <a:cubicBezTo>
                      <a:pt x="2117" y="3872"/>
                      <a:pt x="2253" y="3887"/>
                      <a:pt x="2387" y="3887"/>
                    </a:cubicBezTo>
                    <a:cubicBezTo>
                      <a:pt x="3247" y="3887"/>
                      <a:pt x="4044" y="3267"/>
                      <a:pt x="4217" y="2373"/>
                    </a:cubicBezTo>
                    <a:cubicBezTo>
                      <a:pt x="4350" y="1806"/>
                      <a:pt x="4217" y="1205"/>
                      <a:pt x="3883" y="705"/>
                    </a:cubicBezTo>
                    <a:cubicBezTo>
                      <a:pt x="3650" y="371"/>
                      <a:pt x="3283" y="138"/>
                      <a:pt x="2849" y="38"/>
                    </a:cubicBezTo>
                    <a:cubicBezTo>
                      <a:pt x="2715" y="13"/>
                      <a:pt x="2582" y="0"/>
                      <a:pt x="245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4988800" y="2400975"/>
                <a:ext cx="194275" cy="174100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964" extrusionOk="0">
                    <a:moveTo>
                      <a:pt x="4335" y="1"/>
                    </a:moveTo>
                    <a:cubicBezTo>
                      <a:pt x="1837" y="1"/>
                      <a:pt x="1" y="2595"/>
                      <a:pt x="1032" y="5052"/>
                    </a:cubicBezTo>
                    <a:cubicBezTo>
                      <a:pt x="1532" y="6019"/>
                      <a:pt x="2433" y="6686"/>
                      <a:pt x="3500" y="6886"/>
                    </a:cubicBezTo>
                    <a:cubicBezTo>
                      <a:pt x="3739" y="6938"/>
                      <a:pt x="3978" y="6963"/>
                      <a:pt x="4213" y="6963"/>
                    </a:cubicBezTo>
                    <a:cubicBezTo>
                      <a:pt x="5788" y="6963"/>
                      <a:pt x="7217" y="5847"/>
                      <a:pt x="7537" y="4251"/>
                    </a:cubicBezTo>
                    <a:cubicBezTo>
                      <a:pt x="7770" y="3217"/>
                      <a:pt x="7570" y="2116"/>
                      <a:pt x="6969" y="1249"/>
                    </a:cubicBezTo>
                    <a:cubicBezTo>
                      <a:pt x="6502" y="648"/>
                      <a:pt x="5835" y="215"/>
                      <a:pt x="5101" y="81"/>
                    </a:cubicBezTo>
                    <a:cubicBezTo>
                      <a:pt x="4841" y="27"/>
                      <a:pt x="4585" y="1"/>
                      <a:pt x="4335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5035200" y="2439400"/>
                <a:ext cx="10867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5" extrusionOk="0">
                    <a:moveTo>
                      <a:pt x="2419" y="1"/>
                    </a:moveTo>
                    <a:cubicBezTo>
                      <a:pt x="1024" y="1"/>
                      <a:pt x="0" y="1449"/>
                      <a:pt x="577" y="2814"/>
                    </a:cubicBezTo>
                    <a:cubicBezTo>
                      <a:pt x="844" y="3348"/>
                      <a:pt x="1344" y="3748"/>
                      <a:pt x="1945" y="3848"/>
                    </a:cubicBezTo>
                    <a:cubicBezTo>
                      <a:pt x="2084" y="3880"/>
                      <a:pt x="2223" y="3895"/>
                      <a:pt x="2360" y="3895"/>
                    </a:cubicBezTo>
                    <a:cubicBezTo>
                      <a:pt x="3235" y="3895"/>
                      <a:pt x="4011" y="3275"/>
                      <a:pt x="4213" y="2380"/>
                    </a:cubicBezTo>
                    <a:cubicBezTo>
                      <a:pt x="4346" y="1813"/>
                      <a:pt x="4213" y="1180"/>
                      <a:pt x="3879" y="713"/>
                    </a:cubicBezTo>
                    <a:cubicBezTo>
                      <a:pt x="3612" y="379"/>
                      <a:pt x="3245" y="145"/>
                      <a:pt x="2845" y="45"/>
                    </a:cubicBezTo>
                    <a:cubicBezTo>
                      <a:pt x="2700" y="15"/>
                      <a:pt x="2558" y="1"/>
                      <a:pt x="2419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3707700" y="3292650"/>
                <a:ext cx="194450" cy="174475"/>
              </a:xfrm>
              <a:custGeom>
                <a:avLst/>
                <a:gdLst/>
                <a:ahLst/>
                <a:cxnLst/>
                <a:rect l="l" t="t" r="r" b="b"/>
                <a:pathLst>
                  <a:path w="7778" h="6979" extrusionOk="0">
                    <a:moveTo>
                      <a:pt x="4378" y="1"/>
                    </a:moveTo>
                    <a:cubicBezTo>
                      <a:pt x="1862" y="1"/>
                      <a:pt x="0" y="2606"/>
                      <a:pt x="1006" y="5043"/>
                    </a:cubicBezTo>
                    <a:cubicBezTo>
                      <a:pt x="1540" y="6011"/>
                      <a:pt x="2440" y="6711"/>
                      <a:pt x="3508" y="6911"/>
                    </a:cubicBezTo>
                    <a:cubicBezTo>
                      <a:pt x="3739" y="6957"/>
                      <a:pt x="3969" y="6979"/>
                      <a:pt x="4195" y="6979"/>
                    </a:cubicBezTo>
                    <a:cubicBezTo>
                      <a:pt x="5800" y="6979"/>
                      <a:pt x="7222" y="5880"/>
                      <a:pt x="7544" y="4243"/>
                    </a:cubicBezTo>
                    <a:cubicBezTo>
                      <a:pt x="7777" y="3209"/>
                      <a:pt x="7577" y="2141"/>
                      <a:pt x="6944" y="1274"/>
                    </a:cubicBezTo>
                    <a:cubicBezTo>
                      <a:pt x="6510" y="674"/>
                      <a:pt x="5843" y="240"/>
                      <a:pt x="5109" y="73"/>
                    </a:cubicBezTo>
                    <a:cubicBezTo>
                      <a:pt x="4861" y="24"/>
                      <a:pt x="4617" y="1"/>
                      <a:pt x="43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3763700" y="3331075"/>
                <a:ext cx="99250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3887" extrusionOk="0">
                    <a:moveTo>
                      <a:pt x="1966" y="1"/>
                    </a:moveTo>
                    <a:cubicBezTo>
                      <a:pt x="1077" y="1"/>
                      <a:pt x="269" y="644"/>
                      <a:pt x="100" y="1572"/>
                    </a:cubicBezTo>
                    <a:cubicBezTo>
                      <a:pt x="0" y="1972"/>
                      <a:pt x="34" y="2439"/>
                      <a:pt x="200" y="2839"/>
                    </a:cubicBezTo>
                    <a:cubicBezTo>
                      <a:pt x="467" y="3373"/>
                      <a:pt x="1001" y="3740"/>
                      <a:pt x="1568" y="3840"/>
                    </a:cubicBezTo>
                    <a:cubicBezTo>
                      <a:pt x="1708" y="3872"/>
                      <a:pt x="1847" y="3887"/>
                      <a:pt x="1985" y="3887"/>
                    </a:cubicBezTo>
                    <a:cubicBezTo>
                      <a:pt x="2866" y="3887"/>
                      <a:pt x="3663" y="3267"/>
                      <a:pt x="3836" y="2372"/>
                    </a:cubicBezTo>
                    <a:cubicBezTo>
                      <a:pt x="3970" y="1805"/>
                      <a:pt x="3836" y="1205"/>
                      <a:pt x="3503" y="738"/>
                    </a:cubicBezTo>
                    <a:cubicBezTo>
                      <a:pt x="3269" y="371"/>
                      <a:pt x="2902" y="137"/>
                      <a:pt x="2469" y="71"/>
                    </a:cubicBezTo>
                    <a:cubicBezTo>
                      <a:pt x="2301" y="23"/>
                      <a:pt x="2132" y="1"/>
                      <a:pt x="1966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5357325" y="1710600"/>
                <a:ext cx="3905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878" extrusionOk="0">
                    <a:moveTo>
                      <a:pt x="773" y="0"/>
                    </a:moveTo>
                    <a:cubicBezTo>
                      <a:pt x="754" y="0"/>
                      <a:pt x="741" y="3"/>
                      <a:pt x="735" y="10"/>
                    </a:cubicBezTo>
                    <a:cubicBezTo>
                      <a:pt x="701" y="77"/>
                      <a:pt x="868" y="410"/>
                      <a:pt x="835" y="443"/>
                    </a:cubicBezTo>
                    <a:lnTo>
                      <a:pt x="1" y="1578"/>
                    </a:lnTo>
                    <a:lnTo>
                      <a:pt x="601" y="1878"/>
                    </a:lnTo>
                    <a:cubicBezTo>
                      <a:pt x="601" y="1878"/>
                      <a:pt x="1135" y="610"/>
                      <a:pt x="1168" y="577"/>
                    </a:cubicBezTo>
                    <a:cubicBezTo>
                      <a:pt x="1168" y="510"/>
                      <a:pt x="1402" y="544"/>
                      <a:pt x="1502" y="410"/>
                    </a:cubicBezTo>
                    <a:cubicBezTo>
                      <a:pt x="1562" y="260"/>
                      <a:pt x="943" y="0"/>
                      <a:pt x="77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5377350" y="1711675"/>
                <a:ext cx="158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0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0" y="134"/>
                      <a:pt x="401" y="234"/>
                      <a:pt x="634" y="3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5357325" y="1710600"/>
                <a:ext cx="3905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878" extrusionOk="0">
                    <a:moveTo>
                      <a:pt x="773" y="0"/>
                    </a:moveTo>
                    <a:cubicBezTo>
                      <a:pt x="754" y="0"/>
                      <a:pt x="741" y="3"/>
                      <a:pt x="735" y="10"/>
                    </a:cubicBezTo>
                    <a:cubicBezTo>
                      <a:pt x="701" y="77"/>
                      <a:pt x="868" y="410"/>
                      <a:pt x="835" y="443"/>
                    </a:cubicBezTo>
                    <a:lnTo>
                      <a:pt x="1" y="1578"/>
                    </a:lnTo>
                    <a:lnTo>
                      <a:pt x="601" y="1878"/>
                    </a:lnTo>
                    <a:cubicBezTo>
                      <a:pt x="601" y="1878"/>
                      <a:pt x="1135" y="610"/>
                      <a:pt x="1168" y="577"/>
                    </a:cubicBezTo>
                    <a:cubicBezTo>
                      <a:pt x="1168" y="510"/>
                      <a:pt x="1402" y="544"/>
                      <a:pt x="1502" y="410"/>
                    </a:cubicBezTo>
                    <a:cubicBezTo>
                      <a:pt x="1562" y="260"/>
                      <a:pt x="943" y="0"/>
                      <a:pt x="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5293950" y="1703025"/>
                <a:ext cx="30875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948" extrusionOk="0">
                    <a:moveTo>
                      <a:pt x="727" y="0"/>
                    </a:moveTo>
                    <a:cubicBezTo>
                      <a:pt x="499" y="0"/>
                      <a:pt x="1" y="232"/>
                      <a:pt x="1" y="313"/>
                    </a:cubicBezTo>
                    <a:cubicBezTo>
                      <a:pt x="34" y="380"/>
                      <a:pt x="367" y="480"/>
                      <a:pt x="401" y="546"/>
                    </a:cubicBezTo>
                    <a:cubicBezTo>
                      <a:pt x="401" y="613"/>
                      <a:pt x="601" y="1947"/>
                      <a:pt x="601" y="1947"/>
                    </a:cubicBezTo>
                    <a:lnTo>
                      <a:pt x="1235" y="1747"/>
                    </a:lnTo>
                    <a:cubicBezTo>
                      <a:pt x="1235" y="1747"/>
                      <a:pt x="701" y="446"/>
                      <a:pt x="701" y="413"/>
                    </a:cubicBezTo>
                    <a:cubicBezTo>
                      <a:pt x="668" y="346"/>
                      <a:pt x="868" y="213"/>
                      <a:pt x="834" y="46"/>
                    </a:cubicBezTo>
                    <a:cubicBezTo>
                      <a:pt x="822" y="14"/>
                      <a:pt x="782" y="0"/>
                      <a:pt x="72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5296450" y="1704150"/>
                <a:ext cx="158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5" extrusionOk="0">
                    <a:moveTo>
                      <a:pt x="634" y="1"/>
                    </a:moveTo>
                    <a:lnTo>
                      <a:pt x="1" y="234"/>
                    </a:lnTo>
                    <a:cubicBezTo>
                      <a:pt x="201" y="201"/>
                      <a:pt x="434" y="134"/>
                      <a:pt x="6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5293950" y="1703025"/>
                <a:ext cx="30875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948" extrusionOk="0">
                    <a:moveTo>
                      <a:pt x="727" y="0"/>
                    </a:moveTo>
                    <a:cubicBezTo>
                      <a:pt x="499" y="0"/>
                      <a:pt x="1" y="232"/>
                      <a:pt x="1" y="313"/>
                    </a:cubicBezTo>
                    <a:cubicBezTo>
                      <a:pt x="34" y="380"/>
                      <a:pt x="367" y="480"/>
                      <a:pt x="401" y="546"/>
                    </a:cubicBezTo>
                    <a:cubicBezTo>
                      <a:pt x="401" y="613"/>
                      <a:pt x="601" y="1947"/>
                      <a:pt x="601" y="1947"/>
                    </a:cubicBezTo>
                    <a:lnTo>
                      <a:pt x="1235" y="1747"/>
                    </a:lnTo>
                    <a:cubicBezTo>
                      <a:pt x="1235" y="1747"/>
                      <a:pt x="701" y="446"/>
                      <a:pt x="701" y="413"/>
                    </a:cubicBezTo>
                    <a:cubicBezTo>
                      <a:pt x="668" y="346"/>
                      <a:pt x="868" y="213"/>
                      <a:pt x="834" y="46"/>
                    </a:cubicBezTo>
                    <a:cubicBezTo>
                      <a:pt x="822" y="14"/>
                      <a:pt x="782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5235675" y="1748975"/>
                <a:ext cx="48300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511" extrusionOk="0">
                    <a:moveTo>
                      <a:pt x="433" y="1"/>
                    </a:moveTo>
                    <a:cubicBezTo>
                      <a:pt x="263" y="1"/>
                      <a:pt x="0" y="712"/>
                      <a:pt x="63" y="743"/>
                    </a:cubicBezTo>
                    <a:cubicBezTo>
                      <a:pt x="73" y="753"/>
                      <a:pt x="88" y="757"/>
                      <a:pt x="106" y="757"/>
                    </a:cubicBezTo>
                    <a:cubicBezTo>
                      <a:pt x="195" y="757"/>
                      <a:pt x="366" y="663"/>
                      <a:pt x="454" y="663"/>
                    </a:cubicBezTo>
                    <a:cubicBezTo>
                      <a:pt x="472" y="663"/>
                      <a:pt x="487" y="667"/>
                      <a:pt x="497" y="676"/>
                    </a:cubicBezTo>
                    <a:lnTo>
                      <a:pt x="1631" y="1510"/>
                    </a:lnTo>
                    <a:lnTo>
                      <a:pt x="1931" y="910"/>
                    </a:lnTo>
                    <a:cubicBezTo>
                      <a:pt x="1931" y="910"/>
                      <a:pt x="630" y="376"/>
                      <a:pt x="597" y="343"/>
                    </a:cubicBezTo>
                    <a:cubicBezTo>
                      <a:pt x="564" y="309"/>
                      <a:pt x="530" y="43"/>
                      <a:pt x="464" y="9"/>
                    </a:cubicBezTo>
                    <a:cubicBezTo>
                      <a:pt x="454" y="3"/>
                      <a:pt x="444" y="1"/>
                      <a:pt x="43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5237250" y="1750850"/>
                <a:ext cx="75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02" extrusionOk="0">
                    <a:moveTo>
                      <a:pt x="300" y="1"/>
                    </a:moveTo>
                    <a:lnTo>
                      <a:pt x="0" y="601"/>
                    </a:lnTo>
                    <a:cubicBezTo>
                      <a:pt x="134" y="435"/>
                      <a:pt x="234" y="201"/>
                      <a:pt x="3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5235675" y="1748975"/>
                <a:ext cx="48300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511" extrusionOk="0">
                    <a:moveTo>
                      <a:pt x="433" y="1"/>
                    </a:moveTo>
                    <a:cubicBezTo>
                      <a:pt x="263" y="1"/>
                      <a:pt x="0" y="712"/>
                      <a:pt x="63" y="743"/>
                    </a:cubicBezTo>
                    <a:cubicBezTo>
                      <a:pt x="73" y="753"/>
                      <a:pt x="88" y="757"/>
                      <a:pt x="106" y="757"/>
                    </a:cubicBezTo>
                    <a:cubicBezTo>
                      <a:pt x="195" y="757"/>
                      <a:pt x="366" y="663"/>
                      <a:pt x="454" y="663"/>
                    </a:cubicBezTo>
                    <a:cubicBezTo>
                      <a:pt x="472" y="663"/>
                      <a:pt x="487" y="667"/>
                      <a:pt x="497" y="676"/>
                    </a:cubicBezTo>
                    <a:lnTo>
                      <a:pt x="1631" y="1510"/>
                    </a:lnTo>
                    <a:lnTo>
                      <a:pt x="1931" y="910"/>
                    </a:lnTo>
                    <a:cubicBezTo>
                      <a:pt x="1931" y="910"/>
                      <a:pt x="630" y="376"/>
                      <a:pt x="597" y="343"/>
                    </a:cubicBezTo>
                    <a:cubicBezTo>
                      <a:pt x="564" y="309"/>
                      <a:pt x="530" y="43"/>
                      <a:pt x="464" y="9"/>
                    </a:cubicBezTo>
                    <a:cubicBezTo>
                      <a:pt x="454" y="3"/>
                      <a:pt x="444" y="1"/>
                      <a:pt x="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5225575" y="1819250"/>
                <a:ext cx="517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202" extrusionOk="0">
                    <a:moveTo>
                      <a:pt x="1868" y="0"/>
                    </a:moveTo>
                    <a:cubicBezTo>
                      <a:pt x="1868" y="0"/>
                      <a:pt x="567" y="534"/>
                      <a:pt x="534" y="534"/>
                    </a:cubicBezTo>
                    <a:cubicBezTo>
                      <a:pt x="473" y="534"/>
                      <a:pt x="302" y="396"/>
                      <a:pt x="197" y="396"/>
                    </a:cubicBezTo>
                    <a:cubicBezTo>
                      <a:pt x="186" y="396"/>
                      <a:pt x="176" y="398"/>
                      <a:pt x="167" y="401"/>
                    </a:cubicBezTo>
                    <a:cubicBezTo>
                      <a:pt x="0" y="467"/>
                      <a:pt x="334" y="1201"/>
                      <a:pt x="434" y="1201"/>
                    </a:cubicBezTo>
                    <a:cubicBezTo>
                      <a:pt x="501" y="1201"/>
                      <a:pt x="601" y="834"/>
                      <a:pt x="667" y="834"/>
                    </a:cubicBezTo>
                    <a:lnTo>
                      <a:pt x="2068" y="601"/>
                    </a:lnTo>
                    <a:lnTo>
                      <a:pt x="1868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5229750" y="1830925"/>
                <a:ext cx="585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68" extrusionOk="0">
                    <a:moveTo>
                      <a:pt x="0" y="0"/>
                    </a:moveTo>
                    <a:lnTo>
                      <a:pt x="234" y="667"/>
                    </a:lnTo>
                    <a:cubicBezTo>
                      <a:pt x="200" y="434"/>
                      <a:pt x="133" y="20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5225575" y="1819250"/>
                <a:ext cx="517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202" extrusionOk="0">
                    <a:moveTo>
                      <a:pt x="1868" y="0"/>
                    </a:moveTo>
                    <a:cubicBezTo>
                      <a:pt x="1868" y="0"/>
                      <a:pt x="567" y="534"/>
                      <a:pt x="534" y="534"/>
                    </a:cubicBezTo>
                    <a:cubicBezTo>
                      <a:pt x="473" y="534"/>
                      <a:pt x="302" y="396"/>
                      <a:pt x="197" y="396"/>
                    </a:cubicBezTo>
                    <a:cubicBezTo>
                      <a:pt x="186" y="396"/>
                      <a:pt x="176" y="398"/>
                      <a:pt x="167" y="401"/>
                    </a:cubicBezTo>
                    <a:cubicBezTo>
                      <a:pt x="0" y="467"/>
                      <a:pt x="334" y="1201"/>
                      <a:pt x="434" y="1201"/>
                    </a:cubicBezTo>
                    <a:cubicBezTo>
                      <a:pt x="501" y="1201"/>
                      <a:pt x="601" y="834"/>
                      <a:pt x="667" y="834"/>
                    </a:cubicBezTo>
                    <a:lnTo>
                      <a:pt x="2068" y="601"/>
                    </a:lnTo>
                    <a:lnTo>
                      <a:pt x="1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5272500" y="1860100"/>
                <a:ext cx="3982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911" extrusionOk="0">
                    <a:moveTo>
                      <a:pt x="992" y="1"/>
                    </a:moveTo>
                    <a:cubicBezTo>
                      <a:pt x="992" y="1"/>
                      <a:pt x="458" y="1302"/>
                      <a:pt x="425" y="1335"/>
                    </a:cubicBezTo>
                    <a:cubicBezTo>
                      <a:pt x="392" y="1368"/>
                      <a:pt x="191" y="1335"/>
                      <a:pt x="91" y="1502"/>
                    </a:cubicBezTo>
                    <a:cubicBezTo>
                      <a:pt x="0" y="1623"/>
                      <a:pt x="628" y="1911"/>
                      <a:pt x="792" y="1911"/>
                    </a:cubicBezTo>
                    <a:cubicBezTo>
                      <a:pt x="808" y="1911"/>
                      <a:pt x="819" y="1908"/>
                      <a:pt x="825" y="1902"/>
                    </a:cubicBezTo>
                    <a:cubicBezTo>
                      <a:pt x="892" y="1802"/>
                      <a:pt x="692" y="1502"/>
                      <a:pt x="758" y="1435"/>
                    </a:cubicBezTo>
                    <a:lnTo>
                      <a:pt x="1592" y="301"/>
                    </a:lnTo>
                    <a:lnTo>
                      <a:pt x="992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5276450" y="1899300"/>
                <a:ext cx="150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01" extrusionOk="0">
                    <a:moveTo>
                      <a:pt x="0" y="1"/>
                    </a:moveTo>
                    <a:lnTo>
                      <a:pt x="600" y="301"/>
                    </a:lnTo>
                    <a:cubicBezTo>
                      <a:pt x="434" y="134"/>
                      <a:pt x="200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5272500" y="1860100"/>
                <a:ext cx="3982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911" extrusionOk="0">
                    <a:moveTo>
                      <a:pt x="992" y="1"/>
                    </a:moveTo>
                    <a:cubicBezTo>
                      <a:pt x="992" y="1"/>
                      <a:pt x="458" y="1302"/>
                      <a:pt x="425" y="1335"/>
                    </a:cubicBezTo>
                    <a:cubicBezTo>
                      <a:pt x="392" y="1368"/>
                      <a:pt x="191" y="1335"/>
                      <a:pt x="91" y="1502"/>
                    </a:cubicBezTo>
                    <a:cubicBezTo>
                      <a:pt x="0" y="1623"/>
                      <a:pt x="628" y="1911"/>
                      <a:pt x="792" y="1911"/>
                    </a:cubicBezTo>
                    <a:cubicBezTo>
                      <a:pt x="808" y="1911"/>
                      <a:pt x="819" y="1908"/>
                      <a:pt x="825" y="1902"/>
                    </a:cubicBezTo>
                    <a:cubicBezTo>
                      <a:pt x="892" y="1802"/>
                      <a:pt x="692" y="1502"/>
                      <a:pt x="758" y="1435"/>
                    </a:cubicBezTo>
                    <a:lnTo>
                      <a:pt x="1592" y="301"/>
                    </a:lnTo>
                    <a:lnTo>
                      <a:pt x="9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5343975" y="1866775"/>
                <a:ext cx="30900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932" extrusionOk="0">
                    <a:moveTo>
                      <a:pt x="635" y="1"/>
                    </a:moveTo>
                    <a:lnTo>
                      <a:pt x="1" y="201"/>
                    </a:lnTo>
                    <a:cubicBezTo>
                      <a:pt x="1" y="201"/>
                      <a:pt x="535" y="1468"/>
                      <a:pt x="568" y="1535"/>
                    </a:cubicBezTo>
                    <a:cubicBezTo>
                      <a:pt x="568" y="1568"/>
                      <a:pt x="368" y="1702"/>
                      <a:pt x="435" y="1869"/>
                    </a:cubicBezTo>
                    <a:cubicBezTo>
                      <a:pt x="442" y="1913"/>
                      <a:pt x="486" y="1931"/>
                      <a:pt x="550" y="1931"/>
                    </a:cubicBezTo>
                    <a:cubicBezTo>
                      <a:pt x="772" y="1931"/>
                      <a:pt x="1235" y="1713"/>
                      <a:pt x="1235" y="1635"/>
                    </a:cubicBezTo>
                    <a:cubicBezTo>
                      <a:pt x="1235" y="1535"/>
                      <a:pt x="868" y="1435"/>
                      <a:pt x="868" y="1402"/>
                    </a:cubicBezTo>
                    <a:cubicBezTo>
                      <a:pt x="835" y="1335"/>
                      <a:pt x="635" y="1"/>
                      <a:pt x="635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5356500" y="1908475"/>
                <a:ext cx="167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34" extrusionOk="0">
                    <a:moveTo>
                      <a:pt x="667" y="0"/>
                    </a:moveTo>
                    <a:lnTo>
                      <a:pt x="667" y="0"/>
                    </a:lnTo>
                    <a:cubicBezTo>
                      <a:pt x="434" y="34"/>
                      <a:pt x="200" y="101"/>
                      <a:pt x="0" y="234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5343975" y="1866775"/>
                <a:ext cx="30900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932" extrusionOk="0">
                    <a:moveTo>
                      <a:pt x="635" y="1"/>
                    </a:moveTo>
                    <a:lnTo>
                      <a:pt x="1" y="201"/>
                    </a:lnTo>
                    <a:cubicBezTo>
                      <a:pt x="1" y="201"/>
                      <a:pt x="535" y="1468"/>
                      <a:pt x="568" y="1535"/>
                    </a:cubicBezTo>
                    <a:cubicBezTo>
                      <a:pt x="568" y="1568"/>
                      <a:pt x="368" y="1702"/>
                      <a:pt x="435" y="1869"/>
                    </a:cubicBezTo>
                    <a:cubicBezTo>
                      <a:pt x="442" y="1913"/>
                      <a:pt x="486" y="1931"/>
                      <a:pt x="550" y="1931"/>
                    </a:cubicBezTo>
                    <a:cubicBezTo>
                      <a:pt x="772" y="1931"/>
                      <a:pt x="1235" y="1713"/>
                      <a:pt x="1235" y="1635"/>
                    </a:cubicBezTo>
                    <a:cubicBezTo>
                      <a:pt x="1235" y="1535"/>
                      <a:pt x="868" y="1435"/>
                      <a:pt x="868" y="1402"/>
                    </a:cubicBezTo>
                    <a:cubicBezTo>
                      <a:pt x="835" y="1335"/>
                      <a:pt x="635" y="1"/>
                      <a:pt x="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5385675" y="1831750"/>
                <a:ext cx="4917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506" extrusionOk="0">
                    <a:moveTo>
                      <a:pt x="301" y="1"/>
                    </a:moveTo>
                    <a:lnTo>
                      <a:pt x="1" y="568"/>
                    </a:lnTo>
                    <a:cubicBezTo>
                      <a:pt x="1" y="568"/>
                      <a:pt x="1302" y="1135"/>
                      <a:pt x="1335" y="1135"/>
                    </a:cubicBezTo>
                    <a:cubicBezTo>
                      <a:pt x="1368" y="1168"/>
                      <a:pt x="1335" y="1402"/>
                      <a:pt x="1502" y="1502"/>
                    </a:cubicBezTo>
                    <a:cubicBezTo>
                      <a:pt x="1507" y="1504"/>
                      <a:pt x="1513" y="1506"/>
                      <a:pt x="1520" y="1506"/>
                    </a:cubicBezTo>
                    <a:cubicBezTo>
                      <a:pt x="1662" y="1506"/>
                      <a:pt x="1966" y="798"/>
                      <a:pt x="1902" y="734"/>
                    </a:cubicBezTo>
                    <a:cubicBezTo>
                      <a:pt x="1888" y="725"/>
                      <a:pt x="1869" y="721"/>
                      <a:pt x="1848" y="721"/>
                    </a:cubicBezTo>
                    <a:cubicBezTo>
                      <a:pt x="1732" y="721"/>
                      <a:pt x="1533" y="838"/>
                      <a:pt x="1455" y="838"/>
                    </a:cubicBezTo>
                    <a:cubicBezTo>
                      <a:pt x="1447" y="838"/>
                      <a:pt x="1440" y="837"/>
                      <a:pt x="1435" y="835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5424875" y="1851775"/>
                <a:ext cx="75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34" extrusionOk="0">
                    <a:moveTo>
                      <a:pt x="301" y="0"/>
                    </a:moveTo>
                    <a:lnTo>
                      <a:pt x="301" y="0"/>
                    </a:lnTo>
                    <a:cubicBezTo>
                      <a:pt x="134" y="200"/>
                      <a:pt x="34" y="400"/>
                      <a:pt x="1" y="634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5385675" y="1831750"/>
                <a:ext cx="4917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506" extrusionOk="0">
                    <a:moveTo>
                      <a:pt x="301" y="1"/>
                    </a:moveTo>
                    <a:lnTo>
                      <a:pt x="1" y="568"/>
                    </a:lnTo>
                    <a:cubicBezTo>
                      <a:pt x="1" y="568"/>
                      <a:pt x="1302" y="1135"/>
                      <a:pt x="1335" y="1135"/>
                    </a:cubicBezTo>
                    <a:cubicBezTo>
                      <a:pt x="1368" y="1168"/>
                      <a:pt x="1335" y="1402"/>
                      <a:pt x="1502" y="1502"/>
                    </a:cubicBezTo>
                    <a:cubicBezTo>
                      <a:pt x="1507" y="1504"/>
                      <a:pt x="1513" y="1506"/>
                      <a:pt x="1520" y="1506"/>
                    </a:cubicBezTo>
                    <a:cubicBezTo>
                      <a:pt x="1662" y="1506"/>
                      <a:pt x="1966" y="798"/>
                      <a:pt x="1902" y="734"/>
                    </a:cubicBezTo>
                    <a:cubicBezTo>
                      <a:pt x="1888" y="725"/>
                      <a:pt x="1869" y="721"/>
                      <a:pt x="1848" y="721"/>
                    </a:cubicBezTo>
                    <a:cubicBezTo>
                      <a:pt x="1732" y="721"/>
                      <a:pt x="1533" y="838"/>
                      <a:pt x="1455" y="838"/>
                    </a:cubicBezTo>
                    <a:cubicBezTo>
                      <a:pt x="1447" y="838"/>
                      <a:pt x="1440" y="837"/>
                      <a:pt x="1435" y="835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5392350" y="1769175"/>
                <a:ext cx="516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203" extrusionOk="0">
                    <a:moveTo>
                      <a:pt x="1642" y="1"/>
                    </a:moveTo>
                    <a:cubicBezTo>
                      <a:pt x="1640" y="1"/>
                      <a:pt x="1637" y="1"/>
                      <a:pt x="1635" y="2"/>
                    </a:cubicBezTo>
                    <a:cubicBezTo>
                      <a:pt x="1535" y="2"/>
                      <a:pt x="1435" y="369"/>
                      <a:pt x="1402" y="369"/>
                    </a:cubicBezTo>
                    <a:lnTo>
                      <a:pt x="1" y="569"/>
                    </a:lnTo>
                    <a:lnTo>
                      <a:pt x="201" y="1203"/>
                    </a:lnTo>
                    <a:cubicBezTo>
                      <a:pt x="201" y="1203"/>
                      <a:pt x="1468" y="669"/>
                      <a:pt x="1535" y="669"/>
                    </a:cubicBezTo>
                    <a:cubicBezTo>
                      <a:pt x="1538" y="666"/>
                      <a:pt x="1543" y="665"/>
                      <a:pt x="1548" y="665"/>
                    </a:cubicBezTo>
                    <a:cubicBezTo>
                      <a:pt x="1604" y="665"/>
                      <a:pt x="1778" y="802"/>
                      <a:pt x="1869" y="802"/>
                    </a:cubicBezTo>
                    <a:cubicBezTo>
                      <a:pt x="2065" y="737"/>
                      <a:pt x="1749" y="1"/>
                      <a:pt x="1642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5434050" y="1770875"/>
                <a:ext cx="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" y="201"/>
                      <a:pt x="101" y="434"/>
                      <a:pt x="234" y="63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5392350" y="1769175"/>
                <a:ext cx="516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203" extrusionOk="0">
                    <a:moveTo>
                      <a:pt x="1642" y="1"/>
                    </a:moveTo>
                    <a:cubicBezTo>
                      <a:pt x="1640" y="1"/>
                      <a:pt x="1637" y="1"/>
                      <a:pt x="1635" y="2"/>
                    </a:cubicBezTo>
                    <a:cubicBezTo>
                      <a:pt x="1535" y="2"/>
                      <a:pt x="1435" y="369"/>
                      <a:pt x="1402" y="369"/>
                    </a:cubicBezTo>
                    <a:lnTo>
                      <a:pt x="1" y="569"/>
                    </a:lnTo>
                    <a:lnTo>
                      <a:pt x="201" y="1203"/>
                    </a:lnTo>
                    <a:cubicBezTo>
                      <a:pt x="201" y="1203"/>
                      <a:pt x="1468" y="669"/>
                      <a:pt x="1535" y="669"/>
                    </a:cubicBezTo>
                    <a:cubicBezTo>
                      <a:pt x="1538" y="666"/>
                      <a:pt x="1543" y="665"/>
                      <a:pt x="1548" y="665"/>
                    </a:cubicBezTo>
                    <a:cubicBezTo>
                      <a:pt x="1604" y="665"/>
                      <a:pt x="1778" y="802"/>
                      <a:pt x="1869" y="802"/>
                    </a:cubicBezTo>
                    <a:cubicBezTo>
                      <a:pt x="2065" y="737"/>
                      <a:pt x="1749" y="1"/>
                      <a:pt x="1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5349825" y="1691325"/>
                <a:ext cx="39100" cy="604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416" extrusionOk="0">
                    <a:moveTo>
                      <a:pt x="796" y="0"/>
                    </a:moveTo>
                    <a:cubicBezTo>
                      <a:pt x="765" y="0"/>
                      <a:pt x="743" y="5"/>
                      <a:pt x="734" y="14"/>
                    </a:cubicBezTo>
                    <a:cubicBezTo>
                      <a:pt x="701" y="80"/>
                      <a:pt x="901" y="381"/>
                      <a:pt x="901" y="447"/>
                    </a:cubicBezTo>
                    <a:lnTo>
                      <a:pt x="0" y="2148"/>
                    </a:lnTo>
                    <a:lnTo>
                      <a:pt x="634" y="2415"/>
                    </a:lnTo>
                    <a:cubicBezTo>
                      <a:pt x="634" y="2415"/>
                      <a:pt x="1201" y="547"/>
                      <a:pt x="1201" y="514"/>
                    </a:cubicBezTo>
                    <a:cubicBezTo>
                      <a:pt x="1235" y="481"/>
                      <a:pt x="1468" y="481"/>
                      <a:pt x="1535" y="314"/>
                    </a:cubicBezTo>
                    <a:cubicBezTo>
                      <a:pt x="1564" y="170"/>
                      <a:pt x="994" y="0"/>
                      <a:pt x="796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5370675" y="1691650"/>
                <a:ext cx="158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1" y="134"/>
                      <a:pt x="401" y="201"/>
                      <a:pt x="634" y="23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5274900" y="1693200"/>
                <a:ext cx="40750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2441" extrusionOk="0">
                    <a:moveTo>
                      <a:pt x="719" y="1"/>
                    </a:moveTo>
                    <a:cubicBezTo>
                      <a:pt x="515" y="1"/>
                      <a:pt x="1" y="316"/>
                      <a:pt x="29" y="372"/>
                    </a:cubicBezTo>
                    <a:cubicBezTo>
                      <a:pt x="62" y="472"/>
                      <a:pt x="429" y="539"/>
                      <a:pt x="462" y="572"/>
                    </a:cubicBezTo>
                    <a:cubicBezTo>
                      <a:pt x="462" y="639"/>
                      <a:pt x="1063" y="2440"/>
                      <a:pt x="1063" y="2440"/>
                    </a:cubicBezTo>
                    <a:lnTo>
                      <a:pt x="1630" y="2174"/>
                    </a:lnTo>
                    <a:cubicBezTo>
                      <a:pt x="1630" y="2174"/>
                      <a:pt x="729" y="439"/>
                      <a:pt x="729" y="406"/>
                    </a:cubicBezTo>
                    <a:cubicBezTo>
                      <a:pt x="696" y="372"/>
                      <a:pt x="863" y="139"/>
                      <a:pt x="796" y="39"/>
                    </a:cubicBezTo>
                    <a:cubicBezTo>
                      <a:pt x="785" y="12"/>
                      <a:pt x="758" y="1"/>
                      <a:pt x="719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5278100" y="1694150"/>
                <a:ext cx="158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01" extrusionOk="0">
                    <a:moveTo>
                      <a:pt x="635" y="1"/>
                    </a:moveTo>
                    <a:lnTo>
                      <a:pt x="1" y="301"/>
                    </a:lnTo>
                    <a:cubicBezTo>
                      <a:pt x="201" y="234"/>
                      <a:pt x="434" y="134"/>
                      <a:pt x="6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5218125" y="1756600"/>
                <a:ext cx="6085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1506" extrusionOk="0">
                    <a:moveTo>
                      <a:pt x="345" y="1"/>
                    </a:moveTo>
                    <a:cubicBezTo>
                      <a:pt x="183" y="1"/>
                      <a:pt x="1" y="740"/>
                      <a:pt x="65" y="772"/>
                    </a:cubicBezTo>
                    <a:cubicBezTo>
                      <a:pt x="69" y="780"/>
                      <a:pt x="77" y="784"/>
                      <a:pt x="89" y="784"/>
                    </a:cubicBezTo>
                    <a:cubicBezTo>
                      <a:pt x="164" y="784"/>
                      <a:pt x="371" y="635"/>
                      <a:pt x="449" y="635"/>
                    </a:cubicBezTo>
                    <a:cubicBezTo>
                      <a:pt x="455" y="635"/>
                      <a:pt x="461" y="636"/>
                      <a:pt x="465" y="638"/>
                    </a:cubicBezTo>
                    <a:lnTo>
                      <a:pt x="2200" y="1506"/>
                    </a:lnTo>
                    <a:lnTo>
                      <a:pt x="2433" y="905"/>
                    </a:lnTo>
                    <a:cubicBezTo>
                      <a:pt x="2433" y="905"/>
                      <a:pt x="598" y="338"/>
                      <a:pt x="532" y="305"/>
                    </a:cubicBezTo>
                    <a:cubicBezTo>
                      <a:pt x="498" y="305"/>
                      <a:pt x="465" y="38"/>
                      <a:pt x="365" y="4"/>
                    </a:cubicBezTo>
                    <a:cubicBezTo>
                      <a:pt x="358" y="2"/>
                      <a:pt x="352" y="1"/>
                      <a:pt x="345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5219725" y="1757525"/>
                <a:ext cx="58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8" extrusionOk="0">
                    <a:moveTo>
                      <a:pt x="234" y="1"/>
                    </a:moveTo>
                    <a:lnTo>
                      <a:pt x="1" y="668"/>
                    </a:lnTo>
                    <a:cubicBezTo>
                      <a:pt x="101" y="468"/>
                      <a:pt x="201" y="234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5218150" y="1828425"/>
                <a:ext cx="6332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636" extrusionOk="0">
                    <a:moveTo>
                      <a:pt x="2265" y="0"/>
                    </a:moveTo>
                    <a:cubicBezTo>
                      <a:pt x="2265" y="0"/>
                      <a:pt x="564" y="934"/>
                      <a:pt x="497" y="934"/>
                    </a:cubicBezTo>
                    <a:cubicBezTo>
                      <a:pt x="468" y="934"/>
                      <a:pt x="280" y="829"/>
                      <a:pt x="192" y="829"/>
                    </a:cubicBezTo>
                    <a:cubicBezTo>
                      <a:pt x="181" y="829"/>
                      <a:pt x="171" y="830"/>
                      <a:pt x="164" y="834"/>
                    </a:cubicBezTo>
                    <a:cubicBezTo>
                      <a:pt x="1" y="932"/>
                      <a:pt x="380" y="1636"/>
                      <a:pt x="490" y="1636"/>
                    </a:cubicBezTo>
                    <a:cubicBezTo>
                      <a:pt x="493" y="1636"/>
                      <a:pt x="495" y="1635"/>
                      <a:pt x="497" y="1635"/>
                    </a:cubicBezTo>
                    <a:cubicBezTo>
                      <a:pt x="597" y="1568"/>
                      <a:pt x="631" y="1201"/>
                      <a:pt x="698" y="1201"/>
                    </a:cubicBezTo>
                    <a:lnTo>
                      <a:pt x="2532" y="601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5222225" y="1850925"/>
                <a:ext cx="7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35" extrusionOk="0">
                    <a:moveTo>
                      <a:pt x="1" y="1"/>
                    </a:moveTo>
                    <a:lnTo>
                      <a:pt x="301" y="635"/>
                    </a:lnTo>
                    <a:cubicBezTo>
                      <a:pt x="234" y="401"/>
                      <a:pt x="134" y="2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5283225" y="1865100"/>
                <a:ext cx="39100" cy="604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416" extrusionOk="0">
                    <a:moveTo>
                      <a:pt x="930" y="1"/>
                    </a:moveTo>
                    <a:cubicBezTo>
                      <a:pt x="930" y="1"/>
                      <a:pt x="363" y="1869"/>
                      <a:pt x="363" y="1902"/>
                    </a:cubicBezTo>
                    <a:cubicBezTo>
                      <a:pt x="329" y="1936"/>
                      <a:pt x="63" y="2002"/>
                      <a:pt x="29" y="2102"/>
                    </a:cubicBezTo>
                    <a:cubicBezTo>
                      <a:pt x="0" y="2247"/>
                      <a:pt x="570" y="2416"/>
                      <a:pt x="768" y="2416"/>
                    </a:cubicBezTo>
                    <a:cubicBezTo>
                      <a:pt x="799" y="2416"/>
                      <a:pt x="821" y="2412"/>
                      <a:pt x="830" y="2403"/>
                    </a:cubicBezTo>
                    <a:cubicBezTo>
                      <a:pt x="863" y="2336"/>
                      <a:pt x="663" y="2036"/>
                      <a:pt x="696" y="1969"/>
                    </a:cubicBezTo>
                    <a:lnTo>
                      <a:pt x="1564" y="268"/>
                    </a:lnTo>
                    <a:lnTo>
                      <a:pt x="93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5285600" y="1919325"/>
                <a:ext cx="16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4" extrusionOk="0">
                    <a:moveTo>
                      <a:pt x="1" y="0"/>
                    </a:moveTo>
                    <a:lnTo>
                      <a:pt x="668" y="234"/>
                    </a:lnTo>
                    <a:cubicBezTo>
                      <a:pt x="435" y="100"/>
                      <a:pt x="234" y="33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5356500" y="1863450"/>
                <a:ext cx="40750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2407" extrusionOk="0">
                    <a:moveTo>
                      <a:pt x="567" y="0"/>
                    </a:moveTo>
                    <a:lnTo>
                      <a:pt x="0" y="234"/>
                    </a:lnTo>
                    <a:cubicBezTo>
                      <a:pt x="0" y="234"/>
                      <a:pt x="901" y="1968"/>
                      <a:pt x="901" y="2002"/>
                    </a:cubicBezTo>
                    <a:cubicBezTo>
                      <a:pt x="934" y="2035"/>
                      <a:pt x="768" y="2268"/>
                      <a:pt x="834" y="2369"/>
                    </a:cubicBezTo>
                    <a:cubicBezTo>
                      <a:pt x="845" y="2395"/>
                      <a:pt x="872" y="2406"/>
                      <a:pt x="911" y="2406"/>
                    </a:cubicBezTo>
                    <a:cubicBezTo>
                      <a:pt x="1115" y="2406"/>
                      <a:pt x="1630" y="2091"/>
                      <a:pt x="1601" y="2035"/>
                    </a:cubicBezTo>
                    <a:cubicBezTo>
                      <a:pt x="1568" y="1935"/>
                      <a:pt x="1201" y="1902"/>
                      <a:pt x="1168" y="1835"/>
                    </a:cubicBezTo>
                    <a:cubicBezTo>
                      <a:pt x="1168" y="1768"/>
                      <a:pt x="567" y="0"/>
                      <a:pt x="56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5379000" y="1915150"/>
                <a:ext cx="150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01" extrusionOk="0">
                    <a:moveTo>
                      <a:pt x="601" y="0"/>
                    </a:moveTo>
                    <a:lnTo>
                      <a:pt x="601" y="0"/>
                    </a:lnTo>
                    <a:cubicBezTo>
                      <a:pt x="401" y="67"/>
                      <a:pt x="168" y="167"/>
                      <a:pt x="1" y="301"/>
                    </a:cubicBez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5393200" y="1822575"/>
                <a:ext cx="6082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06" extrusionOk="0">
                    <a:moveTo>
                      <a:pt x="234" y="1"/>
                    </a:moveTo>
                    <a:lnTo>
                      <a:pt x="0" y="601"/>
                    </a:lnTo>
                    <a:cubicBezTo>
                      <a:pt x="0" y="601"/>
                      <a:pt x="1835" y="1168"/>
                      <a:pt x="1901" y="1202"/>
                    </a:cubicBezTo>
                    <a:cubicBezTo>
                      <a:pt x="1935" y="1235"/>
                      <a:pt x="1968" y="1468"/>
                      <a:pt x="2068" y="1502"/>
                    </a:cubicBezTo>
                    <a:cubicBezTo>
                      <a:pt x="2075" y="1505"/>
                      <a:pt x="2082" y="1506"/>
                      <a:pt x="2089" y="1506"/>
                    </a:cubicBezTo>
                    <a:cubicBezTo>
                      <a:pt x="2251" y="1506"/>
                      <a:pt x="2432" y="799"/>
                      <a:pt x="2368" y="735"/>
                    </a:cubicBezTo>
                    <a:cubicBezTo>
                      <a:pt x="2364" y="726"/>
                      <a:pt x="2356" y="723"/>
                      <a:pt x="2344" y="723"/>
                    </a:cubicBezTo>
                    <a:cubicBezTo>
                      <a:pt x="2269" y="723"/>
                      <a:pt x="2062" y="871"/>
                      <a:pt x="1985" y="871"/>
                    </a:cubicBezTo>
                    <a:cubicBezTo>
                      <a:pt x="1978" y="871"/>
                      <a:pt x="1973" y="870"/>
                      <a:pt x="1968" y="868"/>
                    </a:cubicBezTo>
                    <a:cubicBezTo>
                      <a:pt x="1901" y="835"/>
                      <a:pt x="234" y="1"/>
                      <a:pt x="234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5447400" y="1842600"/>
                <a:ext cx="50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68" extrusionOk="0">
                    <a:moveTo>
                      <a:pt x="200" y="0"/>
                    </a:moveTo>
                    <a:cubicBezTo>
                      <a:pt x="100" y="200"/>
                      <a:pt x="0" y="434"/>
                      <a:pt x="0" y="667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391525" y="1748325"/>
                <a:ext cx="633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604" extrusionOk="0">
                    <a:moveTo>
                      <a:pt x="2040" y="1"/>
                    </a:moveTo>
                    <a:cubicBezTo>
                      <a:pt x="2038" y="1"/>
                      <a:pt x="2037" y="1"/>
                      <a:pt x="2035" y="2"/>
                    </a:cubicBezTo>
                    <a:cubicBezTo>
                      <a:pt x="1935" y="35"/>
                      <a:pt x="1868" y="402"/>
                      <a:pt x="1835" y="402"/>
                    </a:cubicBezTo>
                    <a:lnTo>
                      <a:pt x="0" y="1003"/>
                    </a:lnTo>
                    <a:lnTo>
                      <a:pt x="267" y="1603"/>
                    </a:lnTo>
                    <a:cubicBezTo>
                      <a:pt x="267" y="1603"/>
                      <a:pt x="1968" y="702"/>
                      <a:pt x="2002" y="669"/>
                    </a:cubicBezTo>
                    <a:cubicBezTo>
                      <a:pt x="2061" y="669"/>
                      <a:pt x="2226" y="774"/>
                      <a:pt x="2332" y="774"/>
                    </a:cubicBezTo>
                    <a:cubicBezTo>
                      <a:pt x="2345" y="774"/>
                      <a:pt x="2358" y="773"/>
                      <a:pt x="2369" y="769"/>
                    </a:cubicBezTo>
                    <a:cubicBezTo>
                      <a:pt x="2532" y="704"/>
                      <a:pt x="2121" y="1"/>
                      <a:pt x="2040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443225" y="1750025"/>
                <a:ext cx="75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35" extrusionOk="0">
                    <a:moveTo>
                      <a:pt x="0" y="1"/>
                    </a:moveTo>
                    <a:cubicBezTo>
                      <a:pt x="67" y="234"/>
                      <a:pt x="167" y="434"/>
                      <a:pt x="301" y="63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244750" y="1726600"/>
                <a:ext cx="176825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6513" extrusionOk="0">
                    <a:moveTo>
                      <a:pt x="3698" y="0"/>
                    </a:moveTo>
                    <a:cubicBezTo>
                      <a:pt x="2187" y="0"/>
                      <a:pt x="818" y="1074"/>
                      <a:pt x="534" y="2605"/>
                    </a:cubicBezTo>
                    <a:cubicBezTo>
                      <a:pt x="0" y="4373"/>
                      <a:pt x="1168" y="6175"/>
                      <a:pt x="3003" y="6442"/>
                    </a:cubicBezTo>
                    <a:cubicBezTo>
                      <a:pt x="3223" y="6489"/>
                      <a:pt x="3444" y="6512"/>
                      <a:pt x="3662" y="6512"/>
                    </a:cubicBezTo>
                    <a:cubicBezTo>
                      <a:pt x="5122" y="6512"/>
                      <a:pt x="6448" y="5483"/>
                      <a:pt x="6739" y="3973"/>
                    </a:cubicBezTo>
                    <a:cubicBezTo>
                      <a:pt x="7072" y="2739"/>
                      <a:pt x="6605" y="1405"/>
                      <a:pt x="5571" y="604"/>
                    </a:cubicBezTo>
                    <a:cubicBezTo>
                      <a:pt x="5271" y="371"/>
                      <a:pt x="4871" y="204"/>
                      <a:pt x="4504" y="104"/>
                    </a:cubicBezTo>
                    <a:cubicBezTo>
                      <a:pt x="4234" y="34"/>
                      <a:pt x="3964" y="0"/>
                      <a:pt x="3698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5260600" y="1741700"/>
                <a:ext cx="160975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5909" extrusionOk="0">
                    <a:moveTo>
                      <a:pt x="4970" y="0"/>
                    </a:moveTo>
                    <a:lnTo>
                      <a:pt x="4970" y="0"/>
                    </a:lnTo>
                    <a:cubicBezTo>
                      <a:pt x="5904" y="1301"/>
                      <a:pt x="6071" y="3769"/>
                      <a:pt x="3903" y="4803"/>
                    </a:cubicBezTo>
                    <a:cubicBezTo>
                      <a:pt x="3494" y="4991"/>
                      <a:pt x="3088" y="5067"/>
                      <a:pt x="2697" y="5067"/>
                    </a:cubicBezTo>
                    <a:cubicBezTo>
                      <a:pt x="1556" y="5067"/>
                      <a:pt x="547" y="4417"/>
                      <a:pt x="0" y="3970"/>
                    </a:cubicBezTo>
                    <a:lnTo>
                      <a:pt x="0" y="3970"/>
                    </a:lnTo>
                    <a:cubicBezTo>
                      <a:pt x="434" y="4970"/>
                      <a:pt x="1301" y="5637"/>
                      <a:pt x="2369" y="5838"/>
                    </a:cubicBezTo>
                    <a:cubicBezTo>
                      <a:pt x="2589" y="5885"/>
                      <a:pt x="2810" y="5908"/>
                      <a:pt x="3028" y="5908"/>
                    </a:cubicBezTo>
                    <a:cubicBezTo>
                      <a:pt x="4488" y="5908"/>
                      <a:pt x="5814" y="4879"/>
                      <a:pt x="6105" y="3369"/>
                    </a:cubicBezTo>
                    <a:cubicBezTo>
                      <a:pt x="6438" y="2135"/>
                      <a:pt x="5971" y="801"/>
                      <a:pt x="49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1"/>
              <p:cNvSpPr/>
              <p:nvPr/>
            </p:nvSpPr>
            <p:spPr>
              <a:xfrm>
                <a:off x="5320625" y="1700000"/>
                <a:ext cx="24225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2002" extrusionOk="0">
                    <a:moveTo>
                      <a:pt x="435" y="0"/>
                    </a:moveTo>
                    <a:cubicBezTo>
                      <a:pt x="357" y="11"/>
                      <a:pt x="286" y="11"/>
                      <a:pt x="226" y="11"/>
                    </a:cubicBezTo>
                    <a:cubicBezTo>
                      <a:pt x="105" y="11"/>
                      <a:pt x="23" y="11"/>
                      <a:pt x="1" y="100"/>
                    </a:cubicBezTo>
                    <a:cubicBezTo>
                      <a:pt x="1" y="234"/>
                      <a:pt x="335" y="467"/>
                      <a:pt x="335" y="534"/>
                    </a:cubicBezTo>
                    <a:cubicBezTo>
                      <a:pt x="335" y="601"/>
                      <a:pt x="168" y="1601"/>
                      <a:pt x="134" y="1902"/>
                    </a:cubicBezTo>
                    <a:lnTo>
                      <a:pt x="134" y="2002"/>
                    </a:lnTo>
                    <a:lnTo>
                      <a:pt x="868" y="2002"/>
                    </a:lnTo>
                    <a:cubicBezTo>
                      <a:pt x="868" y="2002"/>
                      <a:pt x="701" y="501"/>
                      <a:pt x="701" y="434"/>
                    </a:cubicBezTo>
                    <a:cubicBezTo>
                      <a:pt x="701" y="400"/>
                      <a:pt x="968" y="200"/>
                      <a:pt x="968" y="100"/>
                    </a:cubicBezTo>
                    <a:cubicBezTo>
                      <a:pt x="968" y="0"/>
                      <a:pt x="635" y="0"/>
                      <a:pt x="435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1"/>
              <p:cNvSpPr/>
              <p:nvPr/>
            </p:nvSpPr>
            <p:spPr>
              <a:xfrm>
                <a:off x="5323150" y="1702500"/>
                <a:ext cx="2002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51" extrusionOk="0">
                    <a:moveTo>
                      <a:pt x="0" y="0"/>
                    </a:moveTo>
                    <a:cubicBezTo>
                      <a:pt x="133" y="34"/>
                      <a:pt x="267" y="50"/>
                      <a:pt x="400" y="50"/>
                    </a:cubicBezTo>
                    <a:cubicBezTo>
                      <a:pt x="534" y="50"/>
                      <a:pt x="667" y="34"/>
                      <a:pt x="8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5320625" y="1700000"/>
                <a:ext cx="117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902" extrusionOk="0">
                    <a:moveTo>
                      <a:pt x="435" y="0"/>
                    </a:moveTo>
                    <a:cubicBezTo>
                      <a:pt x="418" y="0"/>
                      <a:pt x="401" y="2"/>
                      <a:pt x="383" y="7"/>
                    </a:cubicBezTo>
                    <a:lnTo>
                      <a:pt x="383" y="7"/>
                    </a:lnTo>
                    <a:cubicBezTo>
                      <a:pt x="400" y="5"/>
                      <a:pt x="418" y="3"/>
                      <a:pt x="435" y="0"/>
                    </a:cubicBezTo>
                    <a:close/>
                    <a:moveTo>
                      <a:pt x="383" y="7"/>
                    </a:moveTo>
                    <a:cubicBezTo>
                      <a:pt x="334" y="11"/>
                      <a:pt x="286" y="11"/>
                      <a:pt x="242" y="11"/>
                    </a:cubicBezTo>
                    <a:cubicBezTo>
                      <a:pt x="123" y="11"/>
                      <a:pt x="34" y="11"/>
                      <a:pt x="34" y="100"/>
                    </a:cubicBezTo>
                    <a:cubicBezTo>
                      <a:pt x="1" y="234"/>
                      <a:pt x="335" y="467"/>
                      <a:pt x="335" y="534"/>
                    </a:cubicBezTo>
                    <a:cubicBezTo>
                      <a:pt x="335" y="600"/>
                      <a:pt x="169" y="1593"/>
                      <a:pt x="135" y="1898"/>
                    </a:cubicBezTo>
                    <a:lnTo>
                      <a:pt x="135" y="1898"/>
                    </a:lnTo>
                    <a:cubicBezTo>
                      <a:pt x="148" y="1815"/>
                      <a:pt x="468" y="532"/>
                      <a:pt x="468" y="434"/>
                    </a:cubicBezTo>
                    <a:cubicBezTo>
                      <a:pt x="468" y="367"/>
                      <a:pt x="234" y="234"/>
                      <a:pt x="234" y="200"/>
                    </a:cubicBezTo>
                    <a:lnTo>
                      <a:pt x="234" y="100"/>
                    </a:lnTo>
                    <a:cubicBezTo>
                      <a:pt x="284" y="51"/>
                      <a:pt x="334" y="19"/>
                      <a:pt x="383" y="7"/>
                    </a:cubicBezTo>
                    <a:close/>
                    <a:moveTo>
                      <a:pt x="135" y="1898"/>
                    </a:moveTo>
                    <a:lnTo>
                      <a:pt x="135" y="1898"/>
                    </a:lnTo>
                    <a:cubicBezTo>
                      <a:pt x="135" y="1900"/>
                      <a:pt x="134" y="1901"/>
                      <a:pt x="134" y="1902"/>
                    </a:cubicBezTo>
                    <a:cubicBezTo>
                      <a:pt x="135" y="1900"/>
                      <a:pt x="135" y="1899"/>
                      <a:pt x="135" y="189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5248075" y="1724700"/>
                <a:ext cx="49225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48" extrusionOk="0">
                    <a:moveTo>
                      <a:pt x="698" y="0"/>
                    </a:moveTo>
                    <a:cubicBezTo>
                      <a:pt x="651" y="0"/>
                      <a:pt x="576" y="38"/>
                      <a:pt x="501" y="113"/>
                    </a:cubicBezTo>
                    <a:cubicBezTo>
                      <a:pt x="301" y="280"/>
                      <a:pt x="1" y="613"/>
                      <a:pt x="68" y="713"/>
                    </a:cubicBezTo>
                    <a:cubicBezTo>
                      <a:pt x="92" y="738"/>
                      <a:pt x="162" y="744"/>
                      <a:pt x="243" y="744"/>
                    </a:cubicBezTo>
                    <a:cubicBezTo>
                      <a:pt x="331" y="744"/>
                      <a:pt x="431" y="737"/>
                      <a:pt x="497" y="737"/>
                    </a:cubicBezTo>
                    <a:cubicBezTo>
                      <a:pt x="534" y="737"/>
                      <a:pt x="560" y="739"/>
                      <a:pt x="568" y="747"/>
                    </a:cubicBezTo>
                    <a:lnTo>
                      <a:pt x="1435" y="1914"/>
                    </a:lnTo>
                    <a:lnTo>
                      <a:pt x="1435" y="1948"/>
                    </a:lnTo>
                    <a:lnTo>
                      <a:pt x="1969" y="1414"/>
                    </a:lnTo>
                    <a:cubicBezTo>
                      <a:pt x="1969" y="1414"/>
                      <a:pt x="835" y="480"/>
                      <a:pt x="801" y="447"/>
                    </a:cubicBezTo>
                    <a:cubicBezTo>
                      <a:pt x="768" y="413"/>
                      <a:pt x="768" y="80"/>
                      <a:pt x="735" y="13"/>
                    </a:cubicBezTo>
                    <a:cubicBezTo>
                      <a:pt x="726" y="5"/>
                      <a:pt x="714" y="0"/>
                      <a:pt x="698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5251425" y="1725850"/>
                <a:ext cx="133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68" extrusionOk="0">
                    <a:moveTo>
                      <a:pt x="534" y="0"/>
                    </a:moveTo>
                    <a:lnTo>
                      <a:pt x="0" y="567"/>
                    </a:lnTo>
                    <a:cubicBezTo>
                      <a:pt x="200" y="401"/>
                      <a:pt x="401" y="200"/>
                      <a:pt x="5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5248075" y="1726675"/>
                <a:ext cx="3590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802" extrusionOk="0">
                    <a:moveTo>
                      <a:pt x="535" y="1"/>
                    </a:moveTo>
                    <a:lnTo>
                      <a:pt x="535" y="1"/>
                    </a:lnTo>
                    <a:cubicBezTo>
                      <a:pt x="301" y="167"/>
                      <a:pt x="1" y="501"/>
                      <a:pt x="68" y="601"/>
                    </a:cubicBezTo>
                    <a:cubicBezTo>
                      <a:pt x="91" y="637"/>
                      <a:pt x="157" y="647"/>
                      <a:pt x="235" y="647"/>
                    </a:cubicBezTo>
                    <a:cubicBezTo>
                      <a:pt x="343" y="647"/>
                      <a:pt x="473" y="627"/>
                      <a:pt x="549" y="627"/>
                    </a:cubicBezTo>
                    <a:cubicBezTo>
                      <a:pt x="573" y="627"/>
                      <a:pt x="591" y="629"/>
                      <a:pt x="601" y="634"/>
                    </a:cubicBezTo>
                    <a:lnTo>
                      <a:pt x="1435" y="1802"/>
                    </a:lnTo>
                    <a:cubicBezTo>
                      <a:pt x="1402" y="1735"/>
                      <a:pt x="768" y="501"/>
                      <a:pt x="668" y="468"/>
                    </a:cubicBezTo>
                    <a:cubicBezTo>
                      <a:pt x="635" y="445"/>
                      <a:pt x="587" y="438"/>
                      <a:pt x="537" y="438"/>
                    </a:cubicBezTo>
                    <a:cubicBezTo>
                      <a:pt x="438" y="438"/>
                      <a:pt x="334" y="468"/>
                      <a:pt x="334" y="468"/>
                    </a:cubicBezTo>
                    <a:lnTo>
                      <a:pt x="334" y="401"/>
                    </a:lnTo>
                    <a:cubicBezTo>
                      <a:pt x="334" y="368"/>
                      <a:pt x="334" y="334"/>
                      <a:pt x="334" y="334"/>
                    </a:cubicBezTo>
                    <a:cubicBezTo>
                      <a:pt x="368" y="201"/>
                      <a:pt x="435" y="101"/>
                      <a:pt x="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5223075" y="1795900"/>
                <a:ext cx="508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937" extrusionOk="0">
                    <a:moveTo>
                      <a:pt x="134" y="0"/>
                    </a:moveTo>
                    <a:cubicBezTo>
                      <a:pt x="0" y="300"/>
                      <a:pt x="34" y="634"/>
                      <a:pt x="167" y="934"/>
                    </a:cubicBezTo>
                    <a:cubicBezTo>
                      <a:pt x="171" y="936"/>
                      <a:pt x="176" y="936"/>
                      <a:pt x="181" y="936"/>
                    </a:cubicBezTo>
                    <a:cubicBezTo>
                      <a:pt x="287" y="936"/>
                      <a:pt x="503" y="601"/>
                      <a:pt x="567" y="601"/>
                    </a:cubicBezTo>
                    <a:lnTo>
                      <a:pt x="2035" y="834"/>
                    </a:lnTo>
                    <a:lnTo>
                      <a:pt x="2035" y="100"/>
                    </a:lnTo>
                    <a:cubicBezTo>
                      <a:pt x="2035" y="100"/>
                      <a:pt x="822" y="238"/>
                      <a:pt x="551" y="238"/>
                    </a:cubicBezTo>
                    <a:cubicBezTo>
                      <a:pt x="524" y="238"/>
                      <a:pt x="507" y="237"/>
                      <a:pt x="501" y="234"/>
                    </a:cubicBezTo>
                    <a:cubicBezTo>
                      <a:pt x="434" y="234"/>
                      <a:pt x="267" y="0"/>
                      <a:pt x="16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5226400" y="1797550"/>
                <a:ext cx="17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769" extrusionOk="0">
                    <a:moveTo>
                      <a:pt x="1" y="1"/>
                    </a:moveTo>
                    <a:lnTo>
                      <a:pt x="1" y="768"/>
                    </a:lnTo>
                    <a:cubicBezTo>
                      <a:pt x="67" y="501"/>
                      <a:pt x="67" y="234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5223750" y="1795900"/>
                <a:ext cx="493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37" extrusionOk="0">
                    <a:moveTo>
                      <a:pt x="107" y="0"/>
                    </a:moveTo>
                    <a:lnTo>
                      <a:pt x="107" y="0"/>
                    </a:lnTo>
                    <a:cubicBezTo>
                      <a:pt x="60" y="77"/>
                      <a:pt x="36" y="169"/>
                      <a:pt x="32" y="261"/>
                    </a:cubicBezTo>
                    <a:lnTo>
                      <a:pt x="32" y="261"/>
                    </a:lnTo>
                    <a:cubicBezTo>
                      <a:pt x="45" y="172"/>
                      <a:pt x="69" y="85"/>
                      <a:pt x="107" y="0"/>
                    </a:cubicBezTo>
                    <a:close/>
                    <a:moveTo>
                      <a:pt x="32" y="261"/>
                    </a:moveTo>
                    <a:cubicBezTo>
                      <a:pt x="0" y="486"/>
                      <a:pt x="44" y="719"/>
                      <a:pt x="140" y="934"/>
                    </a:cubicBezTo>
                    <a:cubicBezTo>
                      <a:pt x="144" y="936"/>
                      <a:pt x="149" y="936"/>
                      <a:pt x="154" y="936"/>
                    </a:cubicBezTo>
                    <a:cubicBezTo>
                      <a:pt x="260" y="936"/>
                      <a:pt x="476" y="601"/>
                      <a:pt x="540" y="601"/>
                    </a:cubicBezTo>
                    <a:lnTo>
                      <a:pt x="1975" y="834"/>
                    </a:lnTo>
                    <a:cubicBezTo>
                      <a:pt x="1908" y="801"/>
                      <a:pt x="640" y="501"/>
                      <a:pt x="507" y="501"/>
                    </a:cubicBezTo>
                    <a:cubicBezTo>
                      <a:pt x="407" y="501"/>
                      <a:pt x="273" y="667"/>
                      <a:pt x="173" y="667"/>
                    </a:cubicBezTo>
                    <a:cubicBezTo>
                      <a:pt x="173" y="667"/>
                      <a:pt x="140" y="667"/>
                      <a:pt x="140" y="634"/>
                    </a:cubicBezTo>
                    <a:cubicBezTo>
                      <a:pt x="107" y="601"/>
                      <a:pt x="107" y="601"/>
                      <a:pt x="107" y="567"/>
                    </a:cubicBezTo>
                    <a:cubicBezTo>
                      <a:pt x="53" y="478"/>
                      <a:pt x="28" y="369"/>
                      <a:pt x="32" y="26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5245750" y="1842600"/>
                <a:ext cx="5155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907" extrusionOk="0">
                    <a:moveTo>
                      <a:pt x="1528" y="0"/>
                    </a:moveTo>
                    <a:lnTo>
                      <a:pt x="1228" y="334"/>
                    </a:lnTo>
                    <a:cubicBezTo>
                      <a:pt x="961" y="701"/>
                      <a:pt x="594" y="1134"/>
                      <a:pt x="561" y="1168"/>
                    </a:cubicBezTo>
                    <a:cubicBezTo>
                      <a:pt x="550" y="1173"/>
                      <a:pt x="535" y="1175"/>
                      <a:pt x="517" y="1175"/>
                    </a:cubicBezTo>
                    <a:cubicBezTo>
                      <a:pt x="471" y="1175"/>
                      <a:pt x="404" y="1163"/>
                      <a:pt x="335" y="1163"/>
                    </a:cubicBezTo>
                    <a:cubicBezTo>
                      <a:pt x="262" y="1163"/>
                      <a:pt x="185" y="1177"/>
                      <a:pt x="127" y="1234"/>
                    </a:cubicBezTo>
                    <a:cubicBezTo>
                      <a:pt x="1" y="1361"/>
                      <a:pt x="653" y="1907"/>
                      <a:pt x="807" y="1907"/>
                    </a:cubicBezTo>
                    <a:cubicBezTo>
                      <a:pt x="816" y="1907"/>
                      <a:pt x="823" y="1905"/>
                      <a:pt x="828" y="1902"/>
                    </a:cubicBezTo>
                    <a:cubicBezTo>
                      <a:pt x="828" y="1868"/>
                      <a:pt x="861" y="1835"/>
                      <a:pt x="861" y="1802"/>
                    </a:cubicBezTo>
                    <a:cubicBezTo>
                      <a:pt x="861" y="1668"/>
                      <a:pt x="794" y="1435"/>
                      <a:pt x="861" y="1401"/>
                    </a:cubicBezTo>
                    <a:cubicBezTo>
                      <a:pt x="894" y="1368"/>
                      <a:pt x="2062" y="501"/>
                      <a:pt x="2062" y="501"/>
                    </a:cubicBezTo>
                    <a:lnTo>
                      <a:pt x="1528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5249750" y="1875125"/>
                <a:ext cx="1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8" extrusionOk="0">
                    <a:moveTo>
                      <a:pt x="1" y="0"/>
                    </a:moveTo>
                    <a:lnTo>
                      <a:pt x="568" y="567"/>
                    </a:lnTo>
                    <a:cubicBezTo>
                      <a:pt x="401" y="334"/>
                      <a:pt x="201" y="134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5244925" y="1850925"/>
                <a:ext cx="30700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574" extrusionOk="0">
                    <a:moveTo>
                      <a:pt x="1228" y="1"/>
                    </a:moveTo>
                    <a:cubicBezTo>
                      <a:pt x="961" y="368"/>
                      <a:pt x="594" y="801"/>
                      <a:pt x="561" y="835"/>
                    </a:cubicBezTo>
                    <a:cubicBezTo>
                      <a:pt x="550" y="840"/>
                      <a:pt x="535" y="842"/>
                      <a:pt x="517" y="842"/>
                    </a:cubicBezTo>
                    <a:cubicBezTo>
                      <a:pt x="471" y="842"/>
                      <a:pt x="404" y="830"/>
                      <a:pt x="335" y="830"/>
                    </a:cubicBezTo>
                    <a:cubicBezTo>
                      <a:pt x="261" y="830"/>
                      <a:pt x="185" y="844"/>
                      <a:pt x="127" y="901"/>
                    </a:cubicBezTo>
                    <a:cubicBezTo>
                      <a:pt x="0" y="1028"/>
                      <a:pt x="653" y="1574"/>
                      <a:pt x="807" y="1574"/>
                    </a:cubicBezTo>
                    <a:cubicBezTo>
                      <a:pt x="815" y="1574"/>
                      <a:pt x="822" y="1572"/>
                      <a:pt x="827" y="1569"/>
                    </a:cubicBezTo>
                    <a:cubicBezTo>
                      <a:pt x="827" y="1535"/>
                      <a:pt x="861" y="1502"/>
                      <a:pt x="861" y="1469"/>
                    </a:cubicBezTo>
                    <a:cubicBezTo>
                      <a:pt x="827" y="1469"/>
                      <a:pt x="794" y="1469"/>
                      <a:pt x="794" y="1502"/>
                    </a:cubicBezTo>
                    <a:cubicBezTo>
                      <a:pt x="761" y="1502"/>
                      <a:pt x="727" y="1502"/>
                      <a:pt x="694" y="1469"/>
                    </a:cubicBezTo>
                    <a:cubicBezTo>
                      <a:pt x="627" y="1402"/>
                      <a:pt x="561" y="1368"/>
                      <a:pt x="494" y="1302"/>
                    </a:cubicBezTo>
                    <a:cubicBezTo>
                      <a:pt x="460" y="1235"/>
                      <a:pt x="394" y="1168"/>
                      <a:pt x="360" y="1102"/>
                    </a:cubicBezTo>
                    <a:cubicBezTo>
                      <a:pt x="360" y="1102"/>
                      <a:pt x="360" y="1068"/>
                      <a:pt x="360" y="1035"/>
                    </a:cubicBezTo>
                    <a:cubicBezTo>
                      <a:pt x="394" y="968"/>
                      <a:pt x="561" y="968"/>
                      <a:pt x="627" y="935"/>
                    </a:cubicBezTo>
                    <a:cubicBezTo>
                      <a:pt x="861" y="635"/>
                      <a:pt x="1061" y="334"/>
                      <a:pt x="1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5318975" y="1866775"/>
                <a:ext cx="25025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980" extrusionOk="0">
                    <a:moveTo>
                      <a:pt x="134" y="1"/>
                    </a:moveTo>
                    <a:cubicBezTo>
                      <a:pt x="134" y="1"/>
                      <a:pt x="167" y="134"/>
                      <a:pt x="167" y="334"/>
                    </a:cubicBezTo>
                    <a:cubicBezTo>
                      <a:pt x="200" y="734"/>
                      <a:pt x="267" y="1468"/>
                      <a:pt x="267" y="1535"/>
                    </a:cubicBezTo>
                    <a:cubicBezTo>
                      <a:pt x="267" y="1568"/>
                      <a:pt x="0" y="1702"/>
                      <a:pt x="0" y="1869"/>
                    </a:cubicBezTo>
                    <a:cubicBezTo>
                      <a:pt x="0" y="1947"/>
                      <a:pt x="183" y="1979"/>
                      <a:pt x="389" y="1979"/>
                    </a:cubicBezTo>
                    <a:cubicBezTo>
                      <a:pt x="534" y="1979"/>
                      <a:pt x="690" y="1963"/>
                      <a:pt x="801" y="1935"/>
                    </a:cubicBezTo>
                    <a:cubicBezTo>
                      <a:pt x="901" y="1902"/>
                      <a:pt x="968" y="1869"/>
                      <a:pt x="968" y="1869"/>
                    </a:cubicBezTo>
                    <a:cubicBezTo>
                      <a:pt x="1001" y="1769"/>
                      <a:pt x="634" y="1535"/>
                      <a:pt x="634" y="1468"/>
                    </a:cubicBezTo>
                    <a:cubicBezTo>
                      <a:pt x="634" y="1402"/>
                      <a:pt x="868" y="1"/>
                      <a:pt x="86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1"/>
              <p:cNvSpPr/>
              <p:nvPr/>
            </p:nvSpPr>
            <p:spPr>
              <a:xfrm>
                <a:off x="5321475" y="1912925"/>
                <a:ext cx="19200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6" extrusionOk="0">
                    <a:moveTo>
                      <a:pt x="438" y="1"/>
                    </a:moveTo>
                    <a:cubicBezTo>
                      <a:pt x="285" y="1"/>
                      <a:pt x="137" y="17"/>
                      <a:pt x="0" y="56"/>
                    </a:cubicBezTo>
                    <a:lnTo>
                      <a:pt x="768" y="23"/>
                    </a:lnTo>
                    <a:cubicBezTo>
                      <a:pt x="657" y="9"/>
                      <a:pt x="546" y="1"/>
                      <a:pt x="4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5318975" y="1875125"/>
                <a:ext cx="20025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646" extrusionOk="0">
                    <a:moveTo>
                      <a:pt x="134" y="0"/>
                    </a:moveTo>
                    <a:lnTo>
                      <a:pt x="134" y="0"/>
                    </a:lnTo>
                    <a:cubicBezTo>
                      <a:pt x="200" y="400"/>
                      <a:pt x="267" y="1134"/>
                      <a:pt x="267" y="1201"/>
                    </a:cubicBezTo>
                    <a:cubicBezTo>
                      <a:pt x="234" y="1234"/>
                      <a:pt x="0" y="1368"/>
                      <a:pt x="0" y="1535"/>
                    </a:cubicBezTo>
                    <a:cubicBezTo>
                      <a:pt x="0" y="1613"/>
                      <a:pt x="183" y="1645"/>
                      <a:pt x="389" y="1645"/>
                    </a:cubicBezTo>
                    <a:cubicBezTo>
                      <a:pt x="534" y="1645"/>
                      <a:pt x="690" y="1629"/>
                      <a:pt x="801" y="1601"/>
                    </a:cubicBezTo>
                    <a:cubicBezTo>
                      <a:pt x="634" y="1601"/>
                      <a:pt x="501" y="1568"/>
                      <a:pt x="334" y="1535"/>
                    </a:cubicBezTo>
                    <a:cubicBezTo>
                      <a:pt x="300" y="1535"/>
                      <a:pt x="267" y="1535"/>
                      <a:pt x="234" y="1501"/>
                    </a:cubicBezTo>
                    <a:cubicBezTo>
                      <a:pt x="167" y="1435"/>
                      <a:pt x="367" y="1234"/>
                      <a:pt x="367" y="1201"/>
                    </a:cubicBezTo>
                    <a:cubicBezTo>
                      <a:pt x="367" y="1168"/>
                      <a:pt x="234" y="367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5366500" y="1844250"/>
                <a:ext cx="4922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20" extrusionOk="0">
                    <a:moveTo>
                      <a:pt x="534" y="1"/>
                    </a:moveTo>
                    <a:lnTo>
                      <a:pt x="1" y="501"/>
                    </a:lnTo>
                    <a:lnTo>
                      <a:pt x="67" y="568"/>
                    </a:lnTo>
                    <a:cubicBezTo>
                      <a:pt x="301" y="768"/>
                      <a:pt x="1168" y="1435"/>
                      <a:pt x="1201" y="1502"/>
                    </a:cubicBezTo>
                    <a:cubicBezTo>
                      <a:pt x="1235" y="1535"/>
                      <a:pt x="1201" y="1836"/>
                      <a:pt x="1235" y="1902"/>
                    </a:cubicBezTo>
                    <a:cubicBezTo>
                      <a:pt x="1247" y="1914"/>
                      <a:pt x="1263" y="1920"/>
                      <a:pt x="1282" y="1920"/>
                    </a:cubicBezTo>
                    <a:cubicBezTo>
                      <a:pt x="1371" y="1920"/>
                      <a:pt x="1531" y="1800"/>
                      <a:pt x="1668" y="1635"/>
                    </a:cubicBezTo>
                    <a:cubicBezTo>
                      <a:pt x="1835" y="1435"/>
                      <a:pt x="1969" y="1302"/>
                      <a:pt x="1935" y="1235"/>
                    </a:cubicBezTo>
                    <a:cubicBezTo>
                      <a:pt x="1909" y="1196"/>
                      <a:pt x="1833" y="1188"/>
                      <a:pt x="1746" y="1188"/>
                    </a:cubicBezTo>
                    <a:cubicBezTo>
                      <a:pt x="1675" y="1188"/>
                      <a:pt x="1597" y="1193"/>
                      <a:pt x="1532" y="1193"/>
                    </a:cubicBezTo>
                    <a:cubicBezTo>
                      <a:pt x="1471" y="1193"/>
                      <a:pt x="1421" y="1188"/>
                      <a:pt x="1402" y="1168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>
                <a:off x="5399025" y="1876775"/>
                <a:ext cx="1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8" extrusionOk="0">
                    <a:moveTo>
                      <a:pt x="568" y="1"/>
                    </a:moveTo>
                    <a:cubicBezTo>
                      <a:pt x="334" y="134"/>
                      <a:pt x="134" y="334"/>
                      <a:pt x="1" y="568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>
                <a:off x="5368175" y="1858450"/>
                <a:ext cx="400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352" extrusionOk="0">
                    <a:moveTo>
                      <a:pt x="0" y="0"/>
                    </a:moveTo>
                    <a:cubicBezTo>
                      <a:pt x="234" y="200"/>
                      <a:pt x="1101" y="867"/>
                      <a:pt x="1134" y="934"/>
                    </a:cubicBezTo>
                    <a:cubicBezTo>
                      <a:pt x="1168" y="967"/>
                      <a:pt x="1134" y="1268"/>
                      <a:pt x="1168" y="1334"/>
                    </a:cubicBezTo>
                    <a:cubicBezTo>
                      <a:pt x="1180" y="1346"/>
                      <a:pt x="1196" y="1352"/>
                      <a:pt x="1215" y="1352"/>
                    </a:cubicBezTo>
                    <a:cubicBezTo>
                      <a:pt x="1304" y="1352"/>
                      <a:pt x="1464" y="1232"/>
                      <a:pt x="1601" y="1067"/>
                    </a:cubicBezTo>
                    <a:lnTo>
                      <a:pt x="1601" y="1067"/>
                    </a:lnTo>
                    <a:cubicBezTo>
                      <a:pt x="1535" y="1101"/>
                      <a:pt x="1468" y="1134"/>
                      <a:pt x="1368" y="1168"/>
                    </a:cubicBezTo>
                    <a:lnTo>
                      <a:pt x="1335" y="1168"/>
                    </a:lnTo>
                    <a:cubicBezTo>
                      <a:pt x="1268" y="1168"/>
                      <a:pt x="1268" y="901"/>
                      <a:pt x="1268" y="834"/>
                    </a:cubicBezTo>
                    <a:cubicBezTo>
                      <a:pt x="868" y="534"/>
                      <a:pt x="434" y="2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>
                <a:off x="5390675" y="1796725"/>
                <a:ext cx="509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968" extrusionOk="0">
                    <a:moveTo>
                      <a:pt x="1869" y="1"/>
                    </a:moveTo>
                    <a:cubicBezTo>
                      <a:pt x="1769" y="1"/>
                      <a:pt x="1535" y="334"/>
                      <a:pt x="1469" y="334"/>
                    </a:cubicBezTo>
                    <a:lnTo>
                      <a:pt x="301" y="167"/>
                    </a:lnTo>
                    <a:lnTo>
                      <a:pt x="1" y="134"/>
                    </a:lnTo>
                    <a:lnTo>
                      <a:pt x="1" y="868"/>
                    </a:lnTo>
                    <a:cubicBezTo>
                      <a:pt x="1" y="868"/>
                      <a:pt x="1435" y="701"/>
                      <a:pt x="1535" y="701"/>
                    </a:cubicBezTo>
                    <a:cubicBezTo>
                      <a:pt x="1535" y="734"/>
                      <a:pt x="1602" y="768"/>
                      <a:pt x="1669" y="835"/>
                    </a:cubicBezTo>
                    <a:cubicBezTo>
                      <a:pt x="1736" y="901"/>
                      <a:pt x="1802" y="968"/>
                      <a:pt x="1869" y="968"/>
                    </a:cubicBezTo>
                    <a:cubicBezTo>
                      <a:pt x="2036" y="968"/>
                      <a:pt x="2002" y="34"/>
                      <a:pt x="1869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1"/>
              <p:cNvSpPr/>
              <p:nvPr/>
            </p:nvSpPr>
            <p:spPr>
              <a:xfrm>
                <a:off x="5436550" y="1799225"/>
                <a:ext cx="17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802" extrusionOk="0">
                    <a:moveTo>
                      <a:pt x="34" y="1"/>
                    </a:moveTo>
                    <a:cubicBezTo>
                      <a:pt x="1" y="268"/>
                      <a:pt x="1" y="534"/>
                      <a:pt x="67" y="801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1"/>
              <p:cNvSpPr/>
              <p:nvPr/>
            </p:nvSpPr>
            <p:spPr>
              <a:xfrm>
                <a:off x="5398200" y="1797500"/>
                <a:ext cx="433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937" extrusionOk="0">
                    <a:moveTo>
                      <a:pt x="1554" y="1"/>
                    </a:moveTo>
                    <a:cubicBezTo>
                      <a:pt x="1448" y="1"/>
                      <a:pt x="1232" y="337"/>
                      <a:pt x="1168" y="337"/>
                    </a:cubicBezTo>
                    <a:lnTo>
                      <a:pt x="0" y="136"/>
                    </a:lnTo>
                    <a:lnTo>
                      <a:pt x="0" y="136"/>
                    </a:lnTo>
                    <a:cubicBezTo>
                      <a:pt x="367" y="236"/>
                      <a:pt x="934" y="437"/>
                      <a:pt x="1101" y="437"/>
                    </a:cubicBezTo>
                    <a:cubicBezTo>
                      <a:pt x="1114" y="439"/>
                      <a:pt x="1127" y="440"/>
                      <a:pt x="1139" y="440"/>
                    </a:cubicBezTo>
                    <a:cubicBezTo>
                      <a:pt x="1293" y="440"/>
                      <a:pt x="1440" y="270"/>
                      <a:pt x="1501" y="270"/>
                    </a:cubicBezTo>
                    <a:cubicBezTo>
                      <a:pt x="1535" y="270"/>
                      <a:pt x="1568" y="270"/>
                      <a:pt x="1568" y="303"/>
                    </a:cubicBezTo>
                    <a:cubicBezTo>
                      <a:pt x="1568" y="337"/>
                      <a:pt x="1568" y="370"/>
                      <a:pt x="1601" y="403"/>
                    </a:cubicBezTo>
                    <a:cubicBezTo>
                      <a:pt x="1601" y="503"/>
                      <a:pt x="1601" y="637"/>
                      <a:pt x="1601" y="770"/>
                    </a:cubicBezTo>
                    <a:cubicBezTo>
                      <a:pt x="1568" y="770"/>
                      <a:pt x="1568" y="804"/>
                      <a:pt x="1568" y="804"/>
                    </a:cubicBezTo>
                    <a:lnTo>
                      <a:pt x="1368" y="804"/>
                    </a:lnTo>
                    <a:cubicBezTo>
                      <a:pt x="1435" y="870"/>
                      <a:pt x="1501" y="937"/>
                      <a:pt x="1568" y="937"/>
                    </a:cubicBezTo>
                    <a:cubicBezTo>
                      <a:pt x="1735" y="937"/>
                      <a:pt x="1701" y="3"/>
                      <a:pt x="1568" y="3"/>
                    </a:cubicBezTo>
                    <a:cubicBezTo>
                      <a:pt x="1564" y="2"/>
                      <a:pt x="1559" y="1"/>
                      <a:pt x="1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5367325" y="1725725"/>
                <a:ext cx="500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940" extrusionOk="0">
                    <a:moveTo>
                      <a:pt x="1263" y="1"/>
                    </a:moveTo>
                    <a:cubicBezTo>
                      <a:pt x="1253" y="1"/>
                      <a:pt x="1244" y="2"/>
                      <a:pt x="1235" y="5"/>
                    </a:cubicBezTo>
                    <a:cubicBezTo>
                      <a:pt x="1168" y="72"/>
                      <a:pt x="1269" y="472"/>
                      <a:pt x="1202" y="539"/>
                    </a:cubicBezTo>
                    <a:lnTo>
                      <a:pt x="134" y="1306"/>
                    </a:lnTo>
                    <a:lnTo>
                      <a:pt x="1" y="1406"/>
                    </a:lnTo>
                    <a:lnTo>
                      <a:pt x="535" y="1940"/>
                    </a:lnTo>
                    <a:cubicBezTo>
                      <a:pt x="535" y="1940"/>
                      <a:pt x="1469" y="772"/>
                      <a:pt x="1502" y="739"/>
                    </a:cubicBezTo>
                    <a:cubicBezTo>
                      <a:pt x="1510" y="732"/>
                      <a:pt x="1531" y="729"/>
                      <a:pt x="1560" y="729"/>
                    </a:cubicBezTo>
                    <a:cubicBezTo>
                      <a:pt x="1613" y="729"/>
                      <a:pt x="1692" y="737"/>
                      <a:pt x="1766" y="737"/>
                    </a:cubicBezTo>
                    <a:cubicBezTo>
                      <a:pt x="1834" y="737"/>
                      <a:pt x="1899" y="730"/>
                      <a:pt x="1936" y="706"/>
                    </a:cubicBezTo>
                    <a:cubicBezTo>
                      <a:pt x="2002" y="639"/>
                      <a:pt x="1869" y="439"/>
                      <a:pt x="1669" y="305"/>
                    </a:cubicBezTo>
                    <a:cubicBezTo>
                      <a:pt x="1517" y="153"/>
                      <a:pt x="1364" y="1"/>
                      <a:pt x="126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5400700" y="1727500"/>
                <a:ext cx="142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4" y="201"/>
                      <a:pt x="334" y="401"/>
                      <a:pt x="567" y="5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5370675" y="1726300"/>
                <a:ext cx="3837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317" extrusionOk="0">
                    <a:moveTo>
                      <a:pt x="1152" y="1"/>
                    </a:moveTo>
                    <a:cubicBezTo>
                      <a:pt x="1134" y="1"/>
                      <a:pt x="1117" y="5"/>
                      <a:pt x="1101" y="16"/>
                    </a:cubicBezTo>
                    <a:cubicBezTo>
                      <a:pt x="1034" y="49"/>
                      <a:pt x="1135" y="449"/>
                      <a:pt x="1068" y="516"/>
                    </a:cubicBezTo>
                    <a:lnTo>
                      <a:pt x="7" y="1311"/>
                    </a:lnTo>
                    <a:lnTo>
                      <a:pt x="7" y="1311"/>
                    </a:lnTo>
                    <a:cubicBezTo>
                      <a:pt x="107" y="1244"/>
                      <a:pt x="1169" y="681"/>
                      <a:pt x="1201" y="616"/>
                    </a:cubicBezTo>
                    <a:cubicBezTo>
                      <a:pt x="1268" y="549"/>
                      <a:pt x="1201" y="349"/>
                      <a:pt x="1201" y="249"/>
                    </a:cubicBezTo>
                    <a:cubicBezTo>
                      <a:pt x="1235" y="216"/>
                      <a:pt x="1235" y="182"/>
                      <a:pt x="1301" y="182"/>
                    </a:cubicBezTo>
                    <a:lnTo>
                      <a:pt x="1335" y="182"/>
                    </a:lnTo>
                    <a:cubicBezTo>
                      <a:pt x="1401" y="216"/>
                      <a:pt x="1468" y="216"/>
                      <a:pt x="1535" y="282"/>
                    </a:cubicBezTo>
                    <a:cubicBezTo>
                      <a:pt x="1394" y="142"/>
                      <a:pt x="1253" y="1"/>
                      <a:pt x="1152" y="1"/>
                    </a:cubicBezTo>
                    <a:close/>
                    <a:moveTo>
                      <a:pt x="7" y="1311"/>
                    </a:moveTo>
                    <a:cubicBezTo>
                      <a:pt x="4" y="1314"/>
                      <a:pt x="2" y="1315"/>
                      <a:pt x="0" y="1317"/>
                    </a:cubicBezTo>
                    <a:lnTo>
                      <a:pt x="7" y="13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5298125" y="1851350"/>
                <a:ext cx="125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21" extrusionOk="0">
                    <a:moveTo>
                      <a:pt x="142" y="1"/>
                    </a:moveTo>
                    <a:cubicBezTo>
                      <a:pt x="92" y="1"/>
                      <a:pt x="50" y="17"/>
                      <a:pt x="34" y="51"/>
                    </a:cubicBezTo>
                    <a:cubicBezTo>
                      <a:pt x="0" y="151"/>
                      <a:pt x="100" y="251"/>
                      <a:pt x="200" y="284"/>
                    </a:cubicBezTo>
                    <a:cubicBezTo>
                      <a:pt x="239" y="310"/>
                      <a:pt x="282" y="320"/>
                      <a:pt x="322" y="320"/>
                    </a:cubicBezTo>
                    <a:cubicBezTo>
                      <a:pt x="388" y="320"/>
                      <a:pt x="447" y="292"/>
                      <a:pt x="467" y="251"/>
                    </a:cubicBezTo>
                    <a:cubicBezTo>
                      <a:pt x="501" y="184"/>
                      <a:pt x="434" y="84"/>
                      <a:pt x="301" y="51"/>
                    </a:cubicBezTo>
                    <a:cubicBezTo>
                      <a:pt x="251" y="17"/>
                      <a:pt x="192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5291450" y="1849275"/>
                <a:ext cx="167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8" extrusionOk="0">
                    <a:moveTo>
                      <a:pt x="401" y="0"/>
                    </a:moveTo>
                    <a:cubicBezTo>
                      <a:pt x="375" y="0"/>
                      <a:pt x="346" y="0"/>
                      <a:pt x="318" y="3"/>
                    </a:cubicBezTo>
                    <a:lnTo>
                      <a:pt x="318" y="3"/>
                    </a:lnTo>
                    <a:cubicBezTo>
                      <a:pt x="345" y="1"/>
                      <a:pt x="373" y="0"/>
                      <a:pt x="401" y="0"/>
                    </a:cubicBezTo>
                    <a:close/>
                    <a:moveTo>
                      <a:pt x="318" y="3"/>
                    </a:moveTo>
                    <a:lnTo>
                      <a:pt x="318" y="3"/>
                    </a:lnTo>
                    <a:cubicBezTo>
                      <a:pt x="149" y="13"/>
                      <a:pt x="0" y="66"/>
                      <a:pt x="0" y="267"/>
                    </a:cubicBezTo>
                    <a:cubicBezTo>
                      <a:pt x="34" y="500"/>
                      <a:pt x="401" y="667"/>
                      <a:pt x="634" y="667"/>
                    </a:cubicBezTo>
                    <a:cubicBezTo>
                      <a:pt x="668" y="634"/>
                      <a:pt x="668" y="601"/>
                      <a:pt x="668" y="601"/>
                    </a:cubicBezTo>
                    <a:cubicBezTo>
                      <a:pt x="467" y="567"/>
                      <a:pt x="334" y="500"/>
                      <a:pt x="201" y="367"/>
                    </a:cubicBezTo>
                    <a:cubicBezTo>
                      <a:pt x="134" y="334"/>
                      <a:pt x="101" y="200"/>
                      <a:pt x="134" y="134"/>
                    </a:cubicBezTo>
                    <a:cubicBezTo>
                      <a:pt x="159" y="35"/>
                      <a:pt x="238" y="9"/>
                      <a:pt x="318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5304800" y="1756700"/>
                <a:ext cx="158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281" extrusionOk="0">
                    <a:moveTo>
                      <a:pt x="300" y="0"/>
                    </a:moveTo>
                    <a:cubicBezTo>
                      <a:pt x="134" y="34"/>
                      <a:pt x="0" y="101"/>
                      <a:pt x="34" y="201"/>
                    </a:cubicBezTo>
                    <a:cubicBezTo>
                      <a:pt x="34" y="249"/>
                      <a:pt x="105" y="280"/>
                      <a:pt x="209" y="280"/>
                    </a:cubicBezTo>
                    <a:cubicBezTo>
                      <a:pt x="247" y="280"/>
                      <a:pt x="289" y="276"/>
                      <a:pt x="334" y="267"/>
                    </a:cubicBezTo>
                    <a:cubicBezTo>
                      <a:pt x="501" y="267"/>
                      <a:pt x="634" y="167"/>
                      <a:pt x="634" y="101"/>
                    </a:cubicBezTo>
                    <a:cubicBezTo>
                      <a:pt x="634" y="34"/>
                      <a:pt x="467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5297275" y="1753375"/>
                <a:ext cx="150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4" extrusionOk="0">
                    <a:moveTo>
                      <a:pt x="601" y="0"/>
                    </a:moveTo>
                    <a:cubicBezTo>
                      <a:pt x="435" y="0"/>
                      <a:pt x="134" y="100"/>
                      <a:pt x="68" y="300"/>
                    </a:cubicBezTo>
                    <a:cubicBezTo>
                      <a:pt x="1" y="534"/>
                      <a:pt x="301" y="634"/>
                      <a:pt x="501" y="634"/>
                    </a:cubicBezTo>
                    <a:cubicBezTo>
                      <a:pt x="501" y="600"/>
                      <a:pt x="501" y="567"/>
                      <a:pt x="501" y="567"/>
                    </a:cubicBezTo>
                    <a:cubicBezTo>
                      <a:pt x="401" y="567"/>
                      <a:pt x="335" y="534"/>
                      <a:pt x="234" y="500"/>
                    </a:cubicBezTo>
                    <a:cubicBezTo>
                      <a:pt x="134" y="434"/>
                      <a:pt x="134" y="300"/>
                      <a:pt x="201" y="234"/>
                    </a:cubicBezTo>
                    <a:cubicBezTo>
                      <a:pt x="301" y="100"/>
                      <a:pt x="435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368175" y="1779225"/>
                <a:ext cx="1170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01" extrusionOk="0">
                    <a:moveTo>
                      <a:pt x="234" y="0"/>
                    </a:moveTo>
                    <a:cubicBezTo>
                      <a:pt x="100" y="0"/>
                      <a:pt x="0" y="67"/>
                      <a:pt x="0" y="134"/>
                    </a:cubicBezTo>
                    <a:cubicBezTo>
                      <a:pt x="0" y="234"/>
                      <a:pt x="100" y="300"/>
                      <a:pt x="234" y="300"/>
                    </a:cubicBezTo>
                    <a:cubicBezTo>
                      <a:pt x="367" y="300"/>
                      <a:pt x="467" y="234"/>
                      <a:pt x="467" y="167"/>
                    </a:cubicBezTo>
                    <a:cubicBezTo>
                      <a:pt x="467" y="67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59825" y="1778375"/>
                <a:ext cx="133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76" extrusionOk="0">
                    <a:moveTo>
                      <a:pt x="434" y="1"/>
                    </a:moveTo>
                    <a:cubicBezTo>
                      <a:pt x="268" y="1"/>
                      <a:pt x="34" y="101"/>
                      <a:pt x="67" y="301"/>
                    </a:cubicBezTo>
                    <a:cubicBezTo>
                      <a:pt x="96" y="498"/>
                      <a:pt x="289" y="576"/>
                      <a:pt x="449" y="576"/>
                    </a:cubicBezTo>
                    <a:cubicBezTo>
                      <a:pt x="479" y="576"/>
                      <a:pt x="508" y="573"/>
                      <a:pt x="534" y="568"/>
                    </a:cubicBezTo>
                    <a:lnTo>
                      <a:pt x="534" y="534"/>
                    </a:lnTo>
                    <a:cubicBezTo>
                      <a:pt x="401" y="468"/>
                      <a:pt x="301" y="434"/>
                      <a:pt x="201" y="334"/>
                    </a:cubicBezTo>
                    <a:cubicBezTo>
                      <a:pt x="1" y="134"/>
                      <a:pt x="301" y="34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278950" y="1833425"/>
                <a:ext cx="92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34" extrusionOk="0">
                    <a:moveTo>
                      <a:pt x="200" y="0"/>
                    </a:moveTo>
                    <a:cubicBezTo>
                      <a:pt x="100" y="0"/>
                      <a:pt x="33" y="34"/>
                      <a:pt x="0" y="100"/>
                    </a:cubicBezTo>
                    <a:cubicBezTo>
                      <a:pt x="0" y="167"/>
                      <a:pt x="100" y="200"/>
                      <a:pt x="200" y="234"/>
                    </a:cubicBezTo>
                    <a:cubicBezTo>
                      <a:pt x="300" y="234"/>
                      <a:pt x="367" y="167"/>
                      <a:pt x="367" y="134"/>
                    </a:cubicBezTo>
                    <a:cubicBezTo>
                      <a:pt x="367" y="67"/>
                      <a:pt x="300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273100" y="1831750"/>
                <a:ext cx="1002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76" extrusionOk="0">
                    <a:moveTo>
                      <a:pt x="334" y="1"/>
                    </a:moveTo>
                    <a:cubicBezTo>
                      <a:pt x="201" y="1"/>
                      <a:pt x="1" y="101"/>
                      <a:pt x="34" y="267"/>
                    </a:cubicBezTo>
                    <a:cubicBezTo>
                      <a:pt x="62" y="406"/>
                      <a:pt x="205" y="476"/>
                      <a:pt x="330" y="476"/>
                    </a:cubicBezTo>
                    <a:cubicBezTo>
                      <a:pt x="355" y="476"/>
                      <a:pt x="379" y="473"/>
                      <a:pt x="401" y="468"/>
                    </a:cubicBezTo>
                    <a:cubicBezTo>
                      <a:pt x="401" y="468"/>
                      <a:pt x="401" y="434"/>
                      <a:pt x="401" y="434"/>
                    </a:cubicBezTo>
                    <a:cubicBezTo>
                      <a:pt x="301" y="401"/>
                      <a:pt x="201" y="334"/>
                      <a:pt x="134" y="267"/>
                    </a:cubicBezTo>
                    <a:cubicBezTo>
                      <a:pt x="1" y="134"/>
                      <a:pt x="201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79850" y="1835100"/>
                <a:ext cx="142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67" extrusionOk="0">
                    <a:moveTo>
                      <a:pt x="267" y="0"/>
                    </a:moveTo>
                    <a:cubicBezTo>
                      <a:pt x="100" y="33"/>
                      <a:pt x="0" y="133"/>
                      <a:pt x="34" y="234"/>
                    </a:cubicBezTo>
                    <a:cubicBezTo>
                      <a:pt x="34" y="334"/>
                      <a:pt x="167" y="367"/>
                      <a:pt x="334" y="367"/>
                    </a:cubicBezTo>
                    <a:cubicBezTo>
                      <a:pt x="467" y="334"/>
                      <a:pt x="567" y="234"/>
                      <a:pt x="567" y="133"/>
                    </a:cubicBezTo>
                    <a:cubicBezTo>
                      <a:pt x="567" y="33"/>
                      <a:pt x="434" y="0"/>
                      <a:pt x="2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5371500" y="1834250"/>
                <a:ext cx="175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1" extrusionOk="0">
                    <a:moveTo>
                      <a:pt x="368" y="1"/>
                    </a:moveTo>
                    <a:lnTo>
                      <a:pt x="368" y="1"/>
                    </a:lnTo>
                    <a:cubicBezTo>
                      <a:pt x="234" y="101"/>
                      <a:pt x="1" y="301"/>
                      <a:pt x="168" y="501"/>
                    </a:cubicBezTo>
                    <a:cubicBezTo>
                      <a:pt x="245" y="598"/>
                      <a:pt x="357" y="650"/>
                      <a:pt x="470" y="650"/>
                    </a:cubicBezTo>
                    <a:cubicBezTo>
                      <a:pt x="550" y="650"/>
                      <a:pt x="632" y="623"/>
                      <a:pt x="701" y="568"/>
                    </a:cubicBezTo>
                    <a:cubicBezTo>
                      <a:pt x="568" y="568"/>
                      <a:pt x="434" y="568"/>
                      <a:pt x="301" y="501"/>
                    </a:cubicBezTo>
                    <a:cubicBezTo>
                      <a:pt x="34" y="368"/>
                      <a:pt x="201" y="134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2629550" y="3628650"/>
                <a:ext cx="3982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911" extrusionOk="0">
                    <a:moveTo>
                      <a:pt x="794" y="1"/>
                    </a:moveTo>
                    <a:cubicBezTo>
                      <a:pt x="780" y="1"/>
                      <a:pt x="771" y="3"/>
                      <a:pt x="768" y="9"/>
                    </a:cubicBezTo>
                    <a:cubicBezTo>
                      <a:pt x="701" y="109"/>
                      <a:pt x="868" y="410"/>
                      <a:pt x="834" y="476"/>
                    </a:cubicBezTo>
                    <a:lnTo>
                      <a:pt x="0" y="1611"/>
                    </a:lnTo>
                    <a:lnTo>
                      <a:pt x="601" y="1911"/>
                    </a:lnTo>
                    <a:cubicBezTo>
                      <a:pt x="601" y="1911"/>
                      <a:pt x="1135" y="610"/>
                      <a:pt x="1168" y="577"/>
                    </a:cubicBezTo>
                    <a:cubicBezTo>
                      <a:pt x="1168" y="543"/>
                      <a:pt x="1401" y="577"/>
                      <a:pt x="1502" y="410"/>
                    </a:cubicBezTo>
                    <a:cubicBezTo>
                      <a:pt x="1593" y="288"/>
                      <a:pt x="937" y="1"/>
                      <a:pt x="794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2650400" y="3629700"/>
                <a:ext cx="150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0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7" y="168"/>
                      <a:pt x="367" y="268"/>
                      <a:pt x="601" y="3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2629550" y="3628650"/>
                <a:ext cx="3982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911" extrusionOk="0">
                    <a:moveTo>
                      <a:pt x="794" y="1"/>
                    </a:moveTo>
                    <a:cubicBezTo>
                      <a:pt x="780" y="1"/>
                      <a:pt x="771" y="3"/>
                      <a:pt x="768" y="9"/>
                    </a:cubicBezTo>
                    <a:cubicBezTo>
                      <a:pt x="701" y="109"/>
                      <a:pt x="868" y="410"/>
                      <a:pt x="834" y="476"/>
                    </a:cubicBezTo>
                    <a:lnTo>
                      <a:pt x="0" y="1611"/>
                    </a:lnTo>
                    <a:lnTo>
                      <a:pt x="601" y="1911"/>
                    </a:lnTo>
                    <a:cubicBezTo>
                      <a:pt x="601" y="1911"/>
                      <a:pt x="1135" y="610"/>
                      <a:pt x="1168" y="577"/>
                    </a:cubicBezTo>
                    <a:cubicBezTo>
                      <a:pt x="1168" y="543"/>
                      <a:pt x="1401" y="577"/>
                      <a:pt x="1502" y="410"/>
                    </a:cubicBezTo>
                    <a:cubicBezTo>
                      <a:pt x="1593" y="288"/>
                      <a:pt x="937" y="1"/>
                      <a:pt x="7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2567000" y="3621475"/>
                <a:ext cx="300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931" extrusionOk="0">
                    <a:moveTo>
                      <a:pt x="672" y="0"/>
                    </a:moveTo>
                    <a:cubicBezTo>
                      <a:pt x="443" y="0"/>
                      <a:pt x="1" y="219"/>
                      <a:pt x="1" y="296"/>
                    </a:cubicBezTo>
                    <a:cubicBezTo>
                      <a:pt x="1" y="396"/>
                      <a:pt x="334" y="497"/>
                      <a:pt x="368" y="563"/>
                    </a:cubicBezTo>
                    <a:cubicBezTo>
                      <a:pt x="368" y="597"/>
                      <a:pt x="568" y="1931"/>
                      <a:pt x="568" y="1931"/>
                    </a:cubicBezTo>
                    <a:lnTo>
                      <a:pt x="1202" y="1731"/>
                    </a:lnTo>
                    <a:cubicBezTo>
                      <a:pt x="1202" y="1731"/>
                      <a:pt x="668" y="430"/>
                      <a:pt x="668" y="396"/>
                    </a:cubicBezTo>
                    <a:cubicBezTo>
                      <a:pt x="668" y="363"/>
                      <a:pt x="835" y="163"/>
                      <a:pt x="801" y="63"/>
                    </a:cubicBezTo>
                    <a:cubicBezTo>
                      <a:pt x="786" y="18"/>
                      <a:pt x="738" y="0"/>
                      <a:pt x="67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2568675" y="3622200"/>
                <a:ext cx="167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35" extrusionOk="0">
                    <a:moveTo>
                      <a:pt x="668" y="1"/>
                    </a:moveTo>
                    <a:lnTo>
                      <a:pt x="0" y="234"/>
                    </a:lnTo>
                    <a:cubicBezTo>
                      <a:pt x="234" y="201"/>
                      <a:pt x="434" y="134"/>
                      <a:pt x="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1"/>
              <p:cNvSpPr/>
              <p:nvPr/>
            </p:nvSpPr>
            <p:spPr>
              <a:xfrm>
                <a:off x="2567000" y="3621475"/>
                <a:ext cx="300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931" extrusionOk="0">
                    <a:moveTo>
                      <a:pt x="672" y="0"/>
                    </a:moveTo>
                    <a:cubicBezTo>
                      <a:pt x="443" y="0"/>
                      <a:pt x="1" y="219"/>
                      <a:pt x="1" y="296"/>
                    </a:cubicBezTo>
                    <a:cubicBezTo>
                      <a:pt x="1" y="396"/>
                      <a:pt x="334" y="497"/>
                      <a:pt x="368" y="563"/>
                    </a:cubicBezTo>
                    <a:cubicBezTo>
                      <a:pt x="368" y="597"/>
                      <a:pt x="568" y="1931"/>
                      <a:pt x="568" y="1931"/>
                    </a:cubicBezTo>
                    <a:lnTo>
                      <a:pt x="1202" y="1731"/>
                    </a:lnTo>
                    <a:cubicBezTo>
                      <a:pt x="1202" y="1731"/>
                      <a:pt x="668" y="430"/>
                      <a:pt x="668" y="396"/>
                    </a:cubicBezTo>
                    <a:cubicBezTo>
                      <a:pt x="668" y="363"/>
                      <a:pt x="835" y="163"/>
                      <a:pt x="801" y="63"/>
                    </a:cubicBezTo>
                    <a:cubicBezTo>
                      <a:pt x="786" y="18"/>
                      <a:pt x="738" y="0"/>
                      <a:pt x="6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2507025" y="3667125"/>
                <a:ext cx="4917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506" extrusionOk="0">
                    <a:moveTo>
                      <a:pt x="477" y="1"/>
                    </a:moveTo>
                    <a:cubicBezTo>
                      <a:pt x="304" y="1"/>
                      <a:pt x="1" y="708"/>
                      <a:pt x="65" y="772"/>
                    </a:cubicBezTo>
                    <a:cubicBezTo>
                      <a:pt x="71" y="775"/>
                      <a:pt x="79" y="777"/>
                      <a:pt x="89" y="777"/>
                    </a:cubicBezTo>
                    <a:cubicBezTo>
                      <a:pt x="180" y="777"/>
                      <a:pt x="414" y="668"/>
                      <a:pt x="482" y="668"/>
                    </a:cubicBezTo>
                    <a:cubicBezTo>
                      <a:pt x="490" y="668"/>
                      <a:pt x="495" y="669"/>
                      <a:pt x="498" y="672"/>
                    </a:cubicBezTo>
                    <a:lnTo>
                      <a:pt x="1666" y="1506"/>
                    </a:lnTo>
                    <a:lnTo>
                      <a:pt x="1966" y="906"/>
                    </a:lnTo>
                    <a:cubicBezTo>
                      <a:pt x="1966" y="906"/>
                      <a:pt x="698" y="372"/>
                      <a:pt x="632" y="338"/>
                    </a:cubicBezTo>
                    <a:cubicBezTo>
                      <a:pt x="598" y="338"/>
                      <a:pt x="665" y="105"/>
                      <a:pt x="498" y="5"/>
                    </a:cubicBezTo>
                    <a:cubicBezTo>
                      <a:pt x="491" y="2"/>
                      <a:pt x="484" y="1"/>
                      <a:pt x="477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2509475" y="3668900"/>
                <a:ext cx="75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35" extrusionOk="0">
                    <a:moveTo>
                      <a:pt x="300" y="1"/>
                    </a:moveTo>
                    <a:lnTo>
                      <a:pt x="0" y="634"/>
                    </a:lnTo>
                    <a:cubicBezTo>
                      <a:pt x="133" y="434"/>
                      <a:pt x="267" y="234"/>
                      <a:pt x="3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1"/>
              <p:cNvSpPr/>
              <p:nvPr/>
            </p:nvSpPr>
            <p:spPr>
              <a:xfrm>
                <a:off x="2507025" y="3667125"/>
                <a:ext cx="4917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506" extrusionOk="0">
                    <a:moveTo>
                      <a:pt x="477" y="1"/>
                    </a:moveTo>
                    <a:cubicBezTo>
                      <a:pt x="304" y="1"/>
                      <a:pt x="1" y="708"/>
                      <a:pt x="65" y="772"/>
                    </a:cubicBezTo>
                    <a:cubicBezTo>
                      <a:pt x="71" y="775"/>
                      <a:pt x="79" y="777"/>
                      <a:pt x="89" y="777"/>
                    </a:cubicBezTo>
                    <a:cubicBezTo>
                      <a:pt x="180" y="777"/>
                      <a:pt x="414" y="668"/>
                      <a:pt x="482" y="668"/>
                    </a:cubicBezTo>
                    <a:cubicBezTo>
                      <a:pt x="490" y="668"/>
                      <a:pt x="495" y="669"/>
                      <a:pt x="498" y="672"/>
                    </a:cubicBezTo>
                    <a:lnTo>
                      <a:pt x="1666" y="1506"/>
                    </a:lnTo>
                    <a:lnTo>
                      <a:pt x="1966" y="906"/>
                    </a:lnTo>
                    <a:cubicBezTo>
                      <a:pt x="1966" y="906"/>
                      <a:pt x="698" y="372"/>
                      <a:pt x="632" y="338"/>
                    </a:cubicBezTo>
                    <a:cubicBezTo>
                      <a:pt x="598" y="338"/>
                      <a:pt x="665" y="105"/>
                      <a:pt x="498" y="5"/>
                    </a:cubicBezTo>
                    <a:cubicBezTo>
                      <a:pt x="491" y="2"/>
                      <a:pt x="484" y="1"/>
                      <a:pt x="4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1"/>
              <p:cNvSpPr/>
              <p:nvPr/>
            </p:nvSpPr>
            <p:spPr>
              <a:xfrm>
                <a:off x="2497800" y="3737275"/>
                <a:ext cx="51725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236" extrusionOk="0">
                    <a:moveTo>
                      <a:pt x="1868" y="1"/>
                    </a:moveTo>
                    <a:cubicBezTo>
                      <a:pt x="1868" y="1"/>
                      <a:pt x="567" y="535"/>
                      <a:pt x="534" y="535"/>
                    </a:cubicBezTo>
                    <a:cubicBezTo>
                      <a:pt x="531" y="537"/>
                      <a:pt x="528" y="538"/>
                      <a:pt x="524" y="538"/>
                    </a:cubicBezTo>
                    <a:cubicBezTo>
                      <a:pt x="483" y="538"/>
                      <a:pt x="375" y="397"/>
                      <a:pt x="238" y="397"/>
                    </a:cubicBezTo>
                    <a:cubicBezTo>
                      <a:pt x="226" y="397"/>
                      <a:pt x="213" y="399"/>
                      <a:pt x="200" y="401"/>
                    </a:cubicBezTo>
                    <a:cubicBezTo>
                      <a:pt x="0" y="468"/>
                      <a:pt x="334" y="1235"/>
                      <a:pt x="434" y="1235"/>
                    </a:cubicBezTo>
                    <a:cubicBezTo>
                      <a:pt x="534" y="1202"/>
                      <a:pt x="634" y="835"/>
                      <a:pt x="667" y="835"/>
                    </a:cubicBezTo>
                    <a:lnTo>
                      <a:pt x="2068" y="635"/>
                    </a:ln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1"/>
              <p:cNvSpPr/>
              <p:nvPr/>
            </p:nvSpPr>
            <p:spPr>
              <a:xfrm>
                <a:off x="2501950" y="3749800"/>
                <a:ext cx="5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34" extrusionOk="0">
                    <a:moveTo>
                      <a:pt x="1" y="0"/>
                    </a:moveTo>
                    <a:lnTo>
                      <a:pt x="234" y="634"/>
                    </a:lnTo>
                    <a:cubicBezTo>
                      <a:pt x="201" y="401"/>
                      <a:pt x="134" y="20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>
                <a:off x="2497800" y="3737275"/>
                <a:ext cx="51725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236" extrusionOk="0">
                    <a:moveTo>
                      <a:pt x="1868" y="1"/>
                    </a:moveTo>
                    <a:cubicBezTo>
                      <a:pt x="1868" y="1"/>
                      <a:pt x="567" y="535"/>
                      <a:pt x="534" y="535"/>
                    </a:cubicBezTo>
                    <a:cubicBezTo>
                      <a:pt x="531" y="537"/>
                      <a:pt x="528" y="538"/>
                      <a:pt x="524" y="538"/>
                    </a:cubicBezTo>
                    <a:cubicBezTo>
                      <a:pt x="483" y="538"/>
                      <a:pt x="375" y="397"/>
                      <a:pt x="238" y="397"/>
                    </a:cubicBezTo>
                    <a:cubicBezTo>
                      <a:pt x="226" y="397"/>
                      <a:pt x="213" y="399"/>
                      <a:pt x="200" y="401"/>
                    </a:cubicBezTo>
                    <a:cubicBezTo>
                      <a:pt x="0" y="468"/>
                      <a:pt x="334" y="1235"/>
                      <a:pt x="434" y="1235"/>
                    </a:cubicBezTo>
                    <a:cubicBezTo>
                      <a:pt x="534" y="1202"/>
                      <a:pt x="634" y="835"/>
                      <a:pt x="667" y="835"/>
                    </a:cubicBezTo>
                    <a:lnTo>
                      <a:pt x="2068" y="635"/>
                    </a:ln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1"/>
              <p:cNvSpPr/>
              <p:nvPr/>
            </p:nvSpPr>
            <p:spPr>
              <a:xfrm>
                <a:off x="2545475" y="3778150"/>
                <a:ext cx="3907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912" extrusionOk="0">
                    <a:moveTo>
                      <a:pt x="962" y="0"/>
                    </a:moveTo>
                    <a:cubicBezTo>
                      <a:pt x="962" y="0"/>
                      <a:pt x="428" y="1301"/>
                      <a:pt x="395" y="1368"/>
                    </a:cubicBezTo>
                    <a:cubicBezTo>
                      <a:pt x="395" y="1401"/>
                      <a:pt x="161" y="1368"/>
                      <a:pt x="61" y="1501"/>
                    </a:cubicBezTo>
                    <a:cubicBezTo>
                      <a:pt x="1" y="1652"/>
                      <a:pt x="620" y="1911"/>
                      <a:pt x="790" y="1911"/>
                    </a:cubicBezTo>
                    <a:cubicBezTo>
                      <a:pt x="809" y="1911"/>
                      <a:pt x="822" y="1908"/>
                      <a:pt x="828" y="1902"/>
                    </a:cubicBezTo>
                    <a:cubicBezTo>
                      <a:pt x="862" y="1835"/>
                      <a:pt x="695" y="1501"/>
                      <a:pt x="728" y="1468"/>
                    </a:cubicBezTo>
                    <a:lnTo>
                      <a:pt x="1562" y="334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>
                <a:off x="2548650" y="3817350"/>
                <a:ext cx="158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01" extrusionOk="0">
                    <a:moveTo>
                      <a:pt x="1" y="0"/>
                    </a:moveTo>
                    <a:lnTo>
                      <a:pt x="635" y="300"/>
                    </a:lnTo>
                    <a:cubicBezTo>
                      <a:pt x="434" y="167"/>
                      <a:pt x="234" y="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>
                <a:off x="2545475" y="3778150"/>
                <a:ext cx="3907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912" extrusionOk="0">
                    <a:moveTo>
                      <a:pt x="962" y="0"/>
                    </a:moveTo>
                    <a:cubicBezTo>
                      <a:pt x="962" y="0"/>
                      <a:pt x="428" y="1301"/>
                      <a:pt x="395" y="1368"/>
                    </a:cubicBezTo>
                    <a:cubicBezTo>
                      <a:pt x="395" y="1401"/>
                      <a:pt x="161" y="1368"/>
                      <a:pt x="61" y="1501"/>
                    </a:cubicBezTo>
                    <a:cubicBezTo>
                      <a:pt x="1" y="1652"/>
                      <a:pt x="620" y="1911"/>
                      <a:pt x="790" y="1911"/>
                    </a:cubicBezTo>
                    <a:cubicBezTo>
                      <a:pt x="809" y="1911"/>
                      <a:pt x="822" y="1908"/>
                      <a:pt x="828" y="1902"/>
                    </a:cubicBezTo>
                    <a:cubicBezTo>
                      <a:pt x="862" y="1835"/>
                      <a:pt x="695" y="1501"/>
                      <a:pt x="728" y="1468"/>
                    </a:cubicBezTo>
                    <a:lnTo>
                      <a:pt x="1562" y="334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>
                <a:off x="2617050" y="3784825"/>
                <a:ext cx="307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948" extrusionOk="0">
                    <a:moveTo>
                      <a:pt x="634" y="0"/>
                    </a:moveTo>
                    <a:lnTo>
                      <a:pt x="0" y="200"/>
                    </a:lnTo>
                    <a:cubicBezTo>
                      <a:pt x="0" y="200"/>
                      <a:pt x="534" y="1501"/>
                      <a:pt x="534" y="1535"/>
                    </a:cubicBezTo>
                    <a:cubicBezTo>
                      <a:pt x="567" y="1601"/>
                      <a:pt x="400" y="1802"/>
                      <a:pt x="400" y="1902"/>
                    </a:cubicBezTo>
                    <a:cubicBezTo>
                      <a:pt x="413" y="1934"/>
                      <a:pt x="453" y="1948"/>
                      <a:pt x="508" y="1948"/>
                    </a:cubicBezTo>
                    <a:cubicBezTo>
                      <a:pt x="735" y="1948"/>
                      <a:pt x="1228" y="1715"/>
                      <a:pt x="1201" y="1635"/>
                    </a:cubicBezTo>
                    <a:cubicBezTo>
                      <a:pt x="1201" y="1568"/>
                      <a:pt x="834" y="1468"/>
                      <a:pt x="834" y="1401"/>
                    </a:cubicBezTo>
                    <a:cubicBezTo>
                      <a:pt x="834" y="1335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>
                <a:off x="2629550" y="3826525"/>
                <a:ext cx="158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4" extrusionOk="0">
                    <a:moveTo>
                      <a:pt x="634" y="0"/>
                    </a:moveTo>
                    <a:cubicBezTo>
                      <a:pt x="401" y="33"/>
                      <a:pt x="201" y="100"/>
                      <a:pt x="0" y="234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2617050" y="3784825"/>
                <a:ext cx="307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948" extrusionOk="0">
                    <a:moveTo>
                      <a:pt x="634" y="0"/>
                    </a:moveTo>
                    <a:lnTo>
                      <a:pt x="0" y="200"/>
                    </a:lnTo>
                    <a:cubicBezTo>
                      <a:pt x="0" y="200"/>
                      <a:pt x="534" y="1501"/>
                      <a:pt x="534" y="1535"/>
                    </a:cubicBezTo>
                    <a:cubicBezTo>
                      <a:pt x="567" y="1601"/>
                      <a:pt x="400" y="1802"/>
                      <a:pt x="400" y="1902"/>
                    </a:cubicBezTo>
                    <a:cubicBezTo>
                      <a:pt x="413" y="1934"/>
                      <a:pt x="453" y="1948"/>
                      <a:pt x="508" y="1948"/>
                    </a:cubicBezTo>
                    <a:cubicBezTo>
                      <a:pt x="735" y="1948"/>
                      <a:pt x="1228" y="1715"/>
                      <a:pt x="1201" y="1635"/>
                    </a:cubicBezTo>
                    <a:cubicBezTo>
                      <a:pt x="1201" y="1568"/>
                      <a:pt x="834" y="1468"/>
                      <a:pt x="834" y="1401"/>
                    </a:cubicBezTo>
                    <a:cubicBezTo>
                      <a:pt x="834" y="1335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>
                <a:off x="2657900" y="3749800"/>
                <a:ext cx="49125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511" extrusionOk="0">
                    <a:moveTo>
                      <a:pt x="334" y="0"/>
                    </a:moveTo>
                    <a:lnTo>
                      <a:pt x="1" y="601"/>
                    </a:lnTo>
                    <a:cubicBezTo>
                      <a:pt x="1" y="601"/>
                      <a:pt x="1302" y="1134"/>
                      <a:pt x="1335" y="1168"/>
                    </a:cubicBezTo>
                    <a:cubicBezTo>
                      <a:pt x="1402" y="1201"/>
                      <a:pt x="1368" y="1401"/>
                      <a:pt x="1502" y="1501"/>
                    </a:cubicBezTo>
                    <a:cubicBezTo>
                      <a:pt x="1512" y="1507"/>
                      <a:pt x="1523" y="1510"/>
                      <a:pt x="1534" y="1510"/>
                    </a:cubicBezTo>
                    <a:cubicBezTo>
                      <a:pt x="1704" y="1510"/>
                      <a:pt x="1965" y="830"/>
                      <a:pt x="1902" y="767"/>
                    </a:cubicBezTo>
                    <a:cubicBezTo>
                      <a:pt x="1892" y="758"/>
                      <a:pt x="1877" y="754"/>
                      <a:pt x="1857" y="754"/>
                    </a:cubicBezTo>
                    <a:cubicBezTo>
                      <a:pt x="1763" y="754"/>
                      <a:pt x="1578" y="848"/>
                      <a:pt x="1500" y="848"/>
                    </a:cubicBezTo>
                    <a:cubicBezTo>
                      <a:pt x="1485" y="848"/>
                      <a:pt x="1473" y="844"/>
                      <a:pt x="1468" y="834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>
                <a:off x="2697100" y="3770650"/>
                <a:ext cx="75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01" extrusionOk="0">
                    <a:moveTo>
                      <a:pt x="301" y="0"/>
                    </a:moveTo>
                    <a:cubicBezTo>
                      <a:pt x="167" y="167"/>
                      <a:pt x="67" y="400"/>
                      <a:pt x="0" y="601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>
                <a:off x="2657900" y="3749800"/>
                <a:ext cx="49125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511" extrusionOk="0">
                    <a:moveTo>
                      <a:pt x="334" y="0"/>
                    </a:moveTo>
                    <a:lnTo>
                      <a:pt x="1" y="601"/>
                    </a:lnTo>
                    <a:cubicBezTo>
                      <a:pt x="1" y="601"/>
                      <a:pt x="1302" y="1134"/>
                      <a:pt x="1335" y="1168"/>
                    </a:cubicBezTo>
                    <a:cubicBezTo>
                      <a:pt x="1402" y="1201"/>
                      <a:pt x="1368" y="1401"/>
                      <a:pt x="1502" y="1501"/>
                    </a:cubicBezTo>
                    <a:cubicBezTo>
                      <a:pt x="1512" y="1507"/>
                      <a:pt x="1523" y="1510"/>
                      <a:pt x="1534" y="1510"/>
                    </a:cubicBezTo>
                    <a:cubicBezTo>
                      <a:pt x="1704" y="1510"/>
                      <a:pt x="1965" y="830"/>
                      <a:pt x="1902" y="767"/>
                    </a:cubicBezTo>
                    <a:cubicBezTo>
                      <a:pt x="1892" y="758"/>
                      <a:pt x="1877" y="754"/>
                      <a:pt x="1857" y="754"/>
                    </a:cubicBezTo>
                    <a:cubicBezTo>
                      <a:pt x="1763" y="754"/>
                      <a:pt x="1578" y="848"/>
                      <a:pt x="1500" y="848"/>
                    </a:cubicBezTo>
                    <a:cubicBezTo>
                      <a:pt x="1485" y="848"/>
                      <a:pt x="1473" y="844"/>
                      <a:pt x="1468" y="834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>
                <a:off x="2664575" y="3687250"/>
                <a:ext cx="517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202" extrusionOk="0">
                    <a:moveTo>
                      <a:pt x="1635" y="0"/>
                    </a:moveTo>
                    <a:cubicBezTo>
                      <a:pt x="1568" y="0"/>
                      <a:pt x="1468" y="367"/>
                      <a:pt x="1401" y="367"/>
                    </a:cubicBezTo>
                    <a:lnTo>
                      <a:pt x="0" y="601"/>
                    </a:lnTo>
                    <a:lnTo>
                      <a:pt x="201" y="1201"/>
                    </a:lnTo>
                    <a:cubicBezTo>
                      <a:pt x="201" y="1201"/>
                      <a:pt x="1502" y="668"/>
                      <a:pt x="1535" y="668"/>
                    </a:cubicBezTo>
                    <a:cubicBezTo>
                      <a:pt x="1596" y="668"/>
                      <a:pt x="1766" y="805"/>
                      <a:pt x="1872" y="805"/>
                    </a:cubicBezTo>
                    <a:cubicBezTo>
                      <a:pt x="1883" y="805"/>
                      <a:pt x="1893" y="804"/>
                      <a:pt x="1902" y="801"/>
                    </a:cubicBezTo>
                    <a:cubicBezTo>
                      <a:pt x="2069" y="734"/>
                      <a:pt x="1735" y="0"/>
                      <a:pt x="1635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>
                <a:off x="2706275" y="3688925"/>
                <a:ext cx="58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34" extrusionOk="0">
                    <a:moveTo>
                      <a:pt x="0" y="0"/>
                    </a:moveTo>
                    <a:cubicBezTo>
                      <a:pt x="34" y="234"/>
                      <a:pt x="100" y="434"/>
                      <a:pt x="234" y="6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2664575" y="3687250"/>
                <a:ext cx="517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202" extrusionOk="0">
                    <a:moveTo>
                      <a:pt x="1635" y="0"/>
                    </a:moveTo>
                    <a:cubicBezTo>
                      <a:pt x="1568" y="0"/>
                      <a:pt x="1468" y="367"/>
                      <a:pt x="1401" y="367"/>
                    </a:cubicBezTo>
                    <a:lnTo>
                      <a:pt x="0" y="601"/>
                    </a:lnTo>
                    <a:lnTo>
                      <a:pt x="201" y="1201"/>
                    </a:lnTo>
                    <a:cubicBezTo>
                      <a:pt x="201" y="1201"/>
                      <a:pt x="1502" y="668"/>
                      <a:pt x="1535" y="668"/>
                    </a:cubicBezTo>
                    <a:cubicBezTo>
                      <a:pt x="1596" y="668"/>
                      <a:pt x="1766" y="805"/>
                      <a:pt x="1872" y="805"/>
                    </a:cubicBezTo>
                    <a:cubicBezTo>
                      <a:pt x="1883" y="805"/>
                      <a:pt x="1893" y="804"/>
                      <a:pt x="1902" y="801"/>
                    </a:cubicBezTo>
                    <a:cubicBezTo>
                      <a:pt x="2069" y="734"/>
                      <a:pt x="1735" y="0"/>
                      <a:pt x="16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2622875" y="3609400"/>
                <a:ext cx="390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414" extrusionOk="0">
                    <a:moveTo>
                      <a:pt x="777" y="0"/>
                    </a:moveTo>
                    <a:cubicBezTo>
                      <a:pt x="754" y="0"/>
                      <a:pt x="738" y="4"/>
                      <a:pt x="734" y="12"/>
                    </a:cubicBezTo>
                    <a:cubicBezTo>
                      <a:pt x="668" y="79"/>
                      <a:pt x="901" y="379"/>
                      <a:pt x="868" y="446"/>
                    </a:cubicBezTo>
                    <a:lnTo>
                      <a:pt x="1" y="2180"/>
                    </a:lnTo>
                    <a:lnTo>
                      <a:pt x="601" y="2414"/>
                    </a:lnTo>
                    <a:cubicBezTo>
                      <a:pt x="601" y="2414"/>
                      <a:pt x="1168" y="579"/>
                      <a:pt x="1201" y="513"/>
                    </a:cubicBezTo>
                    <a:cubicBezTo>
                      <a:pt x="1201" y="479"/>
                      <a:pt x="1468" y="412"/>
                      <a:pt x="1502" y="312"/>
                    </a:cubicBezTo>
                    <a:cubicBezTo>
                      <a:pt x="1560" y="195"/>
                      <a:pt x="949" y="0"/>
                      <a:pt x="7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2642900" y="3609700"/>
                <a:ext cx="15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23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0" y="134"/>
                      <a:pt x="434" y="200"/>
                      <a:pt x="634" y="2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2547225" y="3611525"/>
                <a:ext cx="41475" cy="60725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429" extrusionOk="0">
                    <a:moveTo>
                      <a:pt x="760" y="0"/>
                    </a:moveTo>
                    <a:cubicBezTo>
                      <a:pt x="559" y="0"/>
                      <a:pt x="0" y="308"/>
                      <a:pt x="58" y="394"/>
                    </a:cubicBezTo>
                    <a:cubicBezTo>
                      <a:pt x="91" y="461"/>
                      <a:pt x="458" y="528"/>
                      <a:pt x="458" y="594"/>
                    </a:cubicBezTo>
                    <a:cubicBezTo>
                      <a:pt x="491" y="661"/>
                      <a:pt x="1059" y="2429"/>
                      <a:pt x="1059" y="2429"/>
                    </a:cubicBezTo>
                    <a:lnTo>
                      <a:pt x="1659" y="2162"/>
                    </a:lnTo>
                    <a:cubicBezTo>
                      <a:pt x="1659" y="2162"/>
                      <a:pt x="725" y="461"/>
                      <a:pt x="725" y="394"/>
                    </a:cubicBezTo>
                    <a:cubicBezTo>
                      <a:pt x="725" y="361"/>
                      <a:pt x="892" y="194"/>
                      <a:pt x="825" y="27"/>
                    </a:cubicBezTo>
                    <a:cubicBezTo>
                      <a:pt x="816" y="9"/>
                      <a:pt x="792" y="0"/>
                      <a:pt x="76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2550325" y="3612200"/>
                <a:ext cx="158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01" extrusionOk="0">
                    <a:moveTo>
                      <a:pt x="634" y="0"/>
                    </a:moveTo>
                    <a:lnTo>
                      <a:pt x="1" y="300"/>
                    </a:lnTo>
                    <a:cubicBezTo>
                      <a:pt x="234" y="267"/>
                      <a:pt x="434" y="167"/>
                      <a:pt x="6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2490325" y="3674725"/>
                <a:ext cx="608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1536" extrusionOk="0">
                    <a:moveTo>
                      <a:pt x="355" y="0"/>
                    </a:moveTo>
                    <a:cubicBezTo>
                      <a:pt x="191" y="0"/>
                      <a:pt x="0" y="736"/>
                      <a:pt x="66" y="802"/>
                    </a:cubicBezTo>
                    <a:cubicBezTo>
                      <a:pt x="70" y="804"/>
                      <a:pt x="76" y="805"/>
                      <a:pt x="82" y="805"/>
                    </a:cubicBezTo>
                    <a:cubicBezTo>
                      <a:pt x="165" y="805"/>
                      <a:pt x="398" y="632"/>
                      <a:pt x="456" y="632"/>
                    </a:cubicBezTo>
                    <a:cubicBezTo>
                      <a:pt x="460" y="632"/>
                      <a:pt x="464" y="633"/>
                      <a:pt x="466" y="635"/>
                    </a:cubicBezTo>
                    <a:lnTo>
                      <a:pt x="2200" y="1536"/>
                    </a:lnTo>
                    <a:lnTo>
                      <a:pt x="2434" y="902"/>
                    </a:lnTo>
                    <a:cubicBezTo>
                      <a:pt x="2434" y="902"/>
                      <a:pt x="599" y="335"/>
                      <a:pt x="566" y="335"/>
                    </a:cubicBezTo>
                    <a:cubicBezTo>
                      <a:pt x="499" y="301"/>
                      <a:pt x="466" y="34"/>
                      <a:pt x="366" y="1"/>
                    </a:cubicBezTo>
                    <a:cubicBezTo>
                      <a:pt x="362" y="0"/>
                      <a:pt x="359" y="0"/>
                      <a:pt x="355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2491950" y="3676400"/>
                <a:ext cx="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35" extrusionOk="0">
                    <a:moveTo>
                      <a:pt x="234" y="1"/>
                    </a:moveTo>
                    <a:lnTo>
                      <a:pt x="1" y="635"/>
                    </a:lnTo>
                    <a:cubicBezTo>
                      <a:pt x="134" y="434"/>
                      <a:pt x="201" y="20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2490375" y="3747300"/>
                <a:ext cx="633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603" extrusionOk="0">
                    <a:moveTo>
                      <a:pt x="2265" y="0"/>
                    </a:moveTo>
                    <a:cubicBezTo>
                      <a:pt x="2265" y="0"/>
                      <a:pt x="564" y="867"/>
                      <a:pt x="531" y="901"/>
                    </a:cubicBezTo>
                    <a:cubicBezTo>
                      <a:pt x="524" y="904"/>
                      <a:pt x="517" y="905"/>
                      <a:pt x="509" y="905"/>
                    </a:cubicBezTo>
                    <a:cubicBezTo>
                      <a:pt x="443" y="905"/>
                      <a:pt x="316" y="818"/>
                      <a:pt x="222" y="818"/>
                    </a:cubicBezTo>
                    <a:cubicBezTo>
                      <a:pt x="200" y="818"/>
                      <a:pt x="181" y="823"/>
                      <a:pt x="164" y="834"/>
                    </a:cubicBezTo>
                    <a:cubicBezTo>
                      <a:pt x="1" y="899"/>
                      <a:pt x="380" y="1602"/>
                      <a:pt x="490" y="1602"/>
                    </a:cubicBezTo>
                    <a:cubicBezTo>
                      <a:pt x="493" y="1602"/>
                      <a:pt x="495" y="1602"/>
                      <a:pt x="497" y="1601"/>
                    </a:cubicBezTo>
                    <a:cubicBezTo>
                      <a:pt x="597" y="1568"/>
                      <a:pt x="631" y="1168"/>
                      <a:pt x="697" y="1168"/>
                    </a:cubicBezTo>
                    <a:lnTo>
                      <a:pt x="2532" y="567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2494450" y="3768975"/>
                <a:ext cx="75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35" extrusionOk="0">
                    <a:moveTo>
                      <a:pt x="1" y="0"/>
                    </a:moveTo>
                    <a:lnTo>
                      <a:pt x="301" y="634"/>
                    </a:lnTo>
                    <a:cubicBezTo>
                      <a:pt x="234" y="401"/>
                      <a:pt x="134" y="20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2555550" y="3783975"/>
                <a:ext cx="39000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383" extrusionOk="0">
                    <a:moveTo>
                      <a:pt x="959" y="1"/>
                    </a:moveTo>
                    <a:cubicBezTo>
                      <a:pt x="959" y="1"/>
                      <a:pt x="392" y="1836"/>
                      <a:pt x="359" y="1869"/>
                    </a:cubicBezTo>
                    <a:cubicBezTo>
                      <a:pt x="325" y="1936"/>
                      <a:pt x="92" y="1936"/>
                      <a:pt x="58" y="2069"/>
                    </a:cubicBezTo>
                    <a:cubicBezTo>
                      <a:pt x="1" y="2213"/>
                      <a:pt x="591" y="2382"/>
                      <a:pt x="774" y="2382"/>
                    </a:cubicBezTo>
                    <a:cubicBezTo>
                      <a:pt x="803" y="2382"/>
                      <a:pt x="821" y="2378"/>
                      <a:pt x="826" y="2369"/>
                    </a:cubicBezTo>
                    <a:cubicBezTo>
                      <a:pt x="892" y="2303"/>
                      <a:pt x="659" y="2036"/>
                      <a:pt x="692" y="1969"/>
                    </a:cubicBezTo>
                    <a:cubicBezTo>
                      <a:pt x="726" y="1902"/>
                      <a:pt x="1559" y="234"/>
                      <a:pt x="1559" y="234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>
                <a:off x="2557825" y="3837350"/>
                <a:ext cx="167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35" extrusionOk="0">
                    <a:moveTo>
                      <a:pt x="1" y="1"/>
                    </a:moveTo>
                    <a:lnTo>
                      <a:pt x="668" y="234"/>
                    </a:lnTo>
                    <a:cubicBezTo>
                      <a:pt x="468" y="134"/>
                      <a:pt x="234" y="34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>
                <a:off x="2628725" y="3781475"/>
                <a:ext cx="40725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410" extrusionOk="0">
                    <a:moveTo>
                      <a:pt x="601" y="1"/>
                    </a:moveTo>
                    <a:lnTo>
                      <a:pt x="0" y="268"/>
                    </a:lnTo>
                    <a:cubicBezTo>
                      <a:pt x="0" y="268"/>
                      <a:pt x="901" y="1969"/>
                      <a:pt x="934" y="2002"/>
                    </a:cubicBezTo>
                    <a:cubicBezTo>
                      <a:pt x="934" y="2069"/>
                      <a:pt x="767" y="2236"/>
                      <a:pt x="834" y="2369"/>
                    </a:cubicBezTo>
                    <a:cubicBezTo>
                      <a:pt x="845" y="2397"/>
                      <a:pt x="876" y="2409"/>
                      <a:pt x="918" y="2409"/>
                    </a:cubicBezTo>
                    <a:cubicBezTo>
                      <a:pt x="1127" y="2409"/>
                      <a:pt x="1629" y="2119"/>
                      <a:pt x="1601" y="2036"/>
                    </a:cubicBezTo>
                    <a:cubicBezTo>
                      <a:pt x="1568" y="1936"/>
                      <a:pt x="1201" y="1902"/>
                      <a:pt x="1201" y="1835"/>
                    </a:cubicBezTo>
                    <a:cubicBezTo>
                      <a:pt x="1168" y="1769"/>
                      <a:pt x="601" y="1"/>
                      <a:pt x="60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2651225" y="3833175"/>
                <a:ext cx="1587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02" extrusionOk="0">
                    <a:moveTo>
                      <a:pt x="635" y="1"/>
                    </a:moveTo>
                    <a:lnTo>
                      <a:pt x="635" y="1"/>
                    </a:lnTo>
                    <a:cubicBezTo>
                      <a:pt x="401" y="68"/>
                      <a:pt x="168" y="168"/>
                      <a:pt x="1" y="301"/>
                    </a:cubicBez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2665400" y="3740625"/>
                <a:ext cx="617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1536" extrusionOk="0">
                    <a:moveTo>
                      <a:pt x="268" y="0"/>
                    </a:moveTo>
                    <a:lnTo>
                      <a:pt x="1" y="601"/>
                    </a:lnTo>
                    <a:cubicBezTo>
                      <a:pt x="1" y="601"/>
                      <a:pt x="1869" y="1168"/>
                      <a:pt x="1902" y="1201"/>
                    </a:cubicBezTo>
                    <a:cubicBezTo>
                      <a:pt x="1936" y="1235"/>
                      <a:pt x="2002" y="1468"/>
                      <a:pt x="2102" y="1535"/>
                    </a:cubicBezTo>
                    <a:cubicBezTo>
                      <a:pt x="2105" y="1535"/>
                      <a:pt x="2108" y="1536"/>
                      <a:pt x="2111" y="1536"/>
                    </a:cubicBezTo>
                    <a:cubicBezTo>
                      <a:pt x="2246" y="1536"/>
                      <a:pt x="2468" y="799"/>
                      <a:pt x="2403" y="734"/>
                    </a:cubicBezTo>
                    <a:cubicBezTo>
                      <a:pt x="2398" y="732"/>
                      <a:pt x="2392" y="731"/>
                      <a:pt x="2386" y="731"/>
                    </a:cubicBezTo>
                    <a:cubicBezTo>
                      <a:pt x="2309" y="731"/>
                      <a:pt x="2100" y="880"/>
                      <a:pt x="2004" y="880"/>
                    </a:cubicBezTo>
                    <a:cubicBezTo>
                      <a:pt x="1989" y="880"/>
                      <a:pt x="1977" y="876"/>
                      <a:pt x="1969" y="868"/>
                    </a:cubicBezTo>
                    <a:cubicBezTo>
                      <a:pt x="1936" y="834"/>
                      <a:pt x="268" y="0"/>
                      <a:pt x="268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>
                <a:off x="2719625" y="3761475"/>
                <a:ext cx="585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68" extrusionOk="0">
                    <a:moveTo>
                      <a:pt x="234" y="0"/>
                    </a:moveTo>
                    <a:lnTo>
                      <a:pt x="234" y="0"/>
                    </a:lnTo>
                    <a:cubicBezTo>
                      <a:pt x="100" y="200"/>
                      <a:pt x="33" y="434"/>
                      <a:pt x="0" y="667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>
                <a:off x="2662900" y="3666375"/>
                <a:ext cx="633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603" extrusionOk="0">
                    <a:moveTo>
                      <a:pt x="2074" y="0"/>
                    </a:moveTo>
                    <a:cubicBezTo>
                      <a:pt x="2072" y="0"/>
                      <a:pt x="2070" y="1"/>
                      <a:pt x="2069" y="2"/>
                    </a:cubicBezTo>
                    <a:cubicBezTo>
                      <a:pt x="1969" y="35"/>
                      <a:pt x="1902" y="435"/>
                      <a:pt x="1835" y="435"/>
                    </a:cubicBezTo>
                    <a:lnTo>
                      <a:pt x="1" y="1036"/>
                    </a:lnTo>
                    <a:lnTo>
                      <a:pt x="268" y="1603"/>
                    </a:lnTo>
                    <a:cubicBezTo>
                      <a:pt x="268" y="1603"/>
                      <a:pt x="2002" y="702"/>
                      <a:pt x="2036" y="702"/>
                    </a:cubicBezTo>
                    <a:cubicBezTo>
                      <a:pt x="2039" y="698"/>
                      <a:pt x="2046" y="697"/>
                      <a:pt x="2054" y="697"/>
                    </a:cubicBezTo>
                    <a:cubicBezTo>
                      <a:pt x="2111" y="697"/>
                      <a:pt x="2266" y="774"/>
                      <a:pt x="2364" y="774"/>
                    </a:cubicBezTo>
                    <a:cubicBezTo>
                      <a:pt x="2378" y="774"/>
                      <a:pt x="2391" y="772"/>
                      <a:pt x="2402" y="769"/>
                    </a:cubicBezTo>
                    <a:cubicBezTo>
                      <a:pt x="2533" y="703"/>
                      <a:pt x="2153" y="0"/>
                      <a:pt x="2074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>
                <a:off x="2715450" y="3668075"/>
                <a:ext cx="75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34" extrusionOk="0">
                    <a:moveTo>
                      <a:pt x="0" y="0"/>
                    </a:moveTo>
                    <a:cubicBezTo>
                      <a:pt x="34" y="234"/>
                      <a:pt x="134" y="467"/>
                      <a:pt x="300" y="6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2521150" y="3644850"/>
                <a:ext cx="172625" cy="1634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536" extrusionOk="0">
                    <a:moveTo>
                      <a:pt x="3559" y="1"/>
                    </a:moveTo>
                    <a:cubicBezTo>
                      <a:pt x="2077" y="1"/>
                      <a:pt x="742" y="1023"/>
                      <a:pt x="400" y="2530"/>
                    </a:cubicBezTo>
                    <a:cubicBezTo>
                      <a:pt x="0" y="4265"/>
                      <a:pt x="1067" y="6033"/>
                      <a:pt x="2835" y="6467"/>
                    </a:cubicBezTo>
                    <a:cubicBezTo>
                      <a:pt x="3056" y="6513"/>
                      <a:pt x="3276" y="6536"/>
                      <a:pt x="3492" y="6536"/>
                    </a:cubicBezTo>
                    <a:cubicBezTo>
                      <a:pt x="4973" y="6536"/>
                      <a:pt x="6285" y="5483"/>
                      <a:pt x="6605" y="3998"/>
                    </a:cubicBezTo>
                    <a:cubicBezTo>
                      <a:pt x="6905" y="2731"/>
                      <a:pt x="6471" y="1396"/>
                      <a:pt x="5437" y="562"/>
                    </a:cubicBezTo>
                    <a:cubicBezTo>
                      <a:pt x="5104" y="329"/>
                      <a:pt x="4737" y="162"/>
                      <a:pt x="4336" y="95"/>
                    </a:cubicBezTo>
                    <a:cubicBezTo>
                      <a:pt x="4076" y="31"/>
                      <a:pt x="3815" y="1"/>
                      <a:pt x="3559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2532825" y="3659725"/>
                <a:ext cx="160950" cy="148525"/>
              </a:xfrm>
              <a:custGeom>
                <a:avLst/>
                <a:gdLst/>
                <a:ahLst/>
                <a:cxnLst/>
                <a:rect l="l" t="t" r="r" b="b"/>
                <a:pathLst>
                  <a:path w="6438" h="5941" extrusionOk="0">
                    <a:moveTo>
                      <a:pt x="4970" y="1"/>
                    </a:moveTo>
                    <a:lnTo>
                      <a:pt x="4970" y="1"/>
                    </a:lnTo>
                    <a:cubicBezTo>
                      <a:pt x="5938" y="1302"/>
                      <a:pt x="6071" y="3803"/>
                      <a:pt x="3903" y="4837"/>
                    </a:cubicBezTo>
                    <a:cubicBezTo>
                      <a:pt x="3507" y="5014"/>
                      <a:pt x="3110" y="5087"/>
                      <a:pt x="2727" y="5087"/>
                    </a:cubicBezTo>
                    <a:cubicBezTo>
                      <a:pt x="1594" y="5087"/>
                      <a:pt x="573" y="4452"/>
                      <a:pt x="0" y="4004"/>
                    </a:cubicBezTo>
                    <a:lnTo>
                      <a:pt x="0" y="4004"/>
                    </a:lnTo>
                    <a:cubicBezTo>
                      <a:pt x="434" y="4971"/>
                      <a:pt x="1334" y="5671"/>
                      <a:pt x="2368" y="5872"/>
                    </a:cubicBezTo>
                    <a:cubicBezTo>
                      <a:pt x="2589" y="5918"/>
                      <a:pt x="2809" y="5941"/>
                      <a:pt x="3025" y="5941"/>
                    </a:cubicBezTo>
                    <a:cubicBezTo>
                      <a:pt x="4506" y="5941"/>
                      <a:pt x="5818" y="4888"/>
                      <a:pt x="6138" y="3403"/>
                    </a:cubicBezTo>
                    <a:cubicBezTo>
                      <a:pt x="6438" y="2136"/>
                      <a:pt x="5971" y="801"/>
                      <a:pt x="49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2592850" y="3618550"/>
                <a:ext cx="24225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982" extrusionOk="0">
                    <a:moveTo>
                      <a:pt x="602" y="1"/>
                    </a:moveTo>
                    <a:cubicBezTo>
                      <a:pt x="543" y="1"/>
                      <a:pt x="484" y="5"/>
                      <a:pt x="434" y="13"/>
                    </a:cubicBezTo>
                    <a:cubicBezTo>
                      <a:pt x="201" y="13"/>
                      <a:pt x="34" y="13"/>
                      <a:pt x="1" y="113"/>
                    </a:cubicBezTo>
                    <a:cubicBezTo>
                      <a:pt x="1" y="213"/>
                      <a:pt x="334" y="447"/>
                      <a:pt x="334" y="513"/>
                    </a:cubicBezTo>
                    <a:cubicBezTo>
                      <a:pt x="334" y="580"/>
                      <a:pt x="168" y="1581"/>
                      <a:pt x="134" y="1881"/>
                    </a:cubicBezTo>
                    <a:lnTo>
                      <a:pt x="134" y="1981"/>
                    </a:lnTo>
                    <a:lnTo>
                      <a:pt x="868" y="1981"/>
                    </a:lnTo>
                    <a:cubicBezTo>
                      <a:pt x="868" y="1981"/>
                      <a:pt x="701" y="480"/>
                      <a:pt x="701" y="447"/>
                    </a:cubicBezTo>
                    <a:cubicBezTo>
                      <a:pt x="701" y="380"/>
                      <a:pt x="968" y="213"/>
                      <a:pt x="968" y="113"/>
                    </a:cubicBezTo>
                    <a:cubicBezTo>
                      <a:pt x="968" y="38"/>
                      <a:pt x="780" y="1"/>
                      <a:pt x="602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2595350" y="3620525"/>
                <a:ext cx="20050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57" extrusionOk="0">
                    <a:moveTo>
                      <a:pt x="801" y="1"/>
                    </a:moveTo>
                    <a:lnTo>
                      <a:pt x="1" y="34"/>
                    </a:lnTo>
                    <a:cubicBezTo>
                      <a:pt x="111" y="48"/>
                      <a:pt x="222" y="56"/>
                      <a:pt x="332" y="56"/>
                    </a:cubicBezTo>
                    <a:cubicBezTo>
                      <a:pt x="489" y="56"/>
                      <a:pt x="645" y="40"/>
                      <a:pt x="8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2592850" y="3618875"/>
                <a:ext cx="1247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869" extrusionOk="0">
                    <a:moveTo>
                      <a:pt x="434" y="0"/>
                    </a:moveTo>
                    <a:cubicBezTo>
                      <a:pt x="416" y="0"/>
                      <a:pt x="397" y="3"/>
                      <a:pt x="379" y="8"/>
                    </a:cubicBezTo>
                    <a:lnTo>
                      <a:pt x="379" y="8"/>
                    </a:lnTo>
                    <a:cubicBezTo>
                      <a:pt x="397" y="6"/>
                      <a:pt x="416" y="3"/>
                      <a:pt x="434" y="0"/>
                    </a:cubicBezTo>
                    <a:close/>
                    <a:moveTo>
                      <a:pt x="379" y="8"/>
                    </a:moveTo>
                    <a:cubicBezTo>
                      <a:pt x="199" y="28"/>
                      <a:pt x="34" y="9"/>
                      <a:pt x="34" y="100"/>
                    </a:cubicBezTo>
                    <a:cubicBezTo>
                      <a:pt x="1" y="200"/>
                      <a:pt x="368" y="434"/>
                      <a:pt x="334" y="500"/>
                    </a:cubicBezTo>
                    <a:cubicBezTo>
                      <a:pt x="334" y="565"/>
                      <a:pt x="209" y="1505"/>
                      <a:pt x="141" y="1837"/>
                    </a:cubicBezTo>
                    <a:lnTo>
                      <a:pt x="141" y="1837"/>
                    </a:lnTo>
                    <a:cubicBezTo>
                      <a:pt x="190" y="1636"/>
                      <a:pt x="498" y="526"/>
                      <a:pt x="468" y="434"/>
                    </a:cubicBezTo>
                    <a:cubicBezTo>
                      <a:pt x="468" y="367"/>
                      <a:pt x="234" y="200"/>
                      <a:pt x="234" y="200"/>
                    </a:cubicBezTo>
                    <a:lnTo>
                      <a:pt x="234" y="100"/>
                    </a:lnTo>
                    <a:cubicBezTo>
                      <a:pt x="282" y="52"/>
                      <a:pt x="331" y="21"/>
                      <a:pt x="379" y="8"/>
                    </a:cubicBezTo>
                    <a:close/>
                    <a:moveTo>
                      <a:pt x="141" y="1837"/>
                    </a:moveTo>
                    <a:lnTo>
                      <a:pt x="141" y="1837"/>
                    </a:lnTo>
                    <a:cubicBezTo>
                      <a:pt x="136" y="1855"/>
                      <a:pt x="134" y="1865"/>
                      <a:pt x="134" y="1868"/>
                    </a:cubicBezTo>
                    <a:cubicBezTo>
                      <a:pt x="136" y="1859"/>
                      <a:pt x="138" y="1848"/>
                      <a:pt x="141" y="18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2521975" y="3642725"/>
                <a:ext cx="484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49" extrusionOk="0">
                    <a:moveTo>
                      <a:pt x="698" y="1"/>
                    </a:moveTo>
                    <a:cubicBezTo>
                      <a:pt x="651" y="1"/>
                      <a:pt x="576" y="39"/>
                      <a:pt x="501" y="114"/>
                    </a:cubicBezTo>
                    <a:cubicBezTo>
                      <a:pt x="301" y="280"/>
                      <a:pt x="0" y="614"/>
                      <a:pt x="67" y="714"/>
                    </a:cubicBezTo>
                    <a:cubicBezTo>
                      <a:pt x="86" y="732"/>
                      <a:pt x="129" y="738"/>
                      <a:pt x="184" y="738"/>
                    </a:cubicBezTo>
                    <a:cubicBezTo>
                      <a:pt x="272" y="738"/>
                      <a:pt x="389" y="723"/>
                      <a:pt x="470" y="723"/>
                    </a:cubicBezTo>
                    <a:cubicBezTo>
                      <a:pt x="521" y="723"/>
                      <a:pt x="558" y="729"/>
                      <a:pt x="567" y="747"/>
                    </a:cubicBezTo>
                    <a:lnTo>
                      <a:pt x="1401" y="1915"/>
                    </a:lnTo>
                    <a:lnTo>
                      <a:pt x="1401" y="1948"/>
                    </a:lnTo>
                    <a:lnTo>
                      <a:pt x="1935" y="1415"/>
                    </a:lnTo>
                    <a:cubicBezTo>
                      <a:pt x="1935" y="1415"/>
                      <a:pt x="834" y="481"/>
                      <a:pt x="801" y="447"/>
                    </a:cubicBezTo>
                    <a:cubicBezTo>
                      <a:pt x="768" y="414"/>
                      <a:pt x="768" y="80"/>
                      <a:pt x="734" y="14"/>
                    </a:cubicBezTo>
                    <a:cubicBezTo>
                      <a:pt x="726" y="5"/>
                      <a:pt x="713" y="1"/>
                      <a:pt x="69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2523650" y="3643875"/>
                <a:ext cx="133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568" extrusionOk="0">
                    <a:moveTo>
                      <a:pt x="534" y="1"/>
                    </a:moveTo>
                    <a:lnTo>
                      <a:pt x="0" y="568"/>
                    </a:lnTo>
                    <a:cubicBezTo>
                      <a:pt x="234" y="435"/>
                      <a:pt x="400" y="234"/>
                      <a:pt x="5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>
                <a:off x="2521150" y="3645550"/>
                <a:ext cx="3505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802" extrusionOk="0">
                    <a:moveTo>
                      <a:pt x="500" y="1"/>
                    </a:moveTo>
                    <a:lnTo>
                      <a:pt x="500" y="1"/>
                    </a:lnTo>
                    <a:cubicBezTo>
                      <a:pt x="300" y="167"/>
                      <a:pt x="0" y="501"/>
                      <a:pt x="67" y="568"/>
                    </a:cubicBezTo>
                    <a:cubicBezTo>
                      <a:pt x="93" y="606"/>
                      <a:pt x="169" y="615"/>
                      <a:pt x="254" y="615"/>
                    </a:cubicBezTo>
                    <a:cubicBezTo>
                      <a:pt x="323" y="615"/>
                      <a:pt x="399" y="609"/>
                      <a:pt x="459" y="609"/>
                    </a:cubicBezTo>
                    <a:cubicBezTo>
                      <a:pt x="515" y="609"/>
                      <a:pt x="557" y="615"/>
                      <a:pt x="567" y="634"/>
                    </a:cubicBezTo>
                    <a:lnTo>
                      <a:pt x="1401" y="1802"/>
                    </a:lnTo>
                    <a:cubicBezTo>
                      <a:pt x="1168" y="1335"/>
                      <a:pt x="934" y="868"/>
                      <a:pt x="634" y="434"/>
                    </a:cubicBezTo>
                    <a:cubicBezTo>
                      <a:pt x="620" y="427"/>
                      <a:pt x="600" y="425"/>
                      <a:pt x="576" y="425"/>
                    </a:cubicBezTo>
                    <a:cubicBezTo>
                      <a:pt x="512" y="425"/>
                      <a:pt x="422" y="444"/>
                      <a:pt x="358" y="444"/>
                    </a:cubicBezTo>
                    <a:cubicBezTo>
                      <a:pt x="334" y="444"/>
                      <a:pt x="314" y="441"/>
                      <a:pt x="300" y="434"/>
                    </a:cubicBezTo>
                    <a:lnTo>
                      <a:pt x="300" y="368"/>
                    </a:lnTo>
                    <a:cubicBezTo>
                      <a:pt x="300" y="334"/>
                      <a:pt x="300" y="334"/>
                      <a:pt x="334" y="301"/>
                    </a:cubicBezTo>
                    <a:cubicBezTo>
                      <a:pt x="367" y="167"/>
                      <a:pt x="434" y="67"/>
                      <a:pt x="5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>
                <a:off x="2495275" y="3713925"/>
                <a:ext cx="50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937" extrusionOk="0">
                    <a:moveTo>
                      <a:pt x="101" y="1"/>
                    </a:moveTo>
                    <a:cubicBezTo>
                      <a:pt x="1" y="301"/>
                      <a:pt x="34" y="635"/>
                      <a:pt x="168" y="935"/>
                    </a:cubicBezTo>
                    <a:cubicBezTo>
                      <a:pt x="172" y="936"/>
                      <a:pt x="177" y="937"/>
                      <a:pt x="182" y="937"/>
                    </a:cubicBezTo>
                    <a:cubicBezTo>
                      <a:pt x="288" y="937"/>
                      <a:pt x="504" y="601"/>
                      <a:pt x="568" y="601"/>
                    </a:cubicBezTo>
                    <a:lnTo>
                      <a:pt x="2036" y="835"/>
                    </a:lnTo>
                    <a:lnTo>
                      <a:pt x="2036" y="101"/>
                    </a:lnTo>
                    <a:cubicBezTo>
                      <a:pt x="2036" y="101"/>
                      <a:pt x="535" y="268"/>
                      <a:pt x="501" y="268"/>
                    </a:cubicBezTo>
                    <a:cubicBezTo>
                      <a:pt x="435" y="268"/>
                      <a:pt x="268" y="1"/>
                      <a:pt x="16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>
                <a:off x="2498625" y="3715600"/>
                <a:ext cx="17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802" extrusionOk="0">
                    <a:moveTo>
                      <a:pt x="0" y="1"/>
                    </a:moveTo>
                    <a:lnTo>
                      <a:pt x="34" y="801"/>
                    </a:lnTo>
                    <a:cubicBezTo>
                      <a:pt x="67" y="534"/>
                      <a:pt x="67" y="26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>
                <a:off x="2495275" y="3713950"/>
                <a:ext cx="50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936" extrusionOk="0">
                    <a:moveTo>
                      <a:pt x="1956" y="821"/>
                    </a:moveTo>
                    <a:lnTo>
                      <a:pt x="1956" y="821"/>
                    </a:lnTo>
                    <a:cubicBezTo>
                      <a:pt x="1996" y="829"/>
                      <a:pt x="2024" y="834"/>
                      <a:pt x="2036" y="834"/>
                    </a:cubicBezTo>
                    <a:lnTo>
                      <a:pt x="1956" y="821"/>
                    </a:lnTo>
                    <a:close/>
                    <a:moveTo>
                      <a:pt x="101" y="0"/>
                    </a:moveTo>
                    <a:cubicBezTo>
                      <a:pt x="1" y="300"/>
                      <a:pt x="1" y="634"/>
                      <a:pt x="134" y="934"/>
                    </a:cubicBezTo>
                    <a:cubicBezTo>
                      <a:pt x="140" y="935"/>
                      <a:pt x="146" y="936"/>
                      <a:pt x="152" y="936"/>
                    </a:cubicBezTo>
                    <a:cubicBezTo>
                      <a:pt x="288" y="936"/>
                      <a:pt x="504" y="600"/>
                      <a:pt x="568" y="600"/>
                    </a:cubicBezTo>
                    <a:lnTo>
                      <a:pt x="1956" y="821"/>
                    </a:lnTo>
                    <a:lnTo>
                      <a:pt x="1956" y="821"/>
                    </a:lnTo>
                    <a:cubicBezTo>
                      <a:pt x="1655" y="760"/>
                      <a:pt x="652" y="500"/>
                      <a:pt x="535" y="500"/>
                    </a:cubicBezTo>
                    <a:cubicBezTo>
                      <a:pt x="401" y="500"/>
                      <a:pt x="268" y="700"/>
                      <a:pt x="201" y="700"/>
                    </a:cubicBezTo>
                    <a:cubicBezTo>
                      <a:pt x="168" y="700"/>
                      <a:pt x="168" y="667"/>
                      <a:pt x="134" y="634"/>
                    </a:cubicBezTo>
                    <a:cubicBezTo>
                      <a:pt x="134" y="634"/>
                      <a:pt x="101" y="600"/>
                      <a:pt x="101" y="567"/>
                    </a:cubicBezTo>
                    <a:cubicBezTo>
                      <a:pt x="34" y="400"/>
                      <a:pt x="34" y="20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>
                <a:off x="2517975" y="3760625"/>
                <a:ext cx="515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941" extrusionOk="0">
                    <a:moveTo>
                      <a:pt x="1528" y="1"/>
                    </a:moveTo>
                    <a:lnTo>
                      <a:pt x="1228" y="368"/>
                    </a:lnTo>
                    <a:cubicBezTo>
                      <a:pt x="961" y="701"/>
                      <a:pt x="594" y="1135"/>
                      <a:pt x="561" y="1202"/>
                    </a:cubicBezTo>
                    <a:cubicBezTo>
                      <a:pt x="553" y="1217"/>
                      <a:pt x="535" y="1222"/>
                      <a:pt x="510" y="1222"/>
                    </a:cubicBezTo>
                    <a:cubicBezTo>
                      <a:pt x="466" y="1222"/>
                      <a:pt x="398" y="1206"/>
                      <a:pt x="326" y="1206"/>
                    </a:cubicBezTo>
                    <a:cubicBezTo>
                      <a:pt x="259" y="1206"/>
                      <a:pt x="189" y="1219"/>
                      <a:pt x="127" y="1268"/>
                    </a:cubicBezTo>
                    <a:cubicBezTo>
                      <a:pt x="1" y="1395"/>
                      <a:pt x="653" y="1941"/>
                      <a:pt x="807" y="1941"/>
                    </a:cubicBezTo>
                    <a:cubicBezTo>
                      <a:pt x="815" y="1941"/>
                      <a:pt x="822" y="1939"/>
                      <a:pt x="828" y="1936"/>
                    </a:cubicBezTo>
                    <a:cubicBezTo>
                      <a:pt x="861" y="1902"/>
                      <a:pt x="861" y="1869"/>
                      <a:pt x="861" y="1836"/>
                    </a:cubicBezTo>
                    <a:cubicBezTo>
                      <a:pt x="861" y="1669"/>
                      <a:pt x="828" y="1435"/>
                      <a:pt x="861" y="1402"/>
                    </a:cubicBezTo>
                    <a:lnTo>
                      <a:pt x="2062" y="535"/>
                    </a:lnTo>
                    <a:lnTo>
                      <a:pt x="152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2521975" y="3794000"/>
                <a:ext cx="142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34" extrusionOk="0">
                    <a:moveTo>
                      <a:pt x="0" y="0"/>
                    </a:moveTo>
                    <a:lnTo>
                      <a:pt x="567" y="534"/>
                    </a:lnTo>
                    <a:cubicBezTo>
                      <a:pt x="434" y="300"/>
                      <a:pt x="234" y="1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2517075" y="3769800"/>
                <a:ext cx="31600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570" extrusionOk="0">
                    <a:moveTo>
                      <a:pt x="1264" y="1"/>
                    </a:moveTo>
                    <a:cubicBezTo>
                      <a:pt x="997" y="334"/>
                      <a:pt x="630" y="768"/>
                      <a:pt x="563" y="835"/>
                    </a:cubicBezTo>
                    <a:cubicBezTo>
                      <a:pt x="559" y="839"/>
                      <a:pt x="553" y="840"/>
                      <a:pt x="545" y="840"/>
                    </a:cubicBezTo>
                    <a:cubicBezTo>
                      <a:pt x="508" y="840"/>
                      <a:pt x="430" y="807"/>
                      <a:pt x="341" y="807"/>
                    </a:cubicBezTo>
                    <a:cubicBezTo>
                      <a:pt x="283" y="807"/>
                      <a:pt x="221" y="822"/>
                      <a:pt x="163" y="868"/>
                    </a:cubicBezTo>
                    <a:cubicBezTo>
                      <a:pt x="1" y="998"/>
                      <a:pt x="723" y="1570"/>
                      <a:pt x="823" y="1570"/>
                    </a:cubicBezTo>
                    <a:cubicBezTo>
                      <a:pt x="826" y="1570"/>
                      <a:pt x="828" y="1569"/>
                      <a:pt x="830" y="1569"/>
                    </a:cubicBezTo>
                    <a:cubicBezTo>
                      <a:pt x="864" y="1535"/>
                      <a:pt x="864" y="1469"/>
                      <a:pt x="864" y="1435"/>
                    </a:cubicBezTo>
                    <a:lnTo>
                      <a:pt x="864" y="1435"/>
                    </a:lnTo>
                    <a:cubicBezTo>
                      <a:pt x="864" y="1469"/>
                      <a:pt x="830" y="1469"/>
                      <a:pt x="830" y="1469"/>
                    </a:cubicBezTo>
                    <a:cubicBezTo>
                      <a:pt x="797" y="1469"/>
                      <a:pt x="763" y="1469"/>
                      <a:pt x="730" y="1435"/>
                    </a:cubicBezTo>
                    <a:lnTo>
                      <a:pt x="697" y="1435"/>
                    </a:lnTo>
                    <a:cubicBezTo>
                      <a:pt x="663" y="1402"/>
                      <a:pt x="597" y="1335"/>
                      <a:pt x="530" y="1268"/>
                    </a:cubicBezTo>
                    <a:cubicBezTo>
                      <a:pt x="497" y="1235"/>
                      <a:pt x="430" y="1168"/>
                      <a:pt x="397" y="1102"/>
                    </a:cubicBezTo>
                    <a:cubicBezTo>
                      <a:pt x="397" y="1068"/>
                      <a:pt x="397" y="1035"/>
                      <a:pt x="397" y="1035"/>
                    </a:cubicBezTo>
                    <a:cubicBezTo>
                      <a:pt x="397" y="935"/>
                      <a:pt x="597" y="935"/>
                      <a:pt x="663" y="901"/>
                    </a:cubicBezTo>
                    <a:cubicBezTo>
                      <a:pt x="897" y="601"/>
                      <a:pt x="1097" y="301"/>
                      <a:pt x="126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2591200" y="3784825"/>
                <a:ext cx="25025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990" extrusionOk="0">
                    <a:moveTo>
                      <a:pt x="133" y="0"/>
                    </a:moveTo>
                    <a:cubicBezTo>
                      <a:pt x="133" y="0"/>
                      <a:pt x="167" y="134"/>
                      <a:pt x="167" y="334"/>
                    </a:cubicBezTo>
                    <a:cubicBezTo>
                      <a:pt x="200" y="767"/>
                      <a:pt x="267" y="1468"/>
                      <a:pt x="267" y="1535"/>
                    </a:cubicBezTo>
                    <a:cubicBezTo>
                      <a:pt x="267" y="1601"/>
                      <a:pt x="0" y="1735"/>
                      <a:pt x="0" y="1868"/>
                    </a:cubicBezTo>
                    <a:cubicBezTo>
                      <a:pt x="0" y="1958"/>
                      <a:pt x="163" y="1990"/>
                      <a:pt x="356" y="1990"/>
                    </a:cubicBezTo>
                    <a:cubicBezTo>
                      <a:pt x="522" y="1990"/>
                      <a:pt x="710" y="1966"/>
                      <a:pt x="834" y="1935"/>
                    </a:cubicBezTo>
                    <a:cubicBezTo>
                      <a:pt x="901" y="1935"/>
                      <a:pt x="967" y="1902"/>
                      <a:pt x="967" y="1868"/>
                    </a:cubicBezTo>
                    <a:cubicBezTo>
                      <a:pt x="1001" y="1768"/>
                      <a:pt x="634" y="1535"/>
                      <a:pt x="634" y="1468"/>
                    </a:cubicBezTo>
                    <a:cubicBezTo>
                      <a:pt x="667" y="1401"/>
                      <a:pt x="867" y="0"/>
                      <a:pt x="86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2593700" y="3830975"/>
                <a:ext cx="200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56" extrusionOk="0">
                    <a:moveTo>
                      <a:pt x="469" y="0"/>
                    </a:moveTo>
                    <a:cubicBezTo>
                      <a:pt x="313" y="0"/>
                      <a:pt x="156" y="17"/>
                      <a:pt x="0" y="56"/>
                    </a:cubicBezTo>
                    <a:lnTo>
                      <a:pt x="801" y="22"/>
                    </a:lnTo>
                    <a:cubicBezTo>
                      <a:pt x="690" y="8"/>
                      <a:pt x="580" y="0"/>
                      <a:pt x="4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>
                <a:off x="2592025" y="3793150"/>
                <a:ext cx="2002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657" extrusionOk="0">
                    <a:moveTo>
                      <a:pt x="134" y="1"/>
                    </a:moveTo>
                    <a:lnTo>
                      <a:pt x="134" y="1"/>
                    </a:lnTo>
                    <a:cubicBezTo>
                      <a:pt x="167" y="434"/>
                      <a:pt x="234" y="1135"/>
                      <a:pt x="234" y="1202"/>
                    </a:cubicBezTo>
                    <a:cubicBezTo>
                      <a:pt x="234" y="1268"/>
                      <a:pt x="0" y="1368"/>
                      <a:pt x="0" y="1535"/>
                    </a:cubicBezTo>
                    <a:cubicBezTo>
                      <a:pt x="0" y="1625"/>
                      <a:pt x="154" y="1657"/>
                      <a:pt x="338" y="1657"/>
                    </a:cubicBezTo>
                    <a:cubicBezTo>
                      <a:pt x="496" y="1657"/>
                      <a:pt x="677" y="1633"/>
                      <a:pt x="801" y="1602"/>
                    </a:cubicBezTo>
                    <a:cubicBezTo>
                      <a:pt x="634" y="1602"/>
                      <a:pt x="467" y="1569"/>
                      <a:pt x="334" y="1535"/>
                    </a:cubicBezTo>
                    <a:cubicBezTo>
                      <a:pt x="301" y="1535"/>
                      <a:pt x="267" y="1535"/>
                      <a:pt x="234" y="1502"/>
                    </a:cubicBezTo>
                    <a:lnTo>
                      <a:pt x="201" y="1502"/>
                    </a:lnTo>
                    <a:cubicBezTo>
                      <a:pt x="167" y="1435"/>
                      <a:pt x="334" y="1235"/>
                      <a:pt x="367" y="1202"/>
                    </a:cubicBezTo>
                    <a:cubicBezTo>
                      <a:pt x="367" y="1168"/>
                      <a:pt x="201" y="40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2639550" y="3762300"/>
                <a:ext cx="4922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32" extrusionOk="0">
                    <a:moveTo>
                      <a:pt x="534" y="1"/>
                    </a:moveTo>
                    <a:lnTo>
                      <a:pt x="1" y="534"/>
                    </a:lnTo>
                    <a:lnTo>
                      <a:pt x="67" y="568"/>
                    </a:lnTo>
                    <a:cubicBezTo>
                      <a:pt x="301" y="768"/>
                      <a:pt x="1135" y="1468"/>
                      <a:pt x="1168" y="1502"/>
                    </a:cubicBezTo>
                    <a:cubicBezTo>
                      <a:pt x="1202" y="1535"/>
                      <a:pt x="1168" y="1835"/>
                      <a:pt x="1235" y="1902"/>
                    </a:cubicBezTo>
                    <a:cubicBezTo>
                      <a:pt x="1249" y="1923"/>
                      <a:pt x="1268" y="1932"/>
                      <a:pt x="1292" y="1932"/>
                    </a:cubicBezTo>
                    <a:cubicBezTo>
                      <a:pt x="1383" y="1932"/>
                      <a:pt x="1536" y="1794"/>
                      <a:pt x="1669" y="1635"/>
                    </a:cubicBezTo>
                    <a:cubicBezTo>
                      <a:pt x="1802" y="1468"/>
                      <a:pt x="1969" y="1335"/>
                      <a:pt x="1902" y="1235"/>
                    </a:cubicBezTo>
                    <a:cubicBezTo>
                      <a:pt x="1893" y="1216"/>
                      <a:pt x="1853" y="1211"/>
                      <a:pt x="1800" y="1211"/>
                    </a:cubicBezTo>
                    <a:cubicBezTo>
                      <a:pt x="1713" y="1211"/>
                      <a:pt x="1591" y="1226"/>
                      <a:pt x="1504" y="1226"/>
                    </a:cubicBezTo>
                    <a:cubicBezTo>
                      <a:pt x="1451" y="1226"/>
                      <a:pt x="1411" y="1220"/>
                      <a:pt x="1402" y="1201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2671250" y="3794825"/>
                <a:ext cx="1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8" extrusionOk="0">
                    <a:moveTo>
                      <a:pt x="567" y="1"/>
                    </a:moveTo>
                    <a:lnTo>
                      <a:pt x="567" y="1"/>
                    </a:lnTo>
                    <a:cubicBezTo>
                      <a:pt x="334" y="134"/>
                      <a:pt x="167" y="334"/>
                      <a:pt x="0" y="568"/>
                    </a:cubicBezTo>
                    <a:lnTo>
                      <a:pt x="5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2641225" y="3776475"/>
                <a:ext cx="400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3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4" y="201"/>
                      <a:pt x="1068" y="901"/>
                      <a:pt x="1101" y="935"/>
                    </a:cubicBezTo>
                    <a:cubicBezTo>
                      <a:pt x="1135" y="968"/>
                      <a:pt x="1101" y="1268"/>
                      <a:pt x="1168" y="1335"/>
                    </a:cubicBezTo>
                    <a:cubicBezTo>
                      <a:pt x="1182" y="1356"/>
                      <a:pt x="1201" y="1365"/>
                      <a:pt x="1225" y="1365"/>
                    </a:cubicBezTo>
                    <a:cubicBezTo>
                      <a:pt x="1316" y="1365"/>
                      <a:pt x="1469" y="1227"/>
                      <a:pt x="1602" y="1068"/>
                    </a:cubicBezTo>
                    <a:lnTo>
                      <a:pt x="1602" y="1068"/>
                    </a:lnTo>
                    <a:cubicBezTo>
                      <a:pt x="1535" y="1135"/>
                      <a:pt x="1435" y="1168"/>
                      <a:pt x="1368" y="1202"/>
                    </a:cubicBezTo>
                    <a:lnTo>
                      <a:pt x="1301" y="1202"/>
                    </a:lnTo>
                    <a:cubicBezTo>
                      <a:pt x="1235" y="1202"/>
                      <a:pt x="1235" y="935"/>
                      <a:pt x="1235" y="868"/>
                    </a:cubicBezTo>
                    <a:cubicBezTo>
                      <a:pt x="1235" y="80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2662900" y="3715550"/>
                <a:ext cx="51725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970" extrusionOk="0">
                    <a:moveTo>
                      <a:pt x="1855" y="0"/>
                    </a:moveTo>
                    <a:cubicBezTo>
                      <a:pt x="1749" y="0"/>
                      <a:pt x="1532" y="336"/>
                      <a:pt x="1468" y="336"/>
                    </a:cubicBezTo>
                    <a:lnTo>
                      <a:pt x="301" y="136"/>
                    </a:lnTo>
                    <a:lnTo>
                      <a:pt x="1" y="103"/>
                    </a:lnTo>
                    <a:lnTo>
                      <a:pt x="1" y="837"/>
                    </a:lnTo>
                    <a:cubicBezTo>
                      <a:pt x="1" y="837"/>
                      <a:pt x="1435" y="703"/>
                      <a:pt x="1535" y="703"/>
                    </a:cubicBezTo>
                    <a:cubicBezTo>
                      <a:pt x="1569" y="703"/>
                      <a:pt x="1602" y="736"/>
                      <a:pt x="1669" y="803"/>
                    </a:cubicBezTo>
                    <a:cubicBezTo>
                      <a:pt x="1735" y="870"/>
                      <a:pt x="1802" y="970"/>
                      <a:pt x="1869" y="970"/>
                    </a:cubicBezTo>
                    <a:cubicBezTo>
                      <a:pt x="2069" y="970"/>
                      <a:pt x="1969" y="36"/>
                      <a:pt x="1869" y="3"/>
                    </a:cubicBezTo>
                    <a:cubicBezTo>
                      <a:pt x="1864" y="1"/>
                      <a:pt x="1860" y="0"/>
                      <a:pt x="1855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2708775" y="3718100"/>
                <a:ext cx="17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7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234"/>
                      <a:pt x="0" y="501"/>
                      <a:pt x="67" y="768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2670400" y="3715550"/>
                <a:ext cx="44225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970" extrusionOk="0">
                    <a:moveTo>
                      <a:pt x="1554" y="0"/>
                    </a:moveTo>
                    <a:cubicBezTo>
                      <a:pt x="1447" y="0"/>
                      <a:pt x="1232" y="303"/>
                      <a:pt x="1168" y="303"/>
                    </a:cubicBezTo>
                    <a:lnTo>
                      <a:pt x="1" y="136"/>
                    </a:lnTo>
                    <a:lnTo>
                      <a:pt x="1" y="136"/>
                    </a:lnTo>
                    <a:cubicBezTo>
                      <a:pt x="368" y="236"/>
                      <a:pt x="935" y="403"/>
                      <a:pt x="1102" y="436"/>
                    </a:cubicBezTo>
                    <a:cubicBezTo>
                      <a:pt x="1113" y="438"/>
                      <a:pt x="1124" y="439"/>
                      <a:pt x="1135" y="439"/>
                    </a:cubicBezTo>
                    <a:cubicBezTo>
                      <a:pt x="1290" y="439"/>
                      <a:pt x="1442" y="236"/>
                      <a:pt x="1535" y="236"/>
                    </a:cubicBezTo>
                    <a:cubicBezTo>
                      <a:pt x="1535" y="236"/>
                      <a:pt x="1569" y="269"/>
                      <a:pt x="1569" y="303"/>
                    </a:cubicBezTo>
                    <a:cubicBezTo>
                      <a:pt x="1569" y="336"/>
                      <a:pt x="1602" y="370"/>
                      <a:pt x="1602" y="403"/>
                    </a:cubicBezTo>
                    <a:cubicBezTo>
                      <a:pt x="1635" y="503"/>
                      <a:pt x="1635" y="636"/>
                      <a:pt x="1602" y="736"/>
                    </a:cubicBezTo>
                    <a:cubicBezTo>
                      <a:pt x="1602" y="770"/>
                      <a:pt x="1602" y="770"/>
                      <a:pt x="1569" y="803"/>
                    </a:cubicBezTo>
                    <a:lnTo>
                      <a:pt x="1535" y="803"/>
                    </a:lnTo>
                    <a:cubicBezTo>
                      <a:pt x="1502" y="820"/>
                      <a:pt x="1477" y="828"/>
                      <a:pt x="1452" y="828"/>
                    </a:cubicBezTo>
                    <a:cubicBezTo>
                      <a:pt x="1427" y="828"/>
                      <a:pt x="1402" y="820"/>
                      <a:pt x="1369" y="803"/>
                    </a:cubicBezTo>
                    <a:lnTo>
                      <a:pt x="1369" y="803"/>
                    </a:lnTo>
                    <a:cubicBezTo>
                      <a:pt x="1435" y="870"/>
                      <a:pt x="1502" y="970"/>
                      <a:pt x="1569" y="970"/>
                    </a:cubicBezTo>
                    <a:cubicBezTo>
                      <a:pt x="1769" y="970"/>
                      <a:pt x="1669" y="3"/>
                      <a:pt x="1569" y="3"/>
                    </a:cubicBezTo>
                    <a:cubicBezTo>
                      <a:pt x="1564" y="1"/>
                      <a:pt x="1559" y="0"/>
                      <a:pt x="15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2639550" y="3644350"/>
                <a:ext cx="50075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917" extrusionOk="0">
                    <a:moveTo>
                      <a:pt x="1306" y="0"/>
                    </a:moveTo>
                    <a:cubicBezTo>
                      <a:pt x="1291" y="0"/>
                      <a:pt x="1279" y="5"/>
                      <a:pt x="1268" y="15"/>
                    </a:cubicBezTo>
                    <a:cubicBezTo>
                      <a:pt x="1168" y="82"/>
                      <a:pt x="1268" y="482"/>
                      <a:pt x="1202" y="516"/>
                    </a:cubicBezTo>
                    <a:lnTo>
                      <a:pt x="134" y="1316"/>
                    </a:lnTo>
                    <a:lnTo>
                      <a:pt x="1" y="1383"/>
                    </a:lnTo>
                    <a:lnTo>
                      <a:pt x="534" y="1917"/>
                    </a:lnTo>
                    <a:cubicBezTo>
                      <a:pt x="534" y="1917"/>
                      <a:pt x="1468" y="782"/>
                      <a:pt x="1502" y="749"/>
                    </a:cubicBezTo>
                    <a:cubicBezTo>
                      <a:pt x="1569" y="716"/>
                      <a:pt x="1835" y="749"/>
                      <a:pt x="1935" y="682"/>
                    </a:cubicBezTo>
                    <a:cubicBezTo>
                      <a:pt x="2002" y="616"/>
                      <a:pt x="1869" y="449"/>
                      <a:pt x="1669" y="282"/>
                    </a:cubicBezTo>
                    <a:cubicBezTo>
                      <a:pt x="1528" y="141"/>
                      <a:pt x="1387" y="0"/>
                      <a:pt x="1306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2672925" y="3645550"/>
                <a:ext cx="1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3" y="234"/>
                      <a:pt x="334" y="401"/>
                      <a:pt x="567" y="56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2642900" y="3644350"/>
                <a:ext cx="392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17" extrusionOk="0">
                    <a:moveTo>
                      <a:pt x="1172" y="0"/>
                    </a:moveTo>
                    <a:cubicBezTo>
                      <a:pt x="1157" y="0"/>
                      <a:pt x="1145" y="5"/>
                      <a:pt x="1134" y="15"/>
                    </a:cubicBezTo>
                    <a:cubicBezTo>
                      <a:pt x="1034" y="82"/>
                      <a:pt x="1134" y="482"/>
                      <a:pt x="1068" y="516"/>
                    </a:cubicBezTo>
                    <a:lnTo>
                      <a:pt x="7" y="1311"/>
                    </a:lnTo>
                    <a:lnTo>
                      <a:pt x="7" y="1311"/>
                    </a:lnTo>
                    <a:cubicBezTo>
                      <a:pt x="107" y="1244"/>
                      <a:pt x="1170" y="680"/>
                      <a:pt x="1234" y="616"/>
                    </a:cubicBezTo>
                    <a:cubicBezTo>
                      <a:pt x="1268" y="582"/>
                      <a:pt x="1234" y="382"/>
                      <a:pt x="1234" y="249"/>
                    </a:cubicBezTo>
                    <a:cubicBezTo>
                      <a:pt x="1234" y="215"/>
                      <a:pt x="1268" y="215"/>
                      <a:pt x="1301" y="215"/>
                    </a:cubicBezTo>
                    <a:lnTo>
                      <a:pt x="1334" y="215"/>
                    </a:lnTo>
                    <a:cubicBezTo>
                      <a:pt x="1435" y="215"/>
                      <a:pt x="1501" y="249"/>
                      <a:pt x="1568" y="282"/>
                    </a:cubicBezTo>
                    <a:cubicBezTo>
                      <a:pt x="1399" y="141"/>
                      <a:pt x="1253" y="0"/>
                      <a:pt x="1172" y="0"/>
                    </a:cubicBezTo>
                    <a:close/>
                    <a:moveTo>
                      <a:pt x="7" y="1311"/>
                    </a:moveTo>
                    <a:lnTo>
                      <a:pt x="7" y="1311"/>
                    </a:lnTo>
                    <a:cubicBezTo>
                      <a:pt x="4" y="1313"/>
                      <a:pt x="1" y="1315"/>
                      <a:pt x="0" y="1316"/>
                    </a:cubicBezTo>
                    <a:lnTo>
                      <a:pt x="7" y="131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2571175" y="3769725"/>
                <a:ext cx="1170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6" extrusionOk="0">
                    <a:moveTo>
                      <a:pt x="164" y="1"/>
                    </a:moveTo>
                    <a:cubicBezTo>
                      <a:pt x="101" y="1"/>
                      <a:pt x="54" y="29"/>
                      <a:pt x="34" y="71"/>
                    </a:cubicBezTo>
                    <a:cubicBezTo>
                      <a:pt x="0" y="137"/>
                      <a:pt x="67" y="237"/>
                      <a:pt x="167" y="304"/>
                    </a:cubicBezTo>
                    <a:cubicBezTo>
                      <a:pt x="223" y="318"/>
                      <a:pt x="272" y="326"/>
                      <a:pt x="314" y="326"/>
                    </a:cubicBezTo>
                    <a:cubicBezTo>
                      <a:pt x="372" y="326"/>
                      <a:pt x="415" y="310"/>
                      <a:pt x="434" y="271"/>
                    </a:cubicBezTo>
                    <a:cubicBezTo>
                      <a:pt x="467" y="204"/>
                      <a:pt x="401" y="104"/>
                      <a:pt x="301" y="37"/>
                    </a:cubicBezTo>
                    <a:cubicBezTo>
                      <a:pt x="250" y="12"/>
                      <a:pt x="204" y="1"/>
                      <a:pt x="16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2563800" y="3767100"/>
                <a:ext cx="17400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76" extrusionOk="0">
                    <a:moveTo>
                      <a:pt x="315" y="1"/>
                    </a:moveTo>
                    <a:cubicBezTo>
                      <a:pt x="163" y="1"/>
                      <a:pt x="0" y="83"/>
                      <a:pt x="29" y="309"/>
                    </a:cubicBezTo>
                    <a:cubicBezTo>
                      <a:pt x="62" y="542"/>
                      <a:pt x="396" y="676"/>
                      <a:pt x="662" y="676"/>
                    </a:cubicBezTo>
                    <a:cubicBezTo>
                      <a:pt x="662" y="643"/>
                      <a:pt x="696" y="609"/>
                      <a:pt x="662" y="609"/>
                    </a:cubicBezTo>
                    <a:cubicBezTo>
                      <a:pt x="496" y="576"/>
                      <a:pt x="329" y="509"/>
                      <a:pt x="195" y="409"/>
                    </a:cubicBezTo>
                    <a:cubicBezTo>
                      <a:pt x="129" y="342"/>
                      <a:pt x="95" y="209"/>
                      <a:pt x="129" y="142"/>
                    </a:cubicBezTo>
                    <a:cubicBezTo>
                      <a:pt x="162" y="9"/>
                      <a:pt x="295" y="9"/>
                      <a:pt x="396" y="9"/>
                    </a:cubicBezTo>
                    <a:cubicBezTo>
                      <a:pt x="370" y="4"/>
                      <a:pt x="342" y="1"/>
                      <a:pt x="3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2577850" y="3675250"/>
                <a:ext cx="150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94" extrusionOk="0">
                    <a:moveTo>
                      <a:pt x="390" y="1"/>
                    </a:moveTo>
                    <a:cubicBezTo>
                      <a:pt x="351" y="1"/>
                      <a:pt x="309" y="5"/>
                      <a:pt x="267" y="13"/>
                    </a:cubicBezTo>
                    <a:cubicBezTo>
                      <a:pt x="100" y="47"/>
                      <a:pt x="0" y="114"/>
                      <a:pt x="0" y="214"/>
                    </a:cubicBezTo>
                    <a:cubicBezTo>
                      <a:pt x="0" y="262"/>
                      <a:pt x="72" y="293"/>
                      <a:pt x="189" y="293"/>
                    </a:cubicBezTo>
                    <a:cubicBezTo>
                      <a:pt x="231" y="293"/>
                      <a:pt x="280" y="289"/>
                      <a:pt x="334" y="280"/>
                    </a:cubicBezTo>
                    <a:cubicBezTo>
                      <a:pt x="501" y="280"/>
                      <a:pt x="601" y="180"/>
                      <a:pt x="601" y="114"/>
                    </a:cubicBezTo>
                    <a:cubicBezTo>
                      <a:pt x="601" y="38"/>
                      <a:pt x="507" y="1"/>
                      <a:pt x="3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2569500" y="36714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635" y="1"/>
                    </a:moveTo>
                    <a:cubicBezTo>
                      <a:pt x="434" y="1"/>
                      <a:pt x="134" y="101"/>
                      <a:pt x="67" y="334"/>
                    </a:cubicBezTo>
                    <a:cubicBezTo>
                      <a:pt x="1" y="601"/>
                      <a:pt x="334" y="634"/>
                      <a:pt x="501" y="634"/>
                    </a:cubicBezTo>
                    <a:cubicBezTo>
                      <a:pt x="534" y="601"/>
                      <a:pt x="534" y="601"/>
                      <a:pt x="501" y="601"/>
                    </a:cubicBezTo>
                    <a:cubicBezTo>
                      <a:pt x="401" y="568"/>
                      <a:pt x="334" y="534"/>
                      <a:pt x="268" y="501"/>
                    </a:cubicBezTo>
                    <a:cubicBezTo>
                      <a:pt x="168" y="434"/>
                      <a:pt x="134" y="334"/>
                      <a:pt x="201" y="234"/>
                    </a:cubicBezTo>
                    <a:cubicBezTo>
                      <a:pt x="301" y="101"/>
                      <a:pt x="468" y="34"/>
                      <a:pt x="6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2640400" y="3698100"/>
                <a:ext cx="117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67" extrusionOk="0">
                    <a:moveTo>
                      <a:pt x="234" y="0"/>
                    </a:moveTo>
                    <a:cubicBezTo>
                      <a:pt x="134" y="0"/>
                      <a:pt x="0" y="67"/>
                      <a:pt x="0" y="134"/>
                    </a:cubicBezTo>
                    <a:cubicBezTo>
                      <a:pt x="0" y="200"/>
                      <a:pt x="100" y="267"/>
                      <a:pt x="234" y="267"/>
                    </a:cubicBezTo>
                    <a:cubicBezTo>
                      <a:pt x="367" y="267"/>
                      <a:pt x="467" y="200"/>
                      <a:pt x="467" y="134"/>
                    </a:cubicBezTo>
                    <a:cubicBezTo>
                      <a:pt x="467" y="67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2632050" y="3696425"/>
                <a:ext cx="1337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74" extrusionOk="0">
                    <a:moveTo>
                      <a:pt x="434" y="0"/>
                    </a:moveTo>
                    <a:cubicBezTo>
                      <a:pt x="267" y="0"/>
                      <a:pt x="34" y="100"/>
                      <a:pt x="67" y="301"/>
                    </a:cubicBezTo>
                    <a:cubicBezTo>
                      <a:pt x="96" y="475"/>
                      <a:pt x="303" y="574"/>
                      <a:pt x="467" y="574"/>
                    </a:cubicBezTo>
                    <a:cubicBezTo>
                      <a:pt x="490" y="574"/>
                      <a:pt x="513" y="572"/>
                      <a:pt x="534" y="567"/>
                    </a:cubicBezTo>
                    <a:lnTo>
                      <a:pt x="534" y="534"/>
                    </a:lnTo>
                    <a:cubicBezTo>
                      <a:pt x="434" y="501"/>
                      <a:pt x="301" y="434"/>
                      <a:pt x="201" y="334"/>
                    </a:cubicBezTo>
                    <a:cubicBezTo>
                      <a:pt x="1" y="134"/>
                      <a:pt x="301" y="34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2552000" y="3752300"/>
                <a:ext cx="83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01" extrusionOk="0">
                    <a:moveTo>
                      <a:pt x="167" y="0"/>
                    </a:moveTo>
                    <a:cubicBezTo>
                      <a:pt x="67" y="0"/>
                      <a:pt x="0" y="34"/>
                      <a:pt x="0" y="100"/>
                    </a:cubicBezTo>
                    <a:cubicBezTo>
                      <a:pt x="0" y="134"/>
                      <a:pt x="67" y="200"/>
                      <a:pt x="167" y="200"/>
                    </a:cubicBezTo>
                    <a:cubicBezTo>
                      <a:pt x="267" y="200"/>
                      <a:pt x="334" y="167"/>
                      <a:pt x="334" y="100"/>
                    </a:cubicBezTo>
                    <a:cubicBezTo>
                      <a:pt x="334" y="34"/>
                      <a:pt x="267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2545325" y="3750625"/>
                <a:ext cx="10875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43" extrusionOk="0">
                    <a:moveTo>
                      <a:pt x="334" y="1"/>
                    </a:moveTo>
                    <a:cubicBezTo>
                      <a:pt x="201" y="1"/>
                      <a:pt x="34" y="67"/>
                      <a:pt x="34" y="234"/>
                    </a:cubicBezTo>
                    <a:cubicBezTo>
                      <a:pt x="62" y="373"/>
                      <a:pt x="205" y="443"/>
                      <a:pt x="329" y="443"/>
                    </a:cubicBezTo>
                    <a:cubicBezTo>
                      <a:pt x="354" y="443"/>
                      <a:pt x="378" y="440"/>
                      <a:pt x="401" y="434"/>
                    </a:cubicBezTo>
                    <a:cubicBezTo>
                      <a:pt x="434" y="434"/>
                      <a:pt x="434" y="401"/>
                      <a:pt x="434" y="401"/>
                    </a:cubicBezTo>
                    <a:cubicBezTo>
                      <a:pt x="334" y="368"/>
                      <a:pt x="234" y="334"/>
                      <a:pt x="134" y="267"/>
                    </a:cubicBezTo>
                    <a:cubicBezTo>
                      <a:pt x="0" y="101"/>
                      <a:pt x="234" y="34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2652075" y="3753750"/>
                <a:ext cx="1420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52" extrusionOk="0">
                    <a:moveTo>
                      <a:pt x="355" y="0"/>
                    </a:moveTo>
                    <a:cubicBezTo>
                      <a:pt x="327" y="0"/>
                      <a:pt x="298" y="3"/>
                      <a:pt x="267" y="9"/>
                    </a:cubicBezTo>
                    <a:cubicBezTo>
                      <a:pt x="134" y="42"/>
                      <a:pt x="0" y="109"/>
                      <a:pt x="33" y="209"/>
                    </a:cubicBezTo>
                    <a:cubicBezTo>
                      <a:pt x="33" y="291"/>
                      <a:pt x="124" y="351"/>
                      <a:pt x="249" y="351"/>
                    </a:cubicBezTo>
                    <a:cubicBezTo>
                      <a:pt x="276" y="351"/>
                      <a:pt x="304" y="348"/>
                      <a:pt x="334" y="343"/>
                    </a:cubicBezTo>
                    <a:cubicBezTo>
                      <a:pt x="500" y="309"/>
                      <a:pt x="567" y="209"/>
                      <a:pt x="567" y="109"/>
                    </a:cubicBezTo>
                    <a:cubicBezTo>
                      <a:pt x="567" y="55"/>
                      <a:pt x="478" y="0"/>
                      <a:pt x="3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2643725" y="3753125"/>
                <a:ext cx="175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24" extrusionOk="0">
                    <a:moveTo>
                      <a:pt x="367" y="1"/>
                    </a:moveTo>
                    <a:cubicBezTo>
                      <a:pt x="234" y="101"/>
                      <a:pt x="1" y="268"/>
                      <a:pt x="167" y="468"/>
                    </a:cubicBezTo>
                    <a:cubicBezTo>
                      <a:pt x="251" y="572"/>
                      <a:pt x="373" y="624"/>
                      <a:pt x="494" y="624"/>
                    </a:cubicBezTo>
                    <a:cubicBezTo>
                      <a:pt x="567" y="624"/>
                      <a:pt x="638" y="605"/>
                      <a:pt x="701" y="568"/>
                    </a:cubicBezTo>
                    <a:lnTo>
                      <a:pt x="701" y="534"/>
                    </a:lnTo>
                    <a:cubicBezTo>
                      <a:pt x="662" y="544"/>
                      <a:pt x="623" y="548"/>
                      <a:pt x="584" y="548"/>
                    </a:cubicBezTo>
                    <a:cubicBezTo>
                      <a:pt x="489" y="548"/>
                      <a:pt x="395" y="525"/>
                      <a:pt x="301" y="501"/>
                    </a:cubicBezTo>
                    <a:cubicBezTo>
                      <a:pt x="67" y="368"/>
                      <a:pt x="234" y="101"/>
                      <a:pt x="3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014575" y="4122100"/>
                <a:ext cx="38900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887" extrusionOk="0">
                    <a:moveTo>
                      <a:pt x="791" y="0"/>
                    </a:moveTo>
                    <a:cubicBezTo>
                      <a:pt x="763" y="0"/>
                      <a:pt x="743" y="6"/>
                      <a:pt x="735" y="19"/>
                    </a:cubicBezTo>
                    <a:cubicBezTo>
                      <a:pt x="701" y="86"/>
                      <a:pt x="868" y="386"/>
                      <a:pt x="835" y="453"/>
                    </a:cubicBezTo>
                    <a:lnTo>
                      <a:pt x="1" y="1587"/>
                    </a:lnTo>
                    <a:lnTo>
                      <a:pt x="568" y="1887"/>
                    </a:lnTo>
                    <a:cubicBezTo>
                      <a:pt x="568" y="1887"/>
                      <a:pt x="1102" y="586"/>
                      <a:pt x="1135" y="553"/>
                    </a:cubicBezTo>
                    <a:cubicBezTo>
                      <a:pt x="1168" y="519"/>
                      <a:pt x="1435" y="486"/>
                      <a:pt x="1469" y="386"/>
                    </a:cubicBezTo>
                    <a:cubicBezTo>
                      <a:pt x="1556" y="269"/>
                      <a:pt x="983" y="0"/>
                      <a:pt x="791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034600" y="4122550"/>
                <a:ext cx="158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35" extrusionOk="0">
                    <a:moveTo>
                      <a:pt x="0" y="1"/>
                    </a:moveTo>
                    <a:cubicBezTo>
                      <a:pt x="201" y="168"/>
                      <a:pt x="401" y="268"/>
                      <a:pt x="634" y="33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1"/>
              <p:cNvSpPr/>
              <p:nvPr/>
            </p:nvSpPr>
            <p:spPr>
              <a:xfrm>
                <a:off x="5014575" y="4122100"/>
                <a:ext cx="38900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887" extrusionOk="0">
                    <a:moveTo>
                      <a:pt x="791" y="0"/>
                    </a:moveTo>
                    <a:cubicBezTo>
                      <a:pt x="763" y="0"/>
                      <a:pt x="743" y="6"/>
                      <a:pt x="735" y="19"/>
                    </a:cubicBezTo>
                    <a:cubicBezTo>
                      <a:pt x="701" y="86"/>
                      <a:pt x="868" y="386"/>
                      <a:pt x="835" y="453"/>
                    </a:cubicBezTo>
                    <a:lnTo>
                      <a:pt x="1" y="1587"/>
                    </a:lnTo>
                    <a:lnTo>
                      <a:pt x="568" y="1887"/>
                    </a:lnTo>
                    <a:cubicBezTo>
                      <a:pt x="568" y="1887"/>
                      <a:pt x="1102" y="586"/>
                      <a:pt x="1135" y="553"/>
                    </a:cubicBezTo>
                    <a:cubicBezTo>
                      <a:pt x="1168" y="519"/>
                      <a:pt x="1435" y="486"/>
                      <a:pt x="1469" y="386"/>
                    </a:cubicBezTo>
                    <a:cubicBezTo>
                      <a:pt x="1556" y="269"/>
                      <a:pt x="983" y="0"/>
                      <a:pt x="7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4951200" y="4114650"/>
                <a:ext cx="3087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919" extrusionOk="0">
                    <a:moveTo>
                      <a:pt x="713" y="1"/>
                    </a:moveTo>
                    <a:cubicBezTo>
                      <a:pt x="479" y="1"/>
                      <a:pt x="1" y="204"/>
                      <a:pt x="1" y="284"/>
                    </a:cubicBezTo>
                    <a:cubicBezTo>
                      <a:pt x="34" y="384"/>
                      <a:pt x="368" y="484"/>
                      <a:pt x="401" y="550"/>
                    </a:cubicBezTo>
                    <a:cubicBezTo>
                      <a:pt x="401" y="617"/>
                      <a:pt x="601" y="1918"/>
                      <a:pt x="601" y="1918"/>
                    </a:cubicBezTo>
                    <a:lnTo>
                      <a:pt x="1235" y="1751"/>
                    </a:lnTo>
                    <a:cubicBezTo>
                      <a:pt x="1235" y="1751"/>
                      <a:pt x="701" y="450"/>
                      <a:pt x="701" y="384"/>
                    </a:cubicBezTo>
                    <a:cubicBezTo>
                      <a:pt x="668" y="350"/>
                      <a:pt x="868" y="217"/>
                      <a:pt x="835" y="50"/>
                    </a:cubicBezTo>
                    <a:cubicBezTo>
                      <a:pt x="821" y="15"/>
                      <a:pt x="776" y="1"/>
                      <a:pt x="71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4953700" y="4115900"/>
                <a:ext cx="158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01" extrusionOk="0">
                    <a:moveTo>
                      <a:pt x="635" y="0"/>
                    </a:moveTo>
                    <a:lnTo>
                      <a:pt x="1" y="200"/>
                    </a:lnTo>
                    <a:cubicBezTo>
                      <a:pt x="201" y="167"/>
                      <a:pt x="434" y="100"/>
                      <a:pt x="6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4951200" y="4114650"/>
                <a:ext cx="3087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919" extrusionOk="0">
                    <a:moveTo>
                      <a:pt x="713" y="1"/>
                    </a:moveTo>
                    <a:cubicBezTo>
                      <a:pt x="479" y="1"/>
                      <a:pt x="1" y="204"/>
                      <a:pt x="1" y="284"/>
                    </a:cubicBezTo>
                    <a:cubicBezTo>
                      <a:pt x="34" y="384"/>
                      <a:pt x="368" y="484"/>
                      <a:pt x="401" y="550"/>
                    </a:cubicBezTo>
                    <a:cubicBezTo>
                      <a:pt x="401" y="617"/>
                      <a:pt x="601" y="1918"/>
                      <a:pt x="601" y="1918"/>
                    </a:cubicBezTo>
                    <a:lnTo>
                      <a:pt x="1235" y="1751"/>
                    </a:lnTo>
                    <a:cubicBezTo>
                      <a:pt x="1235" y="1751"/>
                      <a:pt x="701" y="450"/>
                      <a:pt x="701" y="384"/>
                    </a:cubicBezTo>
                    <a:cubicBezTo>
                      <a:pt x="668" y="350"/>
                      <a:pt x="868" y="217"/>
                      <a:pt x="835" y="50"/>
                    </a:cubicBezTo>
                    <a:cubicBezTo>
                      <a:pt x="821" y="15"/>
                      <a:pt x="776" y="1"/>
                      <a:pt x="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4892100" y="4160700"/>
                <a:ext cx="491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478" extrusionOk="0">
                    <a:moveTo>
                      <a:pt x="459" y="0"/>
                    </a:moveTo>
                    <a:cubicBezTo>
                      <a:pt x="261" y="0"/>
                      <a:pt x="0" y="681"/>
                      <a:pt x="63" y="743"/>
                    </a:cubicBezTo>
                    <a:cubicBezTo>
                      <a:pt x="73" y="753"/>
                      <a:pt x="88" y="757"/>
                      <a:pt x="107" y="757"/>
                    </a:cubicBezTo>
                    <a:cubicBezTo>
                      <a:pt x="210" y="757"/>
                      <a:pt x="424" y="639"/>
                      <a:pt x="484" y="639"/>
                    </a:cubicBezTo>
                    <a:cubicBezTo>
                      <a:pt x="490" y="639"/>
                      <a:pt x="494" y="641"/>
                      <a:pt x="497" y="643"/>
                    </a:cubicBezTo>
                    <a:lnTo>
                      <a:pt x="1631" y="1477"/>
                    </a:lnTo>
                    <a:lnTo>
                      <a:pt x="1964" y="910"/>
                    </a:lnTo>
                    <a:cubicBezTo>
                      <a:pt x="1964" y="910"/>
                      <a:pt x="664" y="343"/>
                      <a:pt x="630" y="343"/>
                    </a:cubicBezTo>
                    <a:cubicBezTo>
                      <a:pt x="597" y="310"/>
                      <a:pt x="563" y="43"/>
                      <a:pt x="497" y="9"/>
                    </a:cubicBezTo>
                    <a:cubicBezTo>
                      <a:pt x="485" y="3"/>
                      <a:pt x="472" y="0"/>
                      <a:pt x="459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4894500" y="4161750"/>
                <a:ext cx="75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35" extrusionOk="0">
                    <a:moveTo>
                      <a:pt x="301" y="1"/>
                    </a:moveTo>
                    <a:lnTo>
                      <a:pt x="0" y="634"/>
                    </a:lnTo>
                    <a:cubicBezTo>
                      <a:pt x="134" y="434"/>
                      <a:pt x="234" y="234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4892100" y="4160700"/>
                <a:ext cx="491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478" extrusionOk="0">
                    <a:moveTo>
                      <a:pt x="459" y="0"/>
                    </a:moveTo>
                    <a:cubicBezTo>
                      <a:pt x="261" y="0"/>
                      <a:pt x="0" y="681"/>
                      <a:pt x="63" y="743"/>
                    </a:cubicBezTo>
                    <a:cubicBezTo>
                      <a:pt x="73" y="753"/>
                      <a:pt x="88" y="757"/>
                      <a:pt x="107" y="757"/>
                    </a:cubicBezTo>
                    <a:cubicBezTo>
                      <a:pt x="210" y="757"/>
                      <a:pt x="424" y="639"/>
                      <a:pt x="484" y="639"/>
                    </a:cubicBezTo>
                    <a:cubicBezTo>
                      <a:pt x="490" y="639"/>
                      <a:pt x="494" y="641"/>
                      <a:pt x="497" y="643"/>
                    </a:cubicBezTo>
                    <a:lnTo>
                      <a:pt x="1631" y="1477"/>
                    </a:lnTo>
                    <a:lnTo>
                      <a:pt x="1964" y="910"/>
                    </a:lnTo>
                    <a:cubicBezTo>
                      <a:pt x="1964" y="910"/>
                      <a:pt x="664" y="343"/>
                      <a:pt x="630" y="343"/>
                    </a:cubicBezTo>
                    <a:cubicBezTo>
                      <a:pt x="597" y="310"/>
                      <a:pt x="563" y="43"/>
                      <a:pt x="497" y="9"/>
                    </a:cubicBezTo>
                    <a:cubicBezTo>
                      <a:pt x="485" y="3"/>
                      <a:pt x="472" y="0"/>
                      <a:pt x="4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4882825" y="4230125"/>
                <a:ext cx="51725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236" extrusionOk="0">
                    <a:moveTo>
                      <a:pt x="1868" y="1"/>
                    </a:moveTo>
                    <a:cubicBezTo>
                      <a:pt x="1868" y="1"/>
                      <a:pt x="568" y="535"/>
                      <a:pt x="534" y="568"/>
                    </a:cubicBezTo>
                    <a:cubicBezTo>
                      <a:pt x="474" y="568"/>
                      <a:pt x="303" y="430"/>
                      <a:pt x="197" y="430"/>
                    </a:cubicBezTo>
                    <a:cubicBezTo>
                      <a:pt x="186" y="430"/>
                      <a:pt x="176" y="432"/>
                      <a:pt x="167" y="435"/>
                    </a:cubicBezTo>
                    <a:cubicBezTo>
                      <a:pt x="0" y="468"/>
                      <a:pt x="334" y="1235"/>
                      <a:pt x="434" y="1235"/>
                    </a:cubicBezTo>
                    <a:cubicBezTo>
                      <a:pt x="501" y="1235"/>
                      <a:pt x="601" y="868"/>
                      <a:pt x="668" y="868"/>
                    </a:cubicBezTo>
                    <a:lnTo>
                      <a:pt x="2069" y="635"/>
                    </a:ln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4887000" y="4242650"/>
                <a:ext cx="585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68" extrusionOk="0">
                    <a:moveTo>
                      <a:pt x="0" y="0"/>
                    </a:moveTo>
                    <a:lnTo>
                      <a:pt x="234" y="667"/>
                    </a:lnTo>
                    <a:cubicBezTo>
                      <a:pt x="200" y="434"/>
                      <a:pt x="134" y="20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4882825" y="4230125"/>
                <a:ext cx="51725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236" extrusionOk="0">
                    <a:moveTo>
                      <a:pt x="1868" y="1"/>
                    </a:moveTo>
                    <a:cubicBezTo>
                      <a:pt x="1868" y="1"/>
                      <a:pt x="568" y="535"/>
                      <a:pt x="534" y="568"/>
                    </a:cubicBezTo>
                    <a:cubicBezTo>
                      <a:pt x="474" y="568"/>
                      <a:pt x="303" y="430"/>
                      <a:pt x="197" y="430"/>
                    </a:cubicBezTo>
                    <a:cubicBezTo>
                      <a:pt x="186" y="430"/>
                      <a:pt x="176" y="432"/>
                      <a:pt x="167" y="435"/>
                    </a:cubicBezTo>
                    <a:cubicBezTo>
                      <a:pt x="0" y="468"/>
                      <a:pt x="334" y="1235"/>
                      <a:pt x="434" y="1235"/>
                    </a:cubicBezTo>
                    <a:cubicBezTo>
                      <a:pt x="501" y="1235"/>
                      <a:pt x="601" y="868"/>
                      <a:pt x="668" y="868"/>
                    </a:cubicBezTo>
                    <a:lnTo>
                      <a:pt x="2069" y="635"/>
                    </a:ln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4929775" y="4271825"/>
                <a:ext cx="398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879" extrusionOk="0">
                    <a:moveTo>
                      <a:pt x="991" y="1"/>
                    </a:moveTo>
                    <a:cubicBezTo>
                      <a:pt x="991" y="1"/>
                      <a:pt x="457" y="1302"/>
                      <a:pt x="424" y="1335"/>
                    </a:cubicBezTo>
                    <a:cubicBezTo>
                      <a:pt x="391" y="1368"/>
                      <a:pt x="191" y="1335"/>
                      <a:pt x="91" y="1469"/>
                    </a:cubicBezTo>
                    <a:cubicBezTo>
                      <a:pt x="0" y="1619"/>
                      <a:pt x="617" y="1878"/>
                      <a:pt x="786" y="1878"/>
                    </a:cubicBezTo>
                    <a:cubicBezTo>
                      <a:pt x="805" y="1878"/>
                      <a:pt x="818" y="1875"/>
                      <a:pt x="824" y="1869"/>
                    </a:cubicBezTo>
                    <a:cubicBezTo>
                      <a:pt x="891" y="1802"/>
                      <a:pt x="691" y="1502"/>
                      <a:pt x="758" y="1435"/>
                    </a:cubicBezTo>
                    <a:lnTo>
                      <a:pt x="1592" y="301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4933700" y="4310200"/>
                <a:ext cx="150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01" extrusionOk="0">
                    <a:moveTo>
                      <a:pt x="0" y="0"/>
                    </a:moveTo>
                    <a:lnTo>
                      <a:pt x="601" y="300"/>
                    </a:lnTo>
                    <a:cubicBezTo>
                      <a:pt x="434" y="167"/>
                      <a:pt x="200" y="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1"/>
              <p:cNvSpPr/>
              <p:nvPr/>
            </p:nvSpPr>
            <p:spPr>
              <a:xfrm>
                <a:off x="4929775" y="4271825"/>
                <a:ext cx="398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879" extrusionOk="0">
                    <a:moveTo>
                      <a:pt x="991" y="1"/>
                    </a:moveTo>
                    <a:cubicBezTo>
                      <a:pt x="991" y="1"/>
                      <a:pt x="457" y="1302"/>
                      <a:pt x="424" y="1335"/>
                    </a:cubicBezTo>
                    <a:cubicBezTo>
                      <a:pt x="391" y="1368"/>
                      <a:pt x="191" y="1335"/>
                      <a:pt x="91" y="1469"/>
                    </a:cubicBezTo>
                    <a:cubicBezTo>
                      <a:pt x="0" y="1619"/>
                      <a:pt x="617" y="1878"/>
                      <a:pt x="786" y="1878"/>
                    </a:cubicBezTo>
                    <a:cubicBezTo>
                      <a:pt x="805" y="1878"/>
                      <a:pt x="818" y="1875"/>
                      <a:pt x="824" y="1869"/>
                    </a:cubicBezTo>
                    <a:cubicBezTo>
                      <a:pt x="891" y="1802"/>
                      <a:pt x="691" y="1502"/>
                      <a:pt x="758" y="1435"/>
                    </a:cubicBezTo>
                    <a:lnTo>
                      <a:pt x="1592" y="301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5002075" y="4278500"/>
                <a:ext cx="3005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915" extrusionOk="0">
                    <a:moveTo>
                      <a:pt x="601" y="1"/>
                    </a:moveTo>
                    <a:lnTo>
                      <a:pt x="1" y="167"/>
                    </a:lnTo>
                    <a:cubicBezTo>
                      <a:pt x="1" y="167"/>
                      <a:pt x="501" y="1468"/>
                      <a:pt x="534" y="1535"/>
                    </a:cubicBezTo>
                    <a:cubicBezTo>
                      <a:pt x="534" y="1568"/>
                      <a:pt x="367" y="1769"/>
                      <a:pt x="401" y="1869"/>
                    </a:cubicBezTo>
                    <a:cubicBezTo>
                      <a:pt x="414" y="1901"/>
                      <a:pt x="453" y="1915"/>
                      <a:pt x="507" y="1915"/>
                    </a:cubicBezTo>
                    <a:cubicBezTo>
                      <a:pt x="727" y="1915"/>
                      <a:pt x="1201" y="1689"/>
                      <a:pt x="1201" y="1635"/>
                    </a:cubicBezTo>
                    <a:cubicBezTo>
                      <a:pt x="1201" y="1535"/>
                      <a:pt x="834" y="1435"/>
                      <a:pt x="834" y="1368"/>
                    </a:cubicBezTo>
                    <a:cubicBezTo>
                      <a:pt x="834" y="1302"/>
                      <a:pt x="601" y="1"/>
                      <a:pt x="60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5013750" y="4320200"/>
                <a:ext cx="16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01" extrusionOk="0">
                    <a:moveTo>
                      <a:pt x="668" y="1"/>
                    </a:moveTo>
                    <a:cubicBezTo>
                      <a:pt x="434" y="1"/>
                      <a:pt x="201" y="101"/>
                      <a:pt x="1" y="201"/>
                    </a:cubicBez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5002075" y="4278500"/>
                <a:ext cx="3005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915" extrusionOk="0">
                    <a:moveTo>
                      <a:pt x="601" y="1"/>
                    </a:moveTo>
                    <a:lnTo>
                      <a:pt x="1" y="167"/>
                    </a:lnTo>
                    <a:cubicBezTo>
                      <a:pt x="1" y="167"/>
                      <a:pt x="501" y="1468"/>
                      <a:pt x="534" y="1535"/>
                    </a:cubicBezTo>
                    <a:cubicBezTo>
                      <a:pt x="534" y="1568"/>
                      <a:pt x="367" y="1769"/>
                      <a:pt x="401" y="1869"/>
                    </a:cubicBezTo>
                    <a:cubicBezTo>
                      <a:pt x="414" y="1901"/>
                      <a:pt x="453" y="1915"/>
                      <a:pt x="507" y="1915"/>
                    </a:cubicBezTo>
                    <a:cubicBezTo>
                      <a:pt x="727" y="1915"/>
                      <a:pt x="1201" y="1689"/>
                      <a:pt x="1201" y="1635"/>
                    </a:cubicBezTo>
                    <a:cubicBezTo>
                      <a:pt x="1201" y="1535"/>
                      <a:pt x="834" y="1435"/>
                      <a:pt x="834" y="1368"/>
                    </a:cubicBezTo>
                    <a:cubicBezTo>
                      <a:pt x="834" y="1302"/>
                      <a:pt x="601" y="1"/>
                      <a:pt x="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1"/>
              <p:cNvSpPr/>
              <p:nvPr/>
            </p:nvSpPr>
            <p:spPr>
              <a:xfrm>
                <a:off x="5042950" y="4243475"/>
                <a:ext cx="491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478" extrusionOk="0">
                    <a:moveTo>
                      <a:pt x="300" y="1"/>
                    </a:moveTo>
                    <a:lnTo>
                      <a:pt x="0" y="568"/>
                    </a:lnTo>
                    <a:cubicBezTo>
                      <a:pt x="0" y="568"/>
                      <a:pt x="1301" y="1101"/>
                      <a:pt x="1334" y="1135"/>
                    </a:cubicBezTo>
                    <a:cubicBezTo>
                      <a:pt x="1368" y="1168"/>
                      <a:pt x="1334" y="1368"/>
                      <a:pt x="1501" y="1468"/>
                    </a:cubicBezTo>
                    <a:cubicBezTo>
                      <a:pt x="1509" y="1475"/>
                      <a:pt x="1518" y="1477"/>
                      <a:pt x="1528" y="1477"/>
                    </a:cubicBezTo>
                    <a:cubicBezTo>
                      <a:pt x="1674" y="1477"/>
                      <a:pt x="1964" y="797"/>
                      <a:pt x="1901" y="735"/>
                    </a:cubicBezTo>
                    <a:cubicBezTo>
                      <a:pt x="1887" y="725"/>
                      <a:pt x="1868" y="721"/>
                      <a:pt x="1847" y="721"/>
                    </a:cubicBezTo>
                    <a:cubicBezTo>
                      <a:pt x="1731" y="721"/>
                      <a:pt x="1532" y="838"/>
                      <a:pt x="1454" y="838"/>
                    </a:cubicBezTo>
                    <a:cubicBezTo>
                      <a:pt x="1446" y="838"/>
                      <a:pt x="1440" y="837"/>
                      <a:pt x="1434" y="835"/>
                    </a:cubicBezTo>
                    <a:lnTo>
                      <a:pt x="30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5082125" y="4263500"/>
                <a:ext cx="7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35" extrusionOk="0">
                    <a:moveTo>
                      <a:pt x="301" y="0"/>
                    </a:moveTo>
                    <a:cubicBezTo>
                      <a:pt x="134" y="167"/>
                      <a:pt x="34" y="401"/>
                      <a:pt x="1" y="634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5042950" y="4243475"/>
                <a:ext cx="491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478" extrusionOk="0">
                    <a:moveTo>
                      <a:pt x="300" y="1"/>
                    </a:moveTo>
                    <a:lnTo>
                      <a:pt x="0" y="568"/>
                    </a:lnTo>
                    <a:cubicBezTo>
                      <a:pt x="0" y="568"/>
                      <a:pt x="1301" y="1101"/>
                      <a:pt x="1334" y="1135"/>
                    </a:cubicBezTo>
                    <a:cubicBezTo>
                      <a:pt x="1368" y="1168"/>
                      <a:pt x="1334" y="1368"/>
                      <a:pt x="1501" y="1468"/>
                    </a:cubicBezTo>
                    <a:cubicBezTo>
                      <a:pt x="1509" y="1475"/>
                      <a:pt x="1518" y="1477"/>
                      <a:pt x="1528" y="1477"/>
                    </a:cubicBezTo>
                    <a:cubicBezTo>
                      <a:pt x="1674" y="1477"/>
                      <a:pt x="1964" y="797"/>
                      <a:pt x="1901" y="735"/>
                    </a:cubicBezTo>
                    <a:cubicBezTo>
                      <a:pt x="1887" y="725"/>
                      <a:pt x="1868" y="721"/>
                      <a:pt x="1847" y="721"/>
                    </a:cubicBezTo>
                    <a:cubicBezTo>
                      <a:pt x="1731" y="721"/>
                      <a:pt x="1532" y="838"/>
                      <a:pt x="1454" y="838"/>
                    </a:cubicBezTo>
                    <a:cubicBezTo>
                      <a:pt x="1446" y="838"/>
                      <a:pt x="1440" y="837"/>
                      <a:pt x="1434" y="835"/>
                    </a:cubicBezTo>
                    <a:lnTo>
                      <a:pt x="3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5049600" y="4180100"/>
                <a:ext cx="517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235" extrusionOk="0">
                    <a:moveTo>
                      <a:pt x="1635" y="1"/>
                    </a:moveTo>
                    <a:cubicBezTo>
                      <a:pt x="1535" y="1"/>
                      <a:pt x="1435" y="367"/>
                      <a:pt x="1402" y="367"/>
                    </a:cubicBezTo>
                    <a:lnTo>
                      <a:pt x="1" y="601"/>
                    </a:lnTo>
                    <a:lnTo>
                      <a:pt x="201" y="1235"/>
                    </a:lnTo>
                    <a:cubicBezTo>
                      <a:pt x="201" y="1235"/>
                      <a:pt x="1469" y="701"/>
                      <a:pt x="1535" y="668"/>
                    </a:cubicBezTo>
                    <a:cubicBezTo>
                      <a:pt x="1564" y="668"/>
                      <a:pt x="1666" y="815"/>
                      <a:pt x="1800" y="815"/>
                    </a:cubicBezTo>
                    <a:cubicBezTo>
                      <a:pt x="1822" y="815"/>
                      <a:pt x="1845" y="811"/>
                      <a:pt x="1869" y="801"/>
                    </a:cubicBezTo>
                    <a:cubicBezTo>
                      <a:pt x="2069" y="768"/>
                      <a:pt x="1735" y="1"/>
                      <a:pt x="1635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5091300" y="4181775"/>
                <a:ext cx="58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8" extrusionOk="0">
                    <a:moveTo>
                      <a:pt x="1" y="0"/>
                    </a:moveTo>
                    <a:cubicBezTo>
                      <a:pt x="34" y="234"/>
                      <a:pt x="101" y="467"/>
                      <a:pt x="234" y="6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5049600" y="4180100"/>
                <a:ext cx="517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235" extrusionOk="0">
                    <a:moveTo>
                      <a:pt x="1635" y="1"/>
                    </a:moveTo>
                    <a:cubicBezTo>
                      <a:pt x="1535" y="1"/>
                      <a:pt x="1435" y="367"/>
                      <a:pt x="1402" y="367"/>
                    </a:cubicBezTo>
                    <a:lnTo>
                      <a:pt x="1" y="601"/>
                    </a:lnTo>
                    <a:lnTo>
                      <a:pt x="201" y="1235"/>
                    </a:lnTo>
                    <a:cubicBezTo>
                      <a:pt x="201" y="1235"/>
                      <a:pt x="1469" y="701"/>
                      <a:pt x="1535" y="668"/>
                    </a:cubicBezTo>
                    <a:cubicBezTo>
                      <a:pt x="1564" y="668"/>
                      <a:pt x="1666" y="815"/>
                      <a:pt x="1800" y="815"/>
                    </a:cubicBezTo>
                    <a:cubicBezTo>
                      <a:pt x="1822" y="815"/>
                      <a:pt x="1845" y="811"/>
                      <a:pt x="1869" y="801"/>
                    </a:cubicBezTo>
                    <a:cubicBezTo>
                      <a:pt x="2069" y="768"/>
                      <a:pt x="1735" y="1"/>
                      <a:pt x="16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5007075" y="4103050"/>
                <a:ext cx="39100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83" extrusionOk="0">
                    <a:moveTo>
                      <a:pt x="796" y="1"/>
                    </a:moveTo>
                    <a:cubicBezTo>
                      <a:pt x="765" y="1"/>
                      <a:pt x="744" y="5"/>
                      <a:pt x="735" y="14"/>
                    </a:cubicBezTo>
                    <a:cubicBezTo>
                      <a:pt x="701" y="47"/>
                      <a:pt x="901" y="347"/>
                      <a:pt x="901" y="414"/>
                    </a:cubicBezTo>
                    <a:lnTo>
                      <a:pt x="1" y="2149"/>
                    </a:lnTo>
                    <a:lnTo>
                      <a:pt x="634" y="2382"/>
                    </a:lnTo>
                    <a:cubicBezTo>
                      <a:pt x="634" y="2382"/>
                      <a:pt x="1202" y="547"/>
                      <a:pt x="1202" y="514"/>
                    </a:cubicBezTo>
                    <a:cubicBezTo>
                      <a:pt x="1235" y="447"/>
                      <a:pt x="1502" y="447"/>
                      <a:pt x="1535" y="314"/>
                    </a:cubicBezTo>
                    <a:cubicBezTo>
                      <a:pt x="1564" y="170"/>
                      <a:pt x="994" y="1"/>
                      <a:pt x="796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5027925" y="4103375"/>
                <a:ext cx="158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01"/>
                      <a:pt x="401" y="201"/>
                      <a:pt x="634" y="23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4932175" y="4104875"/>
                <a:ext cx="40750" cy="60250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2410" extrusionOk="0">
                    <a:moveTo>
                      <a:pt x="711" y="1"/>
                    </a:moveTo>
                    <a:cubicBezTo>
                      <a:pt x="502" y="1"/>
                      <a:pt x="0" y="291"/>
                      <a:pt x="28" y="374"/>
                    </a:cubicBezTo>
                    <a:cubicBezTo>
                      <a:pt x="61" y="474"/>
                      <a:pt x="428" y="508"/>
                      <a:pt x="462" y="574"/>
                    </a:cubicBezTo>
                    <a:cubicBezTo>
                      <a:pt x="462" y="641"/>
                      <a:pt x="1062" y="2409"/>
                      <a:pt x="1062" y="2409"/>
                    </a:cubicBezTo>
                    <a:lnTo>
                      <a:pt x="1629" y="2142"/>
                    </a:lnTo>
                    <a:cubicBezTo>
                      <a:pt x="1629" y="2142"/>
                      <a:pt x="728" y="441"/>
                      <a:pt x="728" y="408"/>
                    </a:cubicBezTo>
                    <a:cubicBezTo>
                      <a:pt x="695" y="341"/>
                      <a:pt x="862" y="141"/>
                      <a:pt x="795" y="41"/>
                    </a:cubicBezTo>
                    <a:cubicBezTo>
                      <a:pt x="784" y="13"/>
                      <a:pt x="754" y="1"/>
                      <a:pt x="71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4935350" y="4105875"/>
                <a:ext cx="158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01" extrusionOk="0">
                    <a:moveTo>
                      <a:pt x="635" y="1"/>
                    </a:moveTo>
                    <a:lnTo>
                      <a:pt x="1" y="301"/>
                    </a:lnTo>
                    <a:cubicBezTo>
                      <a:pt x="201" y="234"/>
                      <a:pt x="435" y="134"/>
                      <a:pt x="6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4875350" y="4167575"/>
                <a:ext cx="6087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536" extrusionOk="0">
                    <a:moveTo>
                      <a:pt x="356" y="0"/>
                    </a:moveTo>
                    <a:cubicBezTo>
                      <a:pt x="191" y="0"/>
                      <a:pt x="1" y="736"/>
                      <a:pt x="66" y="802"/>
                    </a:cubicBezTo>
                    <a:cubicBezTo>
                      <a:pt x="69" y="804"/>
                      <a:pt x="73" y="806"/>
                      <a:pt x="78" y="806"/>
                    </a:cubicBezTo>
                    <a:cubicBezTo>
                      <a:pt x="139" y="806"/>
                      <a:pt x="362" y="665"/>
                      <a:pt x="447" y="665"/>
                    </a:cubicBezTo>
                    <a:cubicBezTo>
                      <a:pt x="455" y="665"/>
                      <a:pt x="461" y="666"/>
                      <a:pt x="466" y="668"/>
                    </a:cubicBezTo>
                    <a:lnTo>
                      <a:pt x="2201" y="1536"/>
                    </a:lnTo>
                    <a:lnTo>
                      <a:pt x="2434" y="935"/>
                    </a:lnTo>
                    <a:cubicBezTo>
                      <a:pt x="2434" y="935"/>
                      <a:pt x="600" y="335"/>
                      <a:pt x="533" y="335"/>
                    </a:cubicBezTo>
                    <a:cubicBezTo>
                      <a:pt x="500" y="301"/>
                      <a:pt x="466" y="35"/>
                      <a:pt x="366" y="1"/>
                    </a:cubicBezTo>
                    <a:cubicBezTo>
                      <a:pt x="363" y="0"/>
                      <a:pt x="359" y="0"/>
                      <a:pt x="356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4876975" y="4169250"/>
                <a:ext cx="58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9" extrusionOk="0">
                    <a:moveTo>
                      <a:pt x="234" y="1"/>
                    </a:moveTo>
                    <a:lnTo>
                      <a:pt x="1" y="668"/>
                    </a:lnTo>
                    <a:cubicBezTo>
                      <a:pt x="101" y="435"/>
                      <a:pt x="201" y="234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4875400" y="4240150"/>
                <a:ext cx="633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603" extrusionOk="0">
                    <a:moveTo>
                      <a:pt x="2266" y="0"/>
                    </a:moveTo>
                    <a:cubicBezTo>
                      <a:pt x="2266" y="0"/>
                      <a:pt x="564" y="901"/>
                      <a:pt x="498" y="901"/>
                    </a:cubicBezTo>
                    <a:cubicBezTo>
                      <a:pt x="495" y="904"/>
                      <a:pt x="490" y="905"/>
                      <a:pt x="484" y="905"/>
                    </a:cubicBezTo>
                    <a:cubicBezTo>
                      <a:pt x="434" y="905"/>
                      <a:pt x="294" y="818"/>
                      <a:pt x="211" y="818"/>
                    </a:cubicBezTo>
                    <a:cubicBezTo>
                      <a:pt x="191" y="818"/>
                      <a:pt x="175" y="823"/>
                      <a:pt x="164" y="834"/>
                    </a:cubicBezTo>
                    <a:cubicBezTo>
                      <a:pt x="1" y="899"/>
                      <a:pt x="380" y="1603"/>
                      <a:pt x="491" y="1603"/>
                    </a:cubicBezTo>
                    <a:cubicBezTo>
                      <a:pt x="493" y="1603"/>
                      <a:pt x="495" y="1602"/>
                      <a:pt x="498" y="1601"/>
                    </a:cubicBezTo>
                    <a:cubicBezTo>
                      <a:pt x="598" y="1568"/>
                      <a:pt x="631" y="1168"/>
                      <a:pt x="698" y="1168"/>
                    </a:cubicBezTo>
                    <a:lnTo>
                      <a:pt x="2532" y="567"/>
                    </a:lnTo>
                    <a:lnTo>
                      <a:pt x="2266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4879500" y="4262650"/>
                <a:ext cx="75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35" extrusionOk="0">
                    <a:moveTo>
                      <a:pt x="0" y="1"/>
                    </a:moveTo>
                    <a:lnTo>
                      <a:pt x="300" y="635"/>
                    </a:lnTo>
                    <a:cubicBezTo>
                      <a:pt x="234" y="401"/>
                      <a:pt x="133" y="1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4940475" y="4276825"/>
                <a:ext cx="39100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83" extrusionOk="0">
                    <a:moveTo>
                      <a:pt x="930" y="1"/>
                    </a:moveTo>
                    <a:cubicBezTo>
                      <a:pt x="930" y="1"/>
                      <a:pt x="363" y="1836"/>
                      <a:pt x="363" y="1869"/>
                    </a:cubicBezTo>
                    <a:cubicBezTo>
                      <a:pt x="330" y="1936"/>
                      <a:pt x="63" y="1969"/>
                      <a:pt x="29" y="2069"/>
                    </a:cubicBezTo>
                    <a:cubicBezTo>
                      <a:pt x="1" y="2213"/>
                      <a:pt x="570" y="2383"/>
                      <a:pt x="768" y="2383"/>
                    </a:cubicBezTo>
                    <a:cubicBezTo>
                      <a:pt x="799" y="2383"/>
                      <a:pt x="821" y="2378"/>
                      <a:pt x="830" y="2369"/>
                    </a:cubicBezTo>
                    <a:cubicBezTo>
                      <a:pt x="863" y="2303"/>
                      <a:pt x="663" y="2002"/>
                      <a:pt x="697" y="1969"/>
                    </a:cubicBezTo>
                    <a:lnTo>
                      <a:pt x="1564" y="234"/>
                    </a:lnTo>
                    <a:lnTo>
                      <a:pt x="93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4942875" y="4331050"/>
                <a:ext cx="167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34" extrusionOk="0">
                    <a:moveTo>
                      <a:pt x="0" y="0"/>
                    </a:moveTo>
                    <a:lnTo>
                      <a:pt x="667" y="234"/>
                    </a:lnTo>
                    <a:cubicBezTo>
                      <a:pt x="434" y="100"/>
                      <a:pt x="234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5013750" y="4274325"/>
                <a:ext cx="4077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2430" extrusionOk="0">
                    <a:moveTo>
                      <a:pt x="568" y="1"/>
                    </a:moveTo>
                    <a:lnTo>
                      <a:pt x="1" y="268"/>
                    </a:lnTo>
                    <a:cubicBezTo>
                      <a:pt x="1" y="268"/>
                      <a:pt x="901" y="1969"/>
                      <a:pt x="901" y="2036"/>
                    </a:cubicBezTo>
                    <a:cubicBezTo>
                      <a:pt x="935" y="2069"/>
                      <a:pt x="768" y="2303"/>
                      <a:pt x="834" y="2403"/>
                    </a:cubicBezTo>
                    <a:cubicBezTo>
                      <a:pt x="844" y="2421"/>
                      <a:pt x="866" y="2430"/>
                      <a:pt x="898" y="2430"/>
                    </a:cubicBezTo>
                    <a:cubicBezTo>
                      <a:pt x="1092" y="2430"/>
                      <a:pt x="1630" y="2122"/>
                      <a:pt x="1602" y="2036"/>
                    </a:cubicBezTo>
                    <a:cubicBezTo>
                      <a:pt x="1568" y="1969"/>
                      <a:pt x="1201" y="1902"/>
                      <a:pt x="1168" y="1836"/>
                    </a:cubicBezTo>
                    <a:cubicBezTo>
                      <a:pt x="1168" y="1769"/>
                      <a:pt x="568" y="1"/>
                      <a:pt x="56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5036275" y="4326875"/>
                <a:ext cx="150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01" extrusionOk="0">
                    <a:moveTo>
                      <a:pt x="601" y="0"/>
                    </a:moveTo>
                    <a:lnTo>
                      <a:pt x="601" y="0"/>
                    </a:lnTo>
                    <a:cubicBezTo>
                      <a:pt x="400" y="34"/>
                      <a:pt x="167" y="134"/>
                      <a:pt x="0" y="301"/>
                    </a:cubicBez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5050450" y="4233475"/>
                <a:ext cx="6087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536" extrusionOk="0">
                    <a:moveTo>
                      <a:pt x="234" y="0"/>
                    </a:moveTo>
                    <a:lnTo>
                      <a:pt x="0" y="634"/>
                    </a:lnTo>
                    <a:cubicBezTo>
                      <a:pt x="0" y="634"/>
                      <a:pt x="1835" y="1201"/>
                      <a:pt x="1902" y="1235"/>
                    </a:cubicBezTo>
                    <a:cubicBezTo>
                      <a:pt x="1935" y="1235"/>
                      <a:pt x="1935" y="1468"/>
                      <a:pt x="2102" y="1535"/>
                    </a:cubicBezTo>
                    <a:cubicBezTo>
                      <a:pt x="2105" y="1536"/>
                      <a:pt x="2107" y="1536"/>
                      <a:pt x="2110" y="1536"/>
                    </a:cubicBezTo>
                    <a:cubicBezTo>
                      <a:pt x="2244" y="1536"/>
                      <a:pt x="2435" y="800"/>
                      <a:pt x="2402" y="734"/>
                    </a:cubicBezTo>
                    <a:cubicBezTo>
                      <a:pt x="2398" y="732"/>
                      <a:pt x="2392" y="731"/>
                      <a:pt x="2386" y="731"/>
                    </a:cubicBezTo>
                    <a:cubicBezTo>
                      <a:pt x="2303" y="731"/>
                      <a:pt x="2068" y="904"/>
                      <a:pt x="1985" y="904"/>
                    </a:cubicBezTo>
                    <a:cubicBezTo>
                      <a:pt x="1978" y="904"/>
                      <a:pt x="1973" y="903"/>
                      <a:pt x="1968" y="901"/>
                    </a:cubicBezTo>
                    <a:cubicBezTo>
                      <a:pt x="1902" y="834"/>
                      <a:pt x="234" y="0"/>
                      <a:pt x="234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5103825" y="4254325"/>
                <a:ext cx="58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35" extrusionOk="0">
                    <a:moveTo>
                      <a:pt x="234" y="0"/>
                    </a:moveTo>
                    <a:cubicBezTo>
                      <a:pt x="100" y="200"/>
                      <a:pt x="33" y="401"/>
                      <a:pt x="0" y="634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5047950" y="4159225"/>
                <a:ext cx="6330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637" extrusionOk="0">
                    <a:moveTo>
                      <a:pt x="2042" y="1"/>
                    </a:moveTo>
                    <a:cubicBezTo>
                      <a:pt x="2040" y="1"/>
                      <a:pt x="2037" y="1"/>
                      <a:pt x="2035" y="2"/>
                    </a:cubicBezTo>
                    <a:cubicBezTo>
                      <a:pt x="1968" y="35"/>
                      <a:pt x="1902" y="435"/>
                      <a:pt x="1835" y="435"/>
                    </a:cubicBezTo>
                    <a:lnTo>
                      <a:pt x="0" y="1036"/>
                    </a:lnTo>
                    <a:lnTo>
                      <a:pt x="267" y="1636"/>
                    </a:lnTo>
                    <a:cubicBezTo>
                      <a:pt x="267" y="1636"/>
                      <a:pt x="1968" y="702"/>
                      <a:pt x="2035" y="702"/>
                    </a:cubicBezTo>
                    <a:cubicBezTo>
                      <a:pt x="2038" y="699"/>
                      <a:pt x="2043" y="698"/>
                      <a:pt x="2049" y="698"/>
                    </a:cubicBezTo>
                    <a:cubicBezTo>
                      <a:pt x="2104" y="698"/>
                      <a:pt x="2269" y="807"/>
                      <a:pt x="2346" y="807"/>
                    </a:cubicBezTo>
                    <a:cubicBezTo>
                      <a:pt x="2355" y="807"/>
                      <a:pt x="2362" y="805"/>
                      <a:pt x="2369" y="802"/>
                    </a:cubicBezTo>
                    <a:cubicBezTo>
                      <a:pt x="2532" y="704"/>
                      <a:pt x="2153" y="1"/>
                      <a:pt x="2042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5100475" y="4161750"/>
                <a:ext cx="75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35" extrusionOk="0">
                    <a:moveTo>
                      <a:pt x="1" y="1"/>
                    </a:moveTo>
                    <a:cubicBezTo>
                      <a:pt x="34" y="234"/>
                      <a:pt x="134" y="434"/>
                      <a:pt x="301" y="63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4902000" y="4138275"/>
                <a:ext cx="176825" cy="162875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6515" extrusionOk="0">
                    <a:moveTo>
                      <a:pt x="3684" y="1"/>
                    </a:moveTo>
                    <a:cubicBezTo>
                      <a:pt x="2178" y="1"/>
                      <a:pt x="817" y="1052"/>
                      <a:pt x="534" y="2608"/>
                    </a:cubicBezTo>
                    <a:cubicBezTo>
                      <a:pt x="1" y="4375"/>
                      <a:pt x="1168" y="6177"/>
                      <a:pt x="3003" y="6444"/>
                    </a:cubicBezTo>
                    <a:cubicBezTo>
                      <a:pt x="3224" y="6491"/>
                      <a:pt x="3444" y="6514"/>
                      <a:pt x="3662" y="6514"/>
                    </a:cubicBezTo>
                    <a:cubicBezTo>
                      <a:pt x="5123" y="6514"/>
                      <a:pt x="6449" y="5485"/>
                      <a:pt x="6739" y="3975"/>
                    </a:cubicBezTo>
                    <a:cubicBezTo>
                      <a:pt x="7072" y="2708"/>
                      <a:pt x="6605" y="1407"/>
                      <a:pt x="5571" y="606"/>
                    </a:cubicBezTo>
                    <a:cubicBezTo>
                      <a:pt x="5271" y="339"/>
                      <a:pt x="4871" y="172"/>
                      <a:pt x="4504" y="106"/>
                    </a:cubicBezTo>
                    <a:cubicBezTo>
                      <a:pt x="4229" y="35"/>
                      <a:pt x="3954" y="1"/>
                      <a:pt x="3684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4917850" y="4153425"/>
                <a:ext cx="160975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5909" extrusionOk="0">
                    <a:moveTo>
                      <a:pt x="4971" y="0"/>
                    </a:moveTo>
                    <a:lnTo>
                      <a:pt x="4971" y="0"/>
                    </a:lnTo>
                    <a:cubicBezTo>
                      <a:pt x="5905" y="1301"/>
                      <a:pt x="6071" y="3769"/>
                      <a:pt x="3903" y="4804"/>
                    </a:cubicBezTo>
                    <a:cubicBezTo>
                      <a:pt x="3494" y="4991"/>
                      <a:pt x="3088" y="5067"/>
                      <a:pt x="2697" y="5067"/>
                    </a:cubicBezTo>
                    <a:cubicBezTo>
                      <a:pt x="1556" y="5067"/>
                      <a:pt x="547" y="4417"/>
                      <a:pt x="0" y="3970"/>
                    </a:cubicBezTo>
                    <a:lnTo>
                      <a:pt x="0" y="3970"/>
                    </a:lnTo>
                    <a:cubicBezTo>
                      <a:pt x="434" y="4937"/>
                      <a:pt x="1301" y="5637"/>
                      <a:pt x="2369" y="5838"/>
                    </a:cubicBezTo>
                    <a:cubicBezTo>
                      <a:pt x="2590" y="5885"/>
                      <a:pt x="2810" y="5908"/>
                      <a:pt x="3028" y="5908"/>
                    </a:cubicBezTo>
                    <a:cubicBezTo>
                      <a:pt x="4489" y="5908"/>
                      <a:pt x="5815" y="4879"/>
                      <a:pt x="6105" y="3369"/>
                    </a:cubicBezTo>
                    <a:cubicBezTo>
                      <a:pt x="6438" y="2102"/>
                      <a:pt x="5971" y="801"/>
                      <a:pt x="49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4977900" y="4111725"/>
                <a:ext cx="24200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969" extrusionOk="0">
                    <a:moveTo>
                      <a:pt x="434" y="0"/>
                    </a:moveTo>
                    <a:cubicBezTo>
                      <a:pt x="200" y="34"/>
                      <a:pt x="34" y="0"/>
                      <a:pt x="0" y="100"/>
                    </a:cubicBezTo>
                    <a:cubicBezTo>
                      <a:pt x="0" y="234"/>
                      <a:pt x="334" y="434"/>
                      <a:pt x="334" y="501"/>
                    </a:cubicBezTo>
                    <a:cubicBezTo>
                      <a:pt x="334" y="567"/>
                      <a:pt x="167" y="1601"/>
                      <a:pt x="134" y="1902"/>
                    </a:cubicBezTo>
                    <a:lnTo>
                      <a:pt x="134" y="1968"/>
                    </a:lnTo>
                    <a:lnTo>
                      <a:pt x="867" y="1968"/>
                    </a:lnTo>
                    <a:cubicBezTo>
                      <a:pt x="867" y="1968"/>
                      <a:pt x="701" y="501"/>
                      <a:pt x="701" y="467"/>
                    </a:cubicBezTo>
                    <a:cubicBezTo>
                      <a:pt x="701" y="401"/>
                      <a:pt x="968" y="234"/>
                      <a:pt x="968" y="100"/>
                    </a:cubicBezTo>
                    <a:cubicBezTo>
                      <a:pt x="968" y="0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4980400" y="4113375"/>
                <a:ext cx="20025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57" extrusionOk="0">
                    <a:moveTo>
                      <a:pt x="801" y="1"/>
                    </a:moveTo>
                    <a:lnTo>
                      <a:pt x="0" y="34"/>
                    </a:lnTo>
                    <a:cubicBezTo>
                      <a:pt x="111" y="48"/>
                      <a:pt x="221" y="56"/>
                      <a:pt x="332" y="56"/>
                    </a:cubicBezTo>
                    <a:cubicBezTo>
                      <a:pt x="488" y="56"/>
                      <a:pt x="645" y="40"/>
                      <a:pt x="8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4977900" y="4111725"/>
                <a:ext cx="12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902" extrusionOk="0">
                    <a:moveTo>
                      <a:pt x="434" y="0"/>
                    </a:moveTo>
                    <a:lnTo>
                      <a:pt x="434" y="0"/>
                    </a:lnTo>
                    <a:cubicBezTo>
                      <a:pt x="234" y="34"/>
                      <a:pt x="34" y="0"/>
                      <a:pt x="34" y="100"/>
                    </a:cubicBezTo>
                    <a:cubicBezTo>
                      <a:pt x="0" y="234"/>
                      <a:pt x="367" y="434"/>
                      <a:pt x="334" y="501"/>
                    </a:cubicBezTo>
                    <a:cubicBezTo>
                      <a:pt x="334" y="567"/>
                      <a:pt x="171" y="1577"/>
                      <a:pt x="135" y="1891"/>
                    </a:cubicBezTo>
                    <a:lnTo>
                      <a:pt x="135" y="1891"/>
                    </a:lnTo>
                    <a:cubicBezTo>
                      <a:pt x="158" y="1748"/>
                      <a:pt x="499" y="531"/>
                      <a:pt x="467" y="434"/>
                    </a:cubicBezTo>
                    <a:cubicBezTo>
                      <a:pt x="467" y="367"/>
                      <a:pt x="234" y="234"/>
                      <a:pt x="234" y="200"/>
                    </a:cubicBezTo>
                    <a:lnTo>
                      <a:pt x="234" y="134"/>
                    </a:lnTo>
                    <a:cubicBezTo>
                      <a:pt x="234" y="100"/>
                      <a:pt x="234" y="100"/>
                      <a:pt x="234" y="100"/>
                    </a:cubicBezTo>
                    <a:cubicBezTo>
                      <a:pt x="300" y="67"/>
                      <a:pt x="367" y="34"/>
                      <a:pt x="434" y="0"/>
                    </a:cubicBezTo>
                    <a:close/>
                    <a:moveTo>
                      <a:pt x="135" y="1891"/>
                    </a:moveTo>
                    <a:cubicBezTo>
                      <a:pt x="134" y="1896"/>
                      <a:pt x="134" y="1899"/>
                      <a:pt x="134" y="1902"/>
                    </a:cubicBezTo>
                    <a:cubicBezTo>
                      <a:pt x="134" y="1898"/>
                      <a:pt x="134" y="1894"/>
                      <a:pt x="135" y="18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4906175" y="4136050"/>
                <a:ext cx="492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30" extrusionOk="0">
                    <a:moveTo>
                      <a:pt x="690" y="0"/>
                    </a:moveTo>
                    <a:cubicBezTo>
                      <a:pt x="642" y="0"/>
                      <a:pt x="572" y="48"/>
                      <a:pt x="501" y="95"/>
                    </a:cubicBezTo>
                    <a:cubicBezTo>
                      <a:pt x="301" y="261"/>
                      <a:pt x="0" y="595"/>
                      <a:pt x="67" y="695"/>
                    </a:cubicBezTo>
                    <a:cubicBezTo>
                      <a:pt x="91" y="731"/>
                      <a:pt x="157" y="741"/>
                      <a:pt x="233" y="741"/>
                    </a:cubicBezTo>
                    <a:cubicBezTo>
                      <a:pt x="339" y="741"/>
                      <a:pt x="464" y="721"/>
                      <a:pt x="528" y="721"/>
                    </a:cubicBezTo>
                    <a:cubicBezTo>
                      <a:pt x="548" y="721"/>
                      <a:pt x="562" y="723"/>
                      <a:pt x="568" y="728"/>
                    </a:cubicBezTo>
                    <a:lnTo>
                      <a:pt x="1401" y="1896"/>
                    </a:lnTo>
                    <a:lnTo>
                      <a:pt x="1435" y="1929"/>
                    </a:lnTo>
                    <a:lnTo>
                      <a:pt x="1969" y="1396"/>
                    </a:lnTo>
                    <a:cubicBezTo>
                      <a:pt x="1969" y="1396"/>
                      <a:pt x="834" y="462"/>
                      <a:pt x="801" y="428"/>
                    </a:cubicBezTo>
                    <a:cubicBezTo>
                      <a:pt x="768" y="395"/>
                      <a:pt x="768" y="61"/>
                      <a:pt x="734" y="28"/>
                    </a:cubicBezTo>
                    <a:cubicBezTo>
                      <a:pt x="725" y="8"/>
                      <a:pt x="709" y="0"/>
                      <a:pt x="69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>
                <a:off x="4908675" y="4136725"/>
                <a:ext cx="1337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602" extrusionOk="0">
                    <a:moveTo>
                      <a:pt x="534" y="1"/>
                    </a:moveTo>
                    <a:lnTo>
                      <a:pt x="1" y="601"/>
                    </a:lnTo>
                    <a:cubicBezTo>
                      <a:pt x="201" y="435"/>
                      <a:pt x="401" y="234"/>
                      <a:pt x="5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>
                <a:off x="4906175" y="4138400"/>
                <a:ext cx="3505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802" extrusionOk="0">
                    <a:moveTo>
                      <a:pt x="501" y="1"/>
                    </a:moveTo>
                    <a:cubicBezTo>
                      <a:pt x="301" y="167"/>
                      <a:pt x="0" y="501"/>
                      <a:pt x="67" y="601"/>
                    </a:cubicBezTo>
                    <a:cubicBezTo>
                      <a:pt x="86" y="620"/>
                      <a:pt x="130" y="625"/>
                      <a:pt x="184" y="625"/>
                    </a:cubicBezTo>
                    <a:cubicBezTo>
                      <a:pt x="273" y="625"/>
                      <a:pt x="389" y="610"/>
                      <a:pt x="471" y="610"/>
                    </a:cubicBezTo>
                    <a:cubicBezTo>
                      <a:pt x="521" y="610"/>
                      <a:pt x="558" y="616"/>
                      <a:pt x="568" y="634"/>
                    </a:cubicBezTo>
                    <a:lnTo>
                      <a:pt x="1401" y="1802"/>
                    </a:lnTo>
                    <a:cubicBezTo>
                      <a:pt x="1368" y="1702"/>
                      <a:pt x="734" y="468"/>
                      <a:pt x="634" y="434"/>
                    </a:cubicBezTo>
                    <a:cubicBezTo>
                      <a:pt x="612" y="423"/>
                      <a:pt x="568" y="420"/>
                      <a:pt x="518" y="420"/>
                    </a:cubicBezTo>
                    <a:cubicBezTo>
                      <a:pt x="419" y="420"/>
                      <a:pt x="301" y="434"/>
                      <a:pt x="301" y="434"/>
                    </a:cubicBezTo>
                    <a:lnTo>
                      <a:pt x="301" y="368"/>
                    </a:lnTo>
                    <a:cubicBezTo>
                      <a:pt x="301" y="368"/>
                      <a:pt x="301" y="334"/>
                      <a:pt x="301" y="301"/>
                    </a:cubicBezTo>
                    <a:cubicBezTo>
                      <a:pt x="367" y="201"/>
                      <a:pt x="434" y="101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4880325" y="4207625"/>
                <a:ext cx="509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935" extrusionOk="0">
                    <a:moveTo>
                      <a:pt x="134" y="0"/>
                    </a:moveTo>
                    <a:cubicBezTo>
                      <a:pt x="0" y="301"/>
                      <a:pt x="34" y="634"/>
                      <a:pt x="167" y="934"/>
                    </a:cubicBezTo>
                    <a:cubicBezTo>
                      <a:pt x="267" y="934"/>
                      <a:pt x="501" y="601"/>
                      <a:pt x="567" y="601"/>
                    </a:cubicBezTo>
                    <a:lnTo>
                      <a:pt x="2035" y="834"/>
                    </a:lnTo>
                    <a:lnTo>
                      <a:pt x="2035" y="100"/>
                    </a:lnTo>
                    <a:cubicBezTo>
                      <a:pt x="2035" y="100"/>
                      <a:pt x="567" y="234"/>
                      <a:pt x="501" y="234"/>
                    </a:cubicBezTo>
                    <a:cubicBezTo>
                      <a:pt x="434" y="234"/>
                      <a:pt x="267" y="0"/>
                      <a:pt x="16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4883650" y="4208450"/>
                <a:ext cx="17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802" extrusionOk="0">
                    <a:moveTo>
                      <a:pt x="1" y="1"/>
                    </a:moveTo>
                    <a:lnTo>
                      <a:pt x="1" y="801"/>
                    </a:lnTo>
                    <a:cubicBezTo>
                      <a:pt x="68" y="534"/>
                      <a:pt x="68" y="2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4881000" y="4206775"/>
                <a:ext cx="4937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38" extrusionOk="0">
                    <a:moveTo>
                      <a:pt x="107" y="1"/>
                    </a:moveTo>
                    <a:cubicBezTo>
                      <a:pt x="60" y="95"/>
                      <a:pt x="35" y="189"/>
                      <a:pt x="32" y="283"/>
                    </a:cubicBezTo>
                    <a:lnTo>
                      <a:pt x="32" y="283"/>
                    </a:lnTo>
                    <a:cubicBezTo>
                      <a:pt x="45" y="190"/>
                      <a:pt x="69" y="96"/>
                      <a:pt x="107" y="1"/>
                    </a:cubicBezTo>
                    <a:close/>
                    <a:moveTo>
                      <a:pt x="32" y="283"/>
                    </a:moveTo>
                    <a:cubicBezTo>
                      <a:pt x="0" y="518"/>
                      <a:pt x="45" y="744"/>
                      <a:pt x="140" y="935"/>
                    </a:cubicBezTo>
                    <a:cubicBezTo>
                      <a:pt x="145" y="937"/>
                      <a:pt x="150" y="937"/>
                      <a:pt x="155" y="937"/>
                    </a:cubicBezTo>
                    <a:cubicBezTo>
                      <a:pt x="262" y="937"/>
                      <a:pt x="477" y="635"/>
                      <a:pt x="540" y="635"/>
                    </a:cubicBezTo>
                    <a:lnTo>
                      <a:pt x="1975" y="868"/>
                    </a:lnTo>
                    <a:cubicBezTo>
                      <a:pt x="1908" y="835"/>
                      <a:pt x="641" y="535"/>
                      <a:pt x="507" y="501"/>
                    </a:cubicBezTo>
                    <a:cubicBezTo>
                      <a:pt x="407" y="501"/>
                      <a:pt x="274" y="701"/>
                      <a:pt x="174" y="701"/>
                    </a:cubicBezTo>
                    <a:cubicBezTo>
                      <a:pt x="174" y="701"/>
                      <a:pt x="140" y="668"/>
                      <a:pt x="140" y="668"/>
                    </a:cubicBezTo>
                    <a:cubicBezTo>
                      <a:pt x="107" y="635"/>
                      <a:pt x="107" y="601"/>
                      <a:pt x="107" y="601"/>
                    </a:cubicBezTo>
                    <a:cubicBezTo>
                      <a:pt x="54" y="495"/>
                      <a:pt x="29" y="389"/>
                      <a:pt x="32" y="28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4903025" y="4253475"/>
                <a:ext cx="515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941" extrusionOk="0">
                    <a:moveTo>
                      <a:pt x="1527" y="1"/>
                    </a:moveTo>
                    <a:lnTo>
                      <a:pt x="1227" y="368"/>
                    </a:lnTo>
                    <a:cubicBezTo>
                      <a:pt x="960" y="701"/>
                      <a:pt x="593" y="1168"/>
                      <a:pt x="560" y="1202"/>
                    </a:cubicBezTo>
                    <a:cubicBezTo>
                      <a:pt x="552" y="1206"/>
                      <a:pt x="542" y="1207"/>
                      <a:pt x="529" y="1207"/>
                    </a:cubicBezTo>
                    <a:cubicBezTo>
                      <a:pt x="481" y="1207"/>
                      <a:pt x="401" y="1183"/>
                      <a:pt x="321" y="1183"/>
                    </a:cubicBezTo>
                    <a:cubicBezTo>
                      <a:pt x="251" y="1183"/>
                      <a:pt x="181" y="1201"/>
                      <a:pt x="126" y="1269"/>
                    </a:cubicBezTo>
                    <a:cubicBezTo>
                      <a:pt x="0" y="1395"/>
                      <a:pt x="652" y="1941"/>
                      <a:pt x="806" y="1941"/>
                    </a:cubicBezTo>
                    <a:cubicBezTo>
                      <a:pt x="815" y="1941"/>
                      <a:pt x="822" y="1939"/>
                      <a:pt x="827" y="1936"/>
                    </a:cubicBezTo>
                    <a:cubicBezTo>
                      <a:pt x="827" y="1902"/>
                      <a:pt x="860" y="1869"/>
                      <a:pt x="860" y="1802"/>
                    </a:cubicBezTo>
                    <a:cubicBezTo>
                      <a:pt x="860" y="1669"/>
                      <a:pt x="794" y="1435"/>
                      <a:pt x="860" y="1435"/>
                    </a:cubicBezTo>
                    <a:cubicBezTo>
                      <a:pt x="894" y="1369"/>
                      <a:pt x="2061" y="535"/>
                      <a:pt x="2061" y="535"/>
                    </a:cubicBezTo>
                    <a:lnTo>
                      <a:pt x="152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4907000" y="4286850"/>
                <a:ext cx="142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34" extrusionOk="0">
                    <a:moveTo>
                      <a:pt x="1" y="0"/>
                    </a:moveTo>
                    <a:lnTo>
                      <a:pt x="568" y="534"/>
                    </a:lnTo>
                    <a:cubicBezTo>
                      <a:pt x="401" y="334"/>
                      <a:pt x="201" y="134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4903025" y="4262650"/>
                <a:ext cx="30700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574" extrusionOk="0">
                    <a:moveTo>
                      <a:pt x="1227" y="1"/>
                    </a:moveTo>
                    <a:lnTo>
                      <a:pt x="1227" y="1"/>
                    </a:lnTo>
                    <a:cubicBezTo>
                      <a:pt x="960" y="334"/>
                      <a:pt x="593" y="801"/>
                      <a:pt x="527" y="835"/>
                    </a:cubicBezTo>
                    <a:cubicBezTo>
                      <a:pt x="523" y="839"/>
                      <a:pt x="516" y="840"/>
                      <a:pt x="507" y="840"/>
                    </a:cubicBezTo>
                    <a:cubicBezTo>
                      <a:pt x="470" y="840"/>
                      <a:pt x="397" y="816"/>
                      <a:pt x="318" y="816"/>
                    </a:cubicBezTo>
                    <a:cubicBezTo>
                      <a:pt x="251" y="816"/>
                      <a:pt x="181" y="834"/>
                      <a:pt x="126" y="902"/>
                    </a:cubicBezTo>
                    <a:cubicBezTo>
                      <a:pt x="0" y="1028"/>
                      <a:pt x="623" y="1574"/>
                      <a:pt x="773" y="1574"/>
                    </a:cubicBezTo>
                    <a:cubicBezTo>
                      <a:pt x="782" y="1574"/>
                      <a:pt x="788" y="1572"/>
                      <a:pt x="794" y="1569"/>
                    </a:cubicBezTo>
                    <a:cubicBezTo>
                      <a:pt x="827" y="1535"/>
                      <a:pt x="827" y="1502"/>
                      <a:pt x="827" y="1435"/>
                    </a:cubicBezTo>
                    <a:lnTo>
                      <a:pt x="827" y="1435"/>
                    </a:lnTo>
                    <a:cubicBezTo>
                      <a:pt x="827" y="1469"/>
                      <a:pt x="794" y="1469"/>
                      <a:pt x="760" y="1469"/>
                    </a:cubicBezTo>
                    <a:cubicBezTo>
                      <a:pt x="760" y="1469"/>
                      <a:pt x="727" y="1469"/>
                      <a:pt x="694" y="1435"/>
                    </a:cubicBezTo>
                    <a:lnTo>
                      <a:pt x="660" y="1435"/>
                    </a:lnTo>
                    <a:cubicBezTo>
                      <a:pt x="593" y="1402"/>
                      <a:pt x="527" y="1335"/>
                      <a:pt x="493" y="1302"/>
                    </a:cubicBezTo>
                    <a:cubicBezTo>
                      <a:pt x="427" y="1235"/>
                      <a:pt x="393" y="1168"/>
                      <a:pt x="360" y="1102"/>
                    </a:cubicBezTo>
                    <a:cubicBezTo>
                      <a:pt x="327" y="1068"/>
                      <a:pt x="327" y="1068"/>
                      <a:pt x="360" y="1035"/>
                    </a:cubicBezTo>
                    <a:cubicBezTo>
                      <a:pt x="360" y="935"/>
                      <a:pt x="560" y="935"/>
                      <a:pt x="627" y="902"/>
                    </a:cubicBezTo>
                    <a:cubicBezTo>
                      <a:pt x="860" y="635"/>
                      <a:pt x="1027" y="301"/>
                      <a:pt x="12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4976225" y="4277675"/>
                <a:ext cx="2505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990" extrusionOk="0">
                    <a:moveTo>
                      <a:pt x="134" y="0"/>
                    </a:moveTo>
                    <a:cubicBezTo>
                      <a:pt x="134" y="0"/>
                      <a:pt x="134" y="134"/>
                      <a:pt x="167" y="334"/>
                    </a:cubicBezTo>
                    <a:cubicBezTo>
                      <a:pt x="201" y="768"/>
                      <a:pt x="267" y="1468"/>
                      <a:pt x="267" y="1535"/>
                    </a:cubicBezTo>
                    <a:cubicBezTo>
                      <a:pt x="267" y="1601"/>
                      <a:pt x="0" y="1735"/>
                      <a:pt x="0" y="1868"/>
                    </a:cubicBezTo>
                    <a:cubicBezTo>
                      <a:pt x="0" y="1958"/>
                      <a:pt x="154" y="1990"/>
                      <a:pt x="338" y="1990"/>
                    </a:cubicBezTo>
                    <a:cubicBezTo>
                      <a:pt x="496" y="1990"/>
                      <a:pt x="677" y="1966"/>
                      <a:pt x="801" y="1935"/>
                    </a:cubicBezTo>
                    <a:cubicBezTo>
                      <a:pt x="901" y="1935"/>
                      <a:pt x="968" y="1902"/>
                      <a:pt x="968" y="1868"/>
                    </a:cubicBezTo>
                    <a:cubicBezTo>
                      <a:pt x="1001" y="1768"/>
                      <a:pt x="634" y="1535"/>
                      <a:pt x="634" y="1468"/>
                    </a:cubicBezTo>
                    <a:cubicBezTo>
                      <a:pt x="668" y="1401"/>
                      <a:pt x="868" y="0"/>
                      <a:pt x="868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4978725" y="4323950"/>
                <a:ext cx="192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1" extrusionOk="0">
                    <a:moveTo>
                      <a:pt x="372" y="1"/>
                    </a:moveTo>
                    <a:cubicBezTo>
                      <a:pt x="242" y="1"/>
                      <a:pt x="117" y="17"/>
                      <a:pt x="1" y="51"/>
                    </a:cubicBezTo>
                    <a:lnTo>
                      <a:pt x="768" y="51"/>
                    </a:lnTo>
                    <a:cubicBezTo>
                      <a:pt x="634" y="17"/>
                      <a:pt x="501" y="1"/>
                      <a:pt x="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4976225" y="4286000"/>
                <a:ext cx="2005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657" extrusionOk="0">
                    <a:moveTo>
                      <a:pt x="167" y="1"/>
                    </a:moveTo>
                    <a:cubicBezTo>
                      <a:pt x="201" y="435"/>
                      <a:pt x="267" y="1168"/>
                      <a:pt x="267" y="1202"/>
                    </a:cubicBezTo>
                    <a:cubicBezTo>
                      <a:pt x="267" y="1268"/>
                      <a:pt x="0" y="1402"/>
                      <a:pt x="0" y="1535"/>
                    </a:cubicBezTo>
                    <a:cubicBezTo>
                      <a:pt x="0" y="1625"/>
                      <a:pt x="154" y="1657"/>
                      <a:pt x="338" y="1657"/>
                    </a:cubicBezTo>
                    <a:cubicBezTo>
                      <a:pt x="496" y="1657"/>
                      <a:pt x="677" y="1633"/>
                      <a:pt x="801" y="1602"/>
                    </a:cubicBezTo>
                    <a:cubicBezTo>
                      <a:pt x="668" y="1602"/>
                      <a:pt x="501" y="1602"/>
                      <a:pt x="367" y="1569"/>
                    </a:cubicBezTo>
                    <a:cubicBezTo>
                      <a:pt x="334" y="1569"/>
                      <a:pt x="301" y="1535"/>
                      <a:pt x="234" y="1535"/>
                    </a:cubicBezTo>
                    <a:cubicBezTo>
                      <a:pt x="167" y="1469"/>
                      <a:pt x="367" y="1235"/>
                      <a:pt x="367" y="1202"/>
                    </a:cubicBezTo>
                    <a:cubicBezTo>
                      <a:pt x="401" y="1168"/>
                      <a:pt x="234" y="40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5023750" y="4255150"/>
                <a:ext cx="4922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20" extrusionOk="0">
                    <a:moveTo>
                      <a:pt x="535" y="1"/>
                    </a:moveTo>
                    <a:lnTo>
                      <a:pt x="1" y="501"/>
                    </a:lnTo>
                    <a:lnTo>
                      <a:pt x="68" y="568"/>
                    </a:lnTo>
                    <a:cubicBezTo>
                      <a:pt x="301" y="768"/>
                      <a:pt x="1168" y="1435"/>
                      <a:pt x="1202" y="1502"/>
                    </a:cubicBezTo>
                    <a:cubicBezTo>
                      <a:pt x="1235" y="1535"/>
                      <a:pt x="1202" y="1835"/>
                      <a:pt x="1235" y="1902"/>
                    </a:cubicBezTo>
                    <a:cubicBezTo>
                      <a:pt x="1247" y="1914"/>
                      <a:pt x="1263" y="1919"/>
                      <a:pt x="1282" y="1919"/>
                    </a:cubicBezTo>
                    <a:cubicBezTo>
                      <a:pt x="1372" y="1919"/>
                      <a:pt x="1531" y="1800"/>
                      <a:pt x="1669" y="1635"/>
                    </a:cubicBezTo>
                    <a:cubicBezTo>
                      <a:pt x="1802" y="1468"/>
                      <a:pt x="1969" y="1302"/>
                      <a:pt x="1936" y="1235"/>
                    </a:cubicBezTo>
                    <a:cubicBezTo>
                      <a:pt x="1910" y="1196"/>
                      <a:pt x="1834" y="1187"/>
                      <a:pt x="1746" y="1187"/>
                    </a:cubicBezTo>
                    <a:cubicBezTo>
                      <a:pt x="1675" y="1187"/>
                      <a:pt x="1597" y="1193"/>
                      <a:pt x="1532" y="1193"/>
                    </a:cubicBezTo>
                    <a:cubicBezTo>
                      <a:pt x="1471" y="1193"/>
                      <a:pt x="1422" y="1188"/>
                      <a:pt x="1402" y="1168"/>
                    </a:cubicBez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5056275" y="4287675"/>
                <a:ext cx="142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02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334" y="167"/>
                      <a:pt x="134" y="368"/>
                      <a:pt x="1" y="601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5025425" y="4269325"/>
                <a:ext cx="40050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353" extrusionOk="0">
                    <a:moveTo>
                      <a:pt x="1" y="1"/>
                    </a:moveTo>
                    <a:cubicBezTo>
                      <a:pt x="234" y="201"/>
                      <a:pt x="1101" y="868"/>
                      <a:pt x="1135" y="935"/>
                    </a:cubicBezTo>
                    <a:cubicBezTo>
                      <a:pt x="1168" y="968"/>
                      <a:pt x="1135" y="1268"/>
                      <a:pt x="1168" y="1335"/>
                    </a:cubicBezTo>
                    <a:cubicBezTo>
                      <a:pt x="1180" y="1347"/>
                      <a:pt x="1196" y="1352"/>
                      <a:pt x="1215" y="1352"/>
                    </a:cubicBezTo>
                    <a:cubicBezTo>
                      <a:pt x="1305" y="1352"/>
                      <a:pt x="1464" y="1233"/>
                      <a:pt x="1602" y="1068"/>
                    </a:cubicBezTo>
                    <a:lnTo>
                      <a:pt x="1602" y="1068"/>
                    </a:lnTo>
                    <a:cubicBezTo>
                      <a:pt x="1535" y="1102"/>
                      <a:pt x="1468" y="1135"/>
                      <a:pt x="1368" y="1168"/>
                    </a:cubicBezTo>
                    <a:lnTo>
                      <a:pt x="1335" y="1168"/>
                    </a:lnTo>
                    <a:cubicBezTo>
                      <a:pt x="1268" y="1168"/>
                      <a:pt x="1268" y="901"/>
                      <a:pt x="1268" y="835"/>
                    </a:cubicBezTo>
                    <a:cubicBezTo>
                      <a:pt x="868" y="534"/>
                      <a:pt x="434" y="2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5047950" y="4208400"/>
                <a:ext cx="517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971" extrusionOk="0">
                    <a:moveTo>
                      <a:pt x="1854" y="1"/>
                    </a:moveTo>
                    <a:cubicBezTo>
                      <a:pt x="1748" y="1"/>
                      <a:pt x="1532" y="336"/>
                      <a:pt x="1468" y="336"/>
                    </a:cubicBezTo>
                    <a:lnTo>
                      <a:pt x="300" y="169"/>
                    </a:lnTo>
                    <a:lnTo>
                      <a:pt x="0" y="103"/>
                    </a:lnTo>
                    <a:lnTo>
                      <a:pt x="0" y="837"/>
                    </a:lnTo>
                    <a:cubicBezTo>
                      <a:pt x="0" y="837"/>
                      <a:pt x="1435" y="703"/>
                      <a:pt x="1535" y="703"/>
                    </a:cubicBezTo>
                    <a:cubicBezTo>
                      <a:pt x="1535" y="703"/>
                      <a:pt x="1568" y="770"/>
                      <a:pt x="1668" y="837"/>
                    </a:cubicBezTo>
                    <a:cubicBezTo>
                      <a:pt x="1735" y="903"/>
                      <a:pt x="1801" y="970"/>
                      <a:pt x="1868" y="970"/>
                    </a:cubicBezTo>
                    <a:cubicBezTo>
                      <a:pt x="2068" y="970"/>
                      <a:pt x="1968" y="36"/>
                      <a:pt x="1868" y="3"/>
                    </a:cubicBezTo>
                    <a:cubicBezTo>
                      <a:pt x="1864" y="1"/>
                      <a:pt x="1859" y="1"/>
                      <a:pt x="1854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5093800" y="4210950"/>
                <a:ext cx="17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802" extrusionOk="0">
                    <a:moveTo>
                      <a:pt x="34" y="1"/>
                    </a:moveTo>
                    <a:cubicBezTo>
                      <a:pt x="1" y="268"/>
                      <a:pt x="1" y="534"/>
                      <a:pt x="68" y="801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5055450" y="4208400"/>
                <a:ext cx="442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971" extrusionOk="0">
                    <a:moveTo>
                      <a:pt x="1554" y="1"/>
                    </a:moveTo>
                    <a:cubicBezTo>
                      <a:pt x="1448" y="1"/>
                      <a:pt x="1232" y="336"/>
                      <a:pt x="1168" y="336"/>
                    </a:cubicBezTo>
                    <a:lnTo>
                      <a:pt x="0" y="136"/>
                    </a:lnTo>
                    <a:lnTo>
                      <a:pt x="0" y="136"/>
                    </a:lnTo>
                    <a:cubicBezTo>
                      <a:pt x="367" y="236"/>
                      <a:pt x="968" y="436"/>
                      <a:pt x="1101" y="436"/>
                    </a:cubicBezTo>
                    <a:cubicBezTo>
                      <a:pt x="1111" y="439"/>
                      <a:pt x="1122" y="440"/>
                      <a:pt x="1133" y="440"/>
                    </a:cubicBezTo>
                    <a:cubicBezTo>
                      <a:pt x="1260" y="440"/>
                      <a:pt x="1409" y="270"/>
                      <a:pt x="1501" y="270"/>
                    </a:cubicBezTo>
                    <a:cubicBezTo>
                      <a:pt x="1535" y="270"/>
                      <a:pt x="1568" y="270"/>
                      <a:pt x="1568" y="303"/>
                    </a:cubicBezTo>
                    <a:cubicBezTo>
                      <a:pt x="1568" y="336"/>
                      <a:pt x="1568" y="370"/>
                      <a:pt x="1602" y="403"/>
                    </a:cubicBezTo>
                    <a:cubicBezTo>
                      <a:pt x="1602" y="536"/>
                      <a:pt x="1602" y="636"/>
                      <a:pt x="1602" y="770"/>
                    </a:cubicBezTo>
                    <a:cubicBezTo>
                      <a:pt x="1568" y="770"/>
                      <a:pt x="1568" y="803"/>
                      <a:pt x="1568" y="803"/>
                    </a:cubicBezTo>
                    <a:cubicBezTo>
                      <a:pt x="1568" y="803"/>
                      <a:pt x="1535" y="837"/>
                      <a:pt x="1535" y="837"/>
                    </a:cubicBezTo>
                    <a:lnTo>
                      <a:pt x="1368" y="837"/>
                    </a:lnTo>
                    <a:cubicBezTo>
                      <a:pt x="1435" y="903"/>
                      <a:pt x="1501" y="970"/>
                      <a:pt x="1568" y="970"/>
                    </a:cubicBezTo>
                    <a:cubicBezTo>
                      <a:pt x="1768" y="970"/>
                      <a:pt x="1668" y="36"/>
                      <a:pt x="1568" y="3"/>
                    </a:cubicBezTo>
                    <a:cubicBezTo>
                      <a:pt x="1564" y="1"/>
                      <a:pt x="1559" y="1"/>
                      <a:pt x="1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5024600" y="4137200"/>
                <a:ext cx="5005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917" extrusionOk="0">
                    <a:moveTo>
                      <a:pt x="1285" y="0"/>
                    </a:moveTo>
                    <a:cubicBezTo>
                      <a:pt x="1267" y="0"/>
                      <a:pt x="1250" y="5"/>
                      <a:pt x="1234" y="15"/>
                    </a:cubicBezTo>
                    <a:cubicBezTo>
                      <a:pt x="1168" y="82"/>
                      <a:pt x="1268" y="482"/>
                      <a:pt x="1201" y="516"/>
                    </a:cubicBezTo>
                    <a:lnTo>
                      <a:pt x="134" y="1316"/>
                    </a:lnTo>
                    <a:lnTo>
                      <a:pt x="0" y="1416"/>
                    </a:lnTo>
                    <a:lnTo>
                      <a:pt x="534" y="1917"/>
                    </a:lnTo>
                    <a:cubicBezTo>
                      <a:pt x="534" y="1917"/>
                      <a:pt x="1468" y="783"/>
                      <a:pt x="1501" y="749"/>
                    </a:cubicBezTo>
                    <a:cubicBezTo>
                      <a:pt x="1510" y="741"/>
                      <a:pt x="1535" y="739"/>
                      <a:pt x="1569" y="739"/>
                    </a:cubicBezTo>
                    <a:cubicBezTo>
                      <a:pt x="1603" y="739"/>
                      <a:pt x="1647" y="741"/>
                      <a:pt x="1693" y="741"/>
                    </a:cubicBezTo>
                    <a:cubicBezTo>
                      <a:pt x="1785" y="741"/>
                      <a:pt x="1885" y="733"/>
                      <a:pt x="1935" y="682"/>
                    </a:cubicBezTo>
                    <a:cubicBezTo>
                      <a:pt x="2002" y="616"/>
                      <a:pt x="1868" y="449"/>
                      <a:pt x="1668" y="282"/>
                    </a:cubicBezTo>
                    <a:cubicBezTo>
                      <a:pt x="1527" y="141"/>
                      <a:pt x="1386" y="0"/>
                      <a:pt x="1285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5057950" y="4139250"/>
                <a:ext cx="142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3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" y="200"/>
                      <a:pt x="334" y="400"/>
                      <a:pt x="568" y="5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5027925" y="4137200"/>
                <a:ext cx="3840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17" extrusionOk="0">
                    <a:moveTo>
                      <a:pt x="1152" y="0"/>
                    </a:moveTo>
                    <a:cubicBezTo>
                      <a:pt x="1134" y="0"/>
                      <a:pt x="1117" y="5"/>
                      <a:pt x="1101" y="15"/>
                    </a:cubicBezTo>
                    <a:cubicBezTo>
                      <a:pt x="1035" y="82"/>
                      <a:pt x="1135" y="482"/>
                      <a:pt x="1068" y="549"/>
                    </a:cubicBezTo>
                    <a:lnTo>
                      <a:pt x="1" y="1316"/>
                    </a:lnTo>
                    <a:cubicBezTo>
                      <a:pt x="34" y="1316"/>
                      <a:pt x="1168" y="716"/>
                      <a:pt x="1201" y="649"/>
                    </a:cubicBezTo>
                    <a:cubicBezTo>
                      <a:pt x="1268" y="582"/>
                      <a:pt x="1201" y="382"/>
                      <a:pt x="1201" y="282"/>
                    </a:cubicBezTo>
                    <a:cubicBezTo>
                      <a:pt x="1235" y="215"/>
                      <a:pt x="1235" y="215"/>
                      <a:pt x="1302" y="215"/>
                    </a:cubicBezTo>
                    <a:lnTo>
                      <a:pt x="1335" y="215"/>
                    </a:lnTo>
                    <a:cubicBezTo>
                      <a:pt x="1402" y="215"/>
                      <a:pt x="1468" y="249"/>
                      <a:pt x="1535" y="282"/>
                    </a:cubicBezTo>
                    <a:cubicBezTo>
                      <a:pt x="1394" y="141"/>
                      <a:pt x="1253" y="0"/>
                      <a:pt x="11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4955375" y="4262950"/>
                <a:ext cx="125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2" extrusionOk="0">
                    <a:moveTo>
                      <a:pt x="169" y="0"/>
                    </a:moveTo>
                    <a:cubicBezTo>
                      <a:pt x="107" y="0"/>
                      <a:pt x="53" y="17"/>
                      <a:pt x="34" y="56"/>
                    </a:cubicBezTo>
                    <a:cubicBezTo>
                      <a:pt x="1" y="122"/>
                      <a:pt x="101" y="222"/>
                      <a:pt x="201" y="289"/>
                    </a:cubicBezTo>
                    <a:cubicBezTo>
                      <a:pt x="242" y="303"/>
                      <a:pt x="289" y="311"/>
                      <a:pt x="333" y="311"/>
                    </a:cubicBezTo>
                    <a:cubicBezTo>
                      <a:pt x="394" y="311"/>
                      <a:pt x="448" y="295"/>
                      <a:pt x="468" y="256"/>
                    </a:cubicBezTo>
                    <a:cubicBezTo>
                      <a:pt x="501" y="189"/>
                      <a:pt x="434" y="89"/>
                      <a:pt x="301" y="22"/>
                    </a:cubicBezTo>
                    <a:cubicBezTo>
                      <a:pt x="259" y="8"/>
                      <a:pt x="212" y="0"/>
                      <a:pt x="1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4948700" y="4260000"/>
                <a:ext cx="167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74" extrusionOk="0">
                    <a:moveTo>
                      <a:pt x="326" y="1"/>
                    </a:moveTo>
                    <a:cubicBezTo>
                      <a:pt x="154" y="1"/>
                      <a:pt x="1" y="103"/>
                      <a:pt x="1" y="307"/>
                    </a:cubicBezTo>
                    <a:cubicBezTo>
                      <a:pt x="34" y="541"/>
                      <a:pt x="401" y="674"/>
                      <a:pt x="634" y="674"/>
                    </a:cubicBezTo>
                    <a:cubicBezTo>
                      <a:pt x="668" y="674"/>
                      <a:pt x="668" y="607"/>
                      <a:pt x="668" y="607"/>
                    </a:cubicBezTo>
                    <a:cubicBezTo>
                      <a:pt x="468" y="607"/>
                      <a:pt x="334" y="507"/>
                      <a:pt x="201" y="407"/>
                    </a:cubicBezTo>
                    <a:cubicBezTo>
                      <a:pt x="101" y="340"/>
                      <a:pt x="101" y="240"/>
                      <a:pt x="134" y="140"/>
                    </a:cubicBezTo>
                    <a:cubicBezTo>
                      <a:pt x="167" y="7"/>
                      <a:pt x="301" y="7"/>
                      <a:pt x="401" y="7"/>
                    </a:cubicBezTo>
                    <a:cubicBezTo>
                      <a:pt x="376" y="3"/>
                      <a:pt x="351" y="1"/>
                      <a:pt x="3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4962050" y="4168125"/>
                <a:ext cx="158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89" extrusionOk="0">
                    <a:moveTo>
                      <a:pt x="423" y="0"/>
                    </a:moveTo>
                    <a:cubicBezTo>
                      <a:pt x="384" y="0"/>
                      <a:pt x="342" y="4"/>
                      <a:pt x="301" y="13"/>
                    </a:cubicBezTo>
                    <a:cubicBezTo>
                      <a:pt x="134" y="46"/>
                      <a:pt x="0" y="113"/>
                      <a:pt x="34" y="179"/>
                    </a:cubicBezTo>
                    <a:cubicBezTo>
                      <a:pt x="34" y="234"/>
                      <a:pt x="123" y="288"/>
                      <a:pt x="246" y="288"/>
                    </a:cubicBezTo>
                    <a:cubicBezTo>
                      <a:pt x="274" y="288"/>
                      <a:pt x="303" y="286"/>
                      <a:pt x="334" y="279"/>
                    </a:cubicBezTo>
                    <a:cubicBezTo>
                      <a:pt x="501" y="246"/>
                      <a:pt x="634" y="179"/>
                      <a:pt x="634" y="113"/>
                    </a:cubicBezTo>
                    <a:cubicBezTo>
                      <a:pt x="634" y="38"/>
                      <a:pt x="540" y="0"/>
                      <a:pt x="4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4954550" y="4165100"/>
                <a:ext cx="150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1" extrusionOk="0">
                    <a:moveTo>
                      <a:pt x="601" y="0"/>
                    </a:moveTo>
                    <a:cubicBezTo>
                      <a:pt x="551" y="0"/>
                      <a:pt x="504" y="6"/>
                      <a:pt x="460" y="18"/>
                    </a:cubicBezTo>
                    <a:lnTo>
                      <a:pt x="460" y="18"/>
                    </a:lnTo>
                    <a:cubicBezTo>
                      <a:pt x="511" y="6"/>
                      <a:pt x="560" y="0"/>
                      <a:pt x="601" y="0"/>
                    </a:cubicBezTo>
                    <a:close/>
                    <a:moveTo>
                      <a:pt x="460" y="18"/>
                    </a:moveTo>
                    <a:cubicBezTo>
                      <a:pt x="301" y="55"/>
                      <a:pt x="117" y="149"/>
                      <a:pt x="67" y="300"/>
                    </a:cubicBezTo>
                    <a:cubicBezTo>
                      <a:pt x="0" y="500"/>
                      <a:pt x="300" y="601"/>
                      <a:pt x="501" y="601"/>
                    </a:cubicBezTo>
                    <a:cubicBezTo>
                      <a:pt x="501" y="601"/>
                      <a:pt x="501" y="567"/>
                      <a:pt x="501" y="567"/>
                    </a:cubicBezTo>
                    <a:cubicBezTo>
                      <a:pt x="400" y="534"/>
                      <a:pt x="334" y="534"/>
                      <a:pt x="234" y="467"/>
                    </a:cubicBezTo>
                    <a:cubicBezTo>
                      <a:pt x="134" y="434"/>
                      <a:pt x="134" y="300"/>
                      <a:pt x="200" y="200"/>
                    </a:cubicBezTo>
                    <a:cubicBezTo>
                      <a:pt x="271" y="107"/>
                      <a:pt x="357" y="46"/>
                      <a:pt x="46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5025425" y="4190950"/>
                <a:ext cx="117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68" extrusionOk="0">
                    <a:moveTo>
                      <a:pt x="234" y="0"/>
                    </a:moveTo>
                    <a:cubicBezTo>
                      <a:pt x="101" y="0"/>
                      <a:pt x="1" y="67"/>
                      <a:pt x="1" y="134"/>
                    </a:cubicBezTo>
                    <a:cubicBezTo>
                      <a:pt x="1" y="200"/>
                      <a:pt x="101" y="267"/>
                      <a:pt x="234" y="267"/>
                    </a:cubicBezTo>
                    <a:cubicBezTo>
                      <a:pt x="334" y="267"/>
                      <a:pt x="468" y="234"/>
                      <a:pt x="468" y="134"/>
                    </a:cubicBezTo>
                    <a:cubicBezTo>
                      <a:pt x="468" y="67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5017075" y="4188450"/>
                <a:ext cx="1337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607" extrusionOk="0">
                    <a:moveTo>
                      <a:pt x="435" y="0"/>
                    </a:moveTo>
                    <a:cubicBezTo>
                      <a:pt x="268" y="0"/>
                      <a:pt x="34" y="134"/>
                      <a:pt x="68" y="334"/>
                    </a:cubicBezTo>
                    <a:cubicBezTo>
                      <a:pt x="97" y="508"/>
                      <a:pt x="304" y="607"/>
                      <a:pt x="467" y="607"/>
                    </a:cubicBezTo>
                    <a:cubicBezTo>
                      <a:pt x="491" y="607"/>
                      <a:pt x="514" y="605"/>
                      <a:pt x="535" y="601"/>
                    </a:cubicBezTo>
                    <a:lnTo>
                      <a:pt x="535" y="567"/>
                    </a:lnTo>
                    <a:cubicBezTo>
                      <a:pt x="401" y="500"/>
                      <a:pt x="301" y="467"/>
                      <a:pt x="201" y="367"/>
                    </a:cubicBezTo>
                    <a:cubicBezTo>
                      <a:pt x="1" y="167"/>
                      <a:pt x="301" y="67"/>
                      <a:pt x="4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4936200" y="4245150"/>
                <a:ext cx="92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1" extrusionOk="0">
                    <a:moveTo>
                      <a:pt x="200" y="0"/>
                    </a:moveTo>
                    <a:cubicBezTo>
                      <a:pt x="100" y="0"/>
                      <a:pt x="34" y="34"/>
                      <a:pt x="0" y="100"/>
                    </a:cubicBezTo>
                    <a:cubicBezTo>
                      <a:pt x="0" y="167"/>
                      <a:pt x="100" y="201"/>
                      <a:pt x="200" y="201"/>
                    </a:cubicBezTo>
                    <a:cubicBezTo>
                      <a:pt x="301" y="201"/>
                      <a:pt x="367" y="167"/>
                      <a:pt x="367" y="100"/>
                    </a:cubicBezTo>
                    <a:cubicBezTo>
                      <a:pt x="367" y="67"/>
                      <a:pt x="301" y="0"/>
                      <a:pt x="2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4930350" y="4243475"/>
                <a:ext cx="100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68" extrusionOk="0">
                    <a:moveTo>
                      <a:pt x="334" y="1"/>
                    </a:moveTo>
                    <a:cubicBezTo>
                      <a:pt x="201" y="1"/>
                      <a:pt x="1" y="67"/>
                      <a:pt x="34" y="234"/>
                    </a:cubicBezTo>
                    <a:cubicBezTo>
                      <a:pt x="34" y="401"/>
                      <a:pt x="268" y="468"/>
                      <a:pt x="401" y="468"/>
                    </a:cubicBezTo>
                    <a:cubicBezTo>
                      <a:pt x="401" y="434"/>
                      <a:pt x="401" y="434"/>
                      <a:pt x="401" y="401"/>
                    </a:cubicBezTo>
                    <a:cubicBezTo>
                      <a:pt x="301" y="368"/>
                      <a:pt x="201" y="334"/>
                      <a:pt x="134" y="268"/>
                    </a:cubicBezTo>
                    <a:cubicBezTo>
                      <a:pt x="1" y="101"/>
                      <a:pt x="201" y="34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5037100" y="4246600"/>
                <a:ext cx="1420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52" extrusionOk="0">
                    <a:moveTo>
                      <a:pt x="352" y="0"/>
                    </a:moveTo>
                    <a:cubicBezTo>
                      <a:pt x="325" y="0"/>
                      <a:pt x="297" y="3"/>
                      <a:pt x="267" y="9"/>
                    </a:cubicBezTo>
                    <a:cubicBezTo>
                      <a:pt x="101" y="42"/>
                      <a:pt x="1" y="143"/>
                      <a:pt x="34" y="243"/>
                    </a:cubicBezTo>
                    <a:cubicBezTo>
                      <a:pt x="34" y="297"/>
                      <a:pt x="123" y="352"/>
                      <a:pt x="246" y="352"/>
                    </a:cubicBezTo>
                    <a:cubicBezTo>
                      <a:pt x="274" y="352"/>
                      <a:pt x="304" y="349"/>
                      <a:pt x="334" y="343"/>
                    </a:cubicBezTo>
                    <a:cubicBezTo>
                      <a:pt x="468" y="309"/>
                      <a:pt x="568" y="209"/>
                      <a:pt x="568" y="143"/>
                    </a:cubicBezTo>
                    <a:cubicBezTo>
                      <a:pt x="568" y="60"/>
                      <a:pt x="477" y="0"/>
                      <a:pt x="3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5028750" y="4245975"/>
                <a:ext cx="1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27" extrusionOk="0">
                    <a:moveTo>
                      <a:pt x="368" y="1"/>
                    </a:moveTo>
                    <a:lnTo>
                      <a:pt x="368" y="1"/>
                    </a:lnTo>
                    <a:cubicBezTo>
                      <a:pt x="201" y="101"/>
                      <a:pt x="1" y="301"/>
                      <a:pt x="168" y="501"/>
                    </a:cubicBezTo>
                    <a:cubicBezTo>
                      <a:pt x="249" y="582"/>
                      <a:pt x="366" y="626"/>
                      <a:pt x="483" y="626"/>
                    </a:cubicBezTo>
                    <a:cubicBezTo>
                      <a:pt x="560" y="626"/>
                      <a:pt x="636" y="607"/>
                      <a:pt x="701" y="568"/>
                    </a:cubicBezTo>
                    <a:lnTo>
                      <a:pt x="701" y="534"/>
                    </a:lnTo>
                    <a:cubicBezTo>
                      <a:pt x="662" y="544"/>
                      <a:pt x="620" y="548"/>
                      <a:pt x="577" y="548"/>
                    </a:cubicBezTo>
                    <a:cubicBezTo>
                      <a:pt x="473" y="548"/>
                      <a:pt x="362" y="525"/>
                      <a:pt x="268" y="501"/>
                    </a:cubicBezTo>
                    <a:cubicBezTo>
                      <a:pt x="34" y="368"/>
                      <a:pt x="234" y="134"/>
                      <a:pt x="3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2953950" y="1373100"/>
                <a:ext cx="102425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148" extrusionOk="0">
                    <a:moveTo>
                      <a:pt x="634" y="0"/>
                    </a:moveTo>
                    <a:lnTo>
                      <a:pt x="0" y="1234"/>
                    </a:lnTo>
                    <a:cubicBezTo>
                      <a:pt x="0" y="1234"/>
                      <a:pt x="2736" y="2369"/>
                      <a:pt x="2802" y="2435"/>
                    </a:cubicBezTo>
                    <a:cubicBezTo>
                      <a:pt x="2902" y="2469"/>
                      <a:pt x="2936" y="3036"/>
                      <a:pt x="3136" y="3136"/>
                    </a:cubicBezTo>
                    <a:cubicBezTo>
                      <a:pt x="3152" y="3144"/>
                      <a:pt x="3170" y="3148"/>
                      <a:pt x="3187" y="3148"/>
                    </a:cubicBezTo>
                    <a:cubicBezTo>
                      <a:pt x="3530" y="3148"/>
                      <a:pt x="4097" y="1695"/>
                      <a:pt x="3970" y="1568"/>
                    </a:cubicBezTo>
                    <a:cubicBezTo>
                      <a:pt x="3951" y="1549"/>
                      <a:pt x="3919" y="1541"/>
                      <a:pt x="3880" y="1541"/>
                    </a:cubicBezTo>
                    <a:cubicBezTo>
                      <a:pt x="3668" y="1541"/>
                      <a:pt x="3215" y="1776"/>
                      <a:pt x="3070" y="1776"/>
                    </a:cubicBezTo>
                    <a:cubicBezTo>
                      <a:pt x="3055" y="1776"/>
                      <a:pt x="3044" y="1773"/>
                      <a:pt x="3036" y="1768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3035675" y="1416450"/>
                <a:ext cx="158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302" extrusionOk="0">
                    <a:moveTo>
                      <a:pt x="634" y="1"/>
                    </a:moveTo>
                    <a:lnTo>
                      <a:pt x="634" y="1"/>
                    </a:lnTo>
                    <a:cubicBezTo>
                      <a:pt x="334" y="368"/>
                      <a:pt x="134" y="801"/>
                      <a:pt x="0" y="1302"/>
                    </a:cubicBez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2953950" y="1373100"/>
                <a:ext cx="102425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148" extrusionOk="0">
                    <a:moveTo>
                      <a:pt x="634" y="0"/>
                    </a:moveTo>
                    <a:lnTo>
                      <a:pt x="0" y="1234"/>
                    </a:lnTo>
                    <a:cubicBezTo>
                      <a:pt x="0" y="1234"/>
                      <a:pt x="2736" y="2369"/>
                      <a:pt x="2802" y="2435"/>
                    </a:cubicBezTo>
                    <a:cubicBezTo>
                      <a:pt x="2902" y="2469"/>
                      <a:pt x="2936" y="3036"/>
                      <a:pt x="3136" y="3136"/>
                    </a:cubicBezTo>
                    <a:cubicBezTo>
                      <a:pt x="3152" y="3144"/>
                      <a:pt x="3170" y="3148"/>
                      <a:pt x="3187" y="3148"/>
                    </a:cubicBezTo>
                    <a:cubicBezTo>
                      <a:pt x="3530" y="3148"/>
                      <a:pt x="4097" y="1695"/>
                      <a:pt x="3970" y="1568"/>
                    </a:cubicBezTo>
                    <a:cubicBezTo>
                      <a:pt x="3951" y="1549"/>
                      <a:pt x="3919" y="1541"/>
                      <a:pt x="3880" y="1541"/>
                    </a:cubicBezTo>
                    <a:cubicBezTo>
                      <a:pt x="3668" y="1541"/>
                      <a:pt x="3215" y="1776"/>
                      <a:pt x="3070" y="1776"/>
                    </a:cubicBezTo>
                    <a:cubicBezTo>
                      <a:pt x="3055" y="1776"/>
                      <a:pt x="3044" y="1773"/>
                      <a:pt x="3036" y="1768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2968125" y="1240500"/>
                <a:ext cx="10760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536" extrusionOk="0">
                    <a:moveTo>
                      <a:pt x="3436" y="0"/>
                    </a:moveTo>
                    <a:cubicBezTo>
                      <a:pt x="3236" y="34"/>
                      <a:pt x="3036" y="801"/>
                      <a:pt x="2903" y="801"/>
                    </a:cubicBezTo>
                    <a:lnTo>
                      <a:pt x="0" y="1268"/>
                    </a:lnTo>
                    <a:lnTo>
                      <a:pt x="401" y="2536"/>
                    </a:lnTo>
                    <a:cubicBezTo>
                      <a:pt x="401" y="2536"/>
                      <a:pt x="3036" y="1435"/>
                      <a:pt x="3203" y="1401"/>
                    </a:cubicBezTo>
                    <a:cubicBezTo>
                      <a:pt x="3294" y="1401"/>
                      <a:pt x="3660" y="1677"/>
                      <a:pt x="3877" y="1677"/>
                    </a:cubicBezTo>
                    <a:cubicBezTo>
                      <a:pt x="3898" y="1677"/>
                      <a:pt x="3918" y="1674"/>
                      <a:pt x="3937" y="1668"/>
                    </a:cubicBezTo>
                    <a:cubicBezTo>
                      <a:pt x="4304" y="1602"/>
                      <a:pt x="3603" y="0"/>
                      <a:pt x="3436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3056525" y="1244675"/>
                <a:ext cx="117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368" extrusionOk="0">
                    <a:moveTo>
                      <a:pt x="0" y="0"/>
                    </a:moveTo>
                    <a:cubicBezTo>
                      <a:pt x="34" y="467"/>
                      <a:pt x="200" y="968"/>
                      <a:pt x="467" y="13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2968125" y="1240500"/>
                <a:ext cx="10760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536" extrusionOk="0">
                    <a:moveTo>
                      <a:pt x="3436" y="0"/>
                    </a:moveTo>
                    <a:cubicBezTo>
                      <a:pt x="3236" y="34"/>
                      <a:pt x="3036" y="801"/>
                      <a:pt x="2903" y="801"/>
                    </a:cubicBezTo>
                    <a:lnTo>
                      <a:pt x="0" y="1268"/>
                    </a:lnTo>
                    <a:lnTo>
                      <a:pt x="401" y="2536"/>
                    </a:lnTo>
                    <a:cubicBezTo>
                      <a:pt x="401" y="2536"/>
                      <a:pt x="3036" y="1435"/>
                      <a:pt x="3203" y="1401"/>
                    </a:cubicBezTo>
                    <a:cubicBezTo>
                      <a:pt x="3294" y="1401"/>
                      <a:pt x="3660" y="1677"/>
                      <a:pt x="3877" y="1677"/>
                    </a:cubicBezTo>
                    <a:cubicBezTo>
                      <a:pt x="3898" y="1677"/>
                      <a:pt x="3918" y="1674"/>
                      <a:pt x="3937" y="1668"/>
                    </a:cubicBezTo>
                    <a:cubicBezTo>
                      <a:pt x="4304" y="1602"/>
                      <a:pt x="3603" y="0"/>
                      <a:pt x="34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2893900" y="1118300"/>
                <a:ext cx="822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988" extrusionOk="0">
                    <a:moveTo>
                      <a:pt x="1637" y="1"/>
                    </a:moveTo>
                    <a:cubicBezTo>
                      <a:pt x="1604" y="1"/>
                      <a:pt x="1580" y="6"/>
                      <a:pt x="1568" y="18"/>
                    </a:cubicBezTo>
                    <a:cubicBezTo>
                      <a:pt x="1468" y="185"/>
                      <a:pt x="1835" y="852"/>
                      <a:pt x="1769" y="952"/>
                    </a:cubicBezTo>
                    <a:cubicBezTo>
                      <a:pt x="1702" y="1052"/>
                      <a:pt x="1" y="3354"/>
                      <a:pt x="1" y="3354"/>
                    </a:cubicBezTo>
                    <a:lnTo>
                      <a:pt x="1235" y="3988"/>
                    </a:lnTo>
                    <a:cubicBezTo>
                      <a:pt x="1235" y="3988"/>
                      <a:pt x="2336" y="1353"/>
                      <a:pt x="2436" y="1186"/>
                    </a:cubicBezTo>
                    <a:cubicBezTo>
                      <a:pt x="2469" y="1086"/>
                      <a:pt x="3036" y="1052"/>
                      <a:pt x="3136" y="852"/>
                    </a:cubicBezTo>
                    <a:cubicBezTo>
                      <a:pt x="3288" y="579"/>
                      <a:pt x="1973" y="1"/>
                      <a:pt x="1637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2937275" y="1120400"/>
                <a:ext cx="32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7" y="301"/>
                      <a:pt x="834" y="535"/>
                      <a:pt x="1301" y="6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2893900" y="1118300"/>
                <a:ext cx="822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988" extrusionOk="0">
                    <a:moveTo>
                      <a:pt x="1637" y="1"/>
                    </a:moveTo>
                    <a:cubicBezTo>
                      <a:pt x="1604" y="1"/>
                      <a:pt x="1580" y="6"/>
                      <a:pt x="1568" y="18"/>
                    </a:cubicBezTo>
                    <a:cubicBezTo>
                      <a:pt x="1468" y="185"/>
                      <a:pt x="1835" y="852"/>
                      <a:pt x="1769" y="952"/>
                    </a:cubicBezTo>
                    <a:cubicBezTo>
                      <a:pt x="1702" y="1052"/>
                      <a:pt x="1" y="3354"/>
                      <a:pt x="1" y="3354"/>
                    </a:cubicBezTo>
                    <a:lnTo>
                      <a:pt x="1235" y="3988"/>
                    </a:lnTo>
                    <a:cubicBezTo>
                      <a:pt x="1235" y="3988"/>
                      <a:pt x="2336" y="1353"/>
                      <a:pt x="2436" y="1186"/>
                    </a:cubicBezTo>
                    <a:cubicBezTo>
                      <a:pt x="2469" y="1086"/>
                      <a:pt x="3036" y="1052"/>
                      <a:pt x="3136" y="852"/>
                    </a:cubicBezTo>
                    <a:cubicBezTo>
                      <a:pt x="3288" y="579"/>
                      <a:pt x="1973" y="1"/>
                      <a:pt x="16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2761475" y="1103100"/>
                <a:ext cx="64075" cy="101575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4063" extrusionOk="0">
                    <a:moveTo>
                      <a:pt x="1490" y="1"/>
                    </a:moveTo>
                    <a:cubicBezTo>
                      <a:pt x="1034" y="1"/>
                      <a:pt x="0" y="465"/>
                      <a:pt x="27" y="626"/>
                    </a:cubicBezTo>
                    <a:cubicBezTo>
                      <a:pt x="27" y="793"/>
                      <a:pt x="761" y="993"/>
                      <a:pt x="794" y="1127"/>
                    </a:cubicBezTo>
                    <a:lnTo>
                      <a:pt x="1261" y="4062"/>
                    </a:lnTo>
                    <a:lnTo>
                      <a:pt x="2562" y="3662"/>
                    </a:lnTo>
                    <a:cubicBezTo>
                      <a:pt x="2562" y="3662"/>
                      <a:pt x="1462" y="993"/>
                      <a:pt x="1428" y="826"/>
                    </a:cubicBezTo>
                    <a:cubicBezTo>
                      <a:pt x="1395" y="726"/>
                      <a:pt x="1728" y="293"/>
                      <a:pt x="1695" y="93"/>
                    </a:cubicBezTo>
                    <a:cubicBezTo>
                      <a:pt x="1676" y="28"/>
                      <a:pt x="1599" y="1"/>
                      <a:pt x="1490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2765475" y="1104575"/>
                <a:ext cx="342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68" extrusionOk="0">
                    <a:moveTo>
                      <a:pt x="1368" y="0"/>
                    </a:moveTo>
                    <a:lnTo>
                      <a:pt x="1" y="467"/>
                    </a:lnTo>
                    <a:cubicBezTo>
                      <a:pt x="501" y="434"/>
                      <a:pt x="968" y="267"/>
                      <a:pt x="13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2761475" y="1103100"/>
                <a:ext cx="64075" cy="101575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4063" extrusionOk="0">
                    <a:moveTo>
                      <a:pt x="1490" y="1"/>
                    </a:moveTo>
                    <a:cubicBezTo>
                      <a:pt x="1034" y="1"/>
                      <a:pt x="0" y="465"/>
                      <a:pt x="27" y="626"/>
                    </a:cubicBezTo>
                    <a:cubicBezTo>
                      <a:pt x="27" y="793"/>
                      <a:pt x="761" y="993"/>
                      <a:pt x="794" y="1127"/>
                    </a:cubicBezTo>
                    <a:lnTo>
                      <a:pt x="1261" y="4062"/>
                    </a:lnTo>
                    <a:lnTo>
                      <a:pt x="2562" y="3662"/>
                    </a:lnTo>
                    <a:cubicBezTo>
                      <a:pt x="2562" y="3662"/>
                      <a:pt x="1462" y="993"/>
                      <a:pt x="1428" y="826"/>
                    </a:cubicBezTo>
                    <a:cubicBezTo>
                      <a:pt x="1395" y="726"/>
                      <a:pt x="1728" y="293"/>
                      <a:pt x="1695" y="93"/>
                    </a:cubicBezTo>
                    <a:cubicBezTo>
                      <a:pt x="1676" y="28"/>
                      <a:pt x="1599" y="1"/>
                      <a:pt x="14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2635600" y="1200175"/>
                <a:ext cx="1032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3115" extrusionOk="0">
                    <a:moveTo>
                      <a:pt x="941" y="0"/>
                    </a:moveTo>
                    <a:cubicBezTo>
                      <a:pt x="595" y="0"/>
                      <a:pt x="0" y="1452"/>
                      <a:pt x="159" y="1547"/>
                    </a:cubicBezTo>
                    <a:cubicBezTo>
                      <a:pt x="178" y="1566"/>
                      <a:pt x="210" y="1574"/>
                      <a:pt x="249" y="1574"/>
                    </a:cubicBezTo>
                    <a:cubicBezTo>
                      <a:pt x="452" y="1574"/>
                      <a:pt x="873" y="1364"/>
                      <a:pt x="1037" y="1364"/>
                    </a:cubicBezTo>
                    <a:cubicBezTo>
                      <a:pt x="1062" y="1364"/>
                      <a:pt x="1081" y="1369"/>
                      <a:pt x="1093" y="1380"/>
                    </a:cubicBezTo>
                    <a:lnTo>
                      <a:pt x="3494" y="3114"/>
                    </a:lnTo>
                    <a:lnTo>
                      <a:pt x="4128" y="1914"/>
                    </a:lnTo>
                    <a:cubicBezTo>
                      <a:pt x="4128" y="1914"/>
                      <a:pt x="1393" y="746"/>
                      <a:pt x="1326" y="713"/>
                    </a:cubicBezTo>
                    <a:cubicBezTo>
                      <a:pt x="1226" y="646"/>
                      <a:pt x="1193" y="112"/>
                      <a:pt x="993" y="12"/>
                    </a:cubicBezTo>
                    <a:cubicBezTo>
                      <a:pt x="976" y="4"/>
                      <a:pt x="959" y="0"/>
                      <a:pt x="941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2641225" y="1202125"/>
                <a:ext cx="158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336" extrusionOk="0">
                    <a:moveTo>
                      <a:pt x="634" y="1"/>
                    </a:moveTo>
                    <a:lnTo>
                      <a:pt x="0" y="1335"/>
                    </a:lnTo>
                    <a:cubicBezTo>
                      <a:pt x="301" y="935"/>
                      <a:pt x="534" y="501"/>
                      <a:pt x="6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2635600" y="1200175"/>
                <a:ext cx="1032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3115" extrusionOk="0">
                    <a:moveTo>
                      <a:pt x="941" y="0"/>
                    </a:moveTo>
                    <a:cubicBezTo>
                      <a:pt x="595" y="0"/>
                      <a:pt x="0" y="1452"/>
                      <a:pt x="159" y="1547"/>
                    </a:cubicBezTo>
                    <a:cubicBezTo>
                      <a:pt x="178" y="1566"/>
                      <a:pt x="210" y="1574"/>
                      <a:pt x="249" y="1574"/>
                    </a:cubicBezTo>
                    <a:cubicBezTo>
                      <a:pt x="452" y="1574"/>
                      <a:pt x="873" y="1364"/>
                      <a:pt x="1037" y="1364"/>
                    </a:cubicBezTo>
                    <a:cubicBezTo>
                      <a:pt x="1062" y="1364"/>
                      <a:pt x="1081" y="1369"/>
                      <a:pt x="1093" y="1380"/>
                    </a:cubicBezTo>
                    <a:lnTo>
                      <a:pt x="3494" y="3114"/>
                    </a:lnTo>
                    <a:lnTo>
                      <a:pt x="4128" y="1914"/>
                    </a:lnTo>
                    <a:cubicBezTo>
                      <a:pt x="4128" y="1914"/>
                      <a:pt x="1393" y="746"/>
                      <a:pt x="1326" y="713"/>
                    </a:cubicBezTo>
                    <a:cubicBezTo>
                      <a:pt x="1226" y="646"/>
                      <a:pt x="1193" y="112"/>
                      <a:pt x="993" y="12"/>
                    </a:cubicBezTo>
                    <a:cubicBezTo>
                      <a:pt x="976" y="4"/>
                      <a:pt x="959" y="0"/>
                      <a:pt x="9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2617950" y="1347250"/>
                <a:ext cx="1075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2536" extrusionOk="0">
                    <a:moveTo>
                      <a:pt x="3900" y="0"/>
                    </a:moveTo>
                    <a:cubicBezTo>
                      <a:pt x="3900" y="0"/>
                      <a:pt x="1232" y="1101"/>
                      <a:pt x="1065" y="1134"/>
                    </a:cubicBezTo>
                    <a:cubicBezTo>
                      <a:pt x="1061" y="1136"/>
                      <a:pt x="1056" y="1136"/>
                      <a:pt x="1050" y="1136"/>
                    </a:cubicBezTo>
                    <a:cubicBezTo>
                      <a:pt x="938" y="1136"/>
                      <a:pt x="591" y="859"/>
                      <a:pt x="386" y="859"/>
                    </a:cubicBezTo>
                    <a:cubicBezTo>
                      <a:pt x="366" y="859"/>
                      <a:pt x="348" y="862"/>
                      <a:pt x="331" y="867"/>
                    </a:cubicBezTo>
                    <a:cubicBezTo>
                      <a:pt x="1" y="966"/>
                      <a:pt x="651" y="2536"/>
                      <a:pt x="858" y="2536"/>
                    </a:cubicBezTo>
                    <a:cubicBezTo>
                      <a:pt x="861" y="2536"/>
                      <a:pt x="863" y="2536"/>
                      <a:pt x="865" y="2535"/>
                    </a:cubicBezTo>
                    <a:cubicBezTo>
                      <a:pt x="1032" y="2502"/>
                      <a:pt x="1265" y="1735"/>
                      <a:pt x="1365" y="1735"/>
                    </a:cubicBezTo>
                    <a:lnTo>
                      <a:pt x="4301" y="1268"/>
                    </a:lnTo>
                    <a:lnTo>
                      <a:pt x="390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2625375" y="1372250"/>
                <a:ext cx="117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369" extrusionOk="0">
                    <a:moveTo>
                      <a:pt x="1" y="1"/>
                    </a:moveTo>
                    <a:lnTo>
                      <a:pt x="468" y="1368"/>
                    </a:lnTo>
                    <a:cubicBezTo>
                      <a:pt x="434" y="901"/>
                      <a:pt x="268" y="434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2617950" y="1347250"/>
                <a:ext cx="1075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2536" extrusionOk="0">
                    <a:moveTo>
                      <a:pt x="3900" y="0"/>
                    </a:moveTo>
                    <a:cubicBezTo>
                      <a:pt x="3900" y="0"/>
                      <a:pt x="1232" y="1101"/>
                      <a:pt x="1065" y="1134"/>
                    </a:cubicBezTo>
                    <a:cubicBezTo>
                      <a:pt x="1061" y="1136"/>
                      <a:pt x="1056" y="1136"/>
                      <a:pt x="1050" y="1136"/>
                    </a:cubicBezTo>
                    <a:cubicBezTo>
                      <a:pt x="938" y="1136"/>
                      <a:pt x="591" y="859"/>
                      <a:pt x="386" y="859"/>
                    </a:cubicBezTo>
                    <a:cubicBezTo>
                      <a:pt x="366" y="859"/>
                      <a:pt x="348" y="862"/>
                      <a:pt x="331" y="867"/>
                    </a:cubicBezTo>
                    <a:cubicBezTo>
                      <a:pt x="1" y="966"/>
                      <a:pt x="651" y="2536"/>
                      <a:pt x="858" y="2536"/>
                    </a:cubicBezTo>
                    <a:cubicBezTo>
                      <a:pt x="861" y="2536"/>
                      <a:pt x="863" y="2536"/>
                      <a:pt x="865" y="2535"/>
                    </a:cubicBezTo>
                    <a:cubicBezTo>
                      <a:pt x="1032" y="2502"/>
                      <a:pt x="1265" y="1735"/>
                      <a:pt x="1365" y="1735"/>
                    </a:cubicBezTo>
                    <a:lnTo>
                      <a:pt x="4301" y="1268"/>
                    </a:lnTo>
                    <a:lnTo>
                      <a:pt x="390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2717500" y="1433125"/>
                <a:ext cx="81350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3989" extrusionOk="0">
                    <a:moveTo>
                      <a:pt x="2053" y="1"/>
                    </a:moveTo>
                    <a:cubicBezTo>
                      <a:pt x="2053" y="1"/>
                      <a:pt x="886" y="2703"/>
                      <a:pt x="852" y="2803"/>
                    </a:cubicBezTo>
                    <a:cubicBezTo>
                      <a:pt x="786" y="2903"/>
                      <a:pt x="252" y="2936"/>
                      <a:pt x="152" y="3136"/>
                    </a:cubicBezTo>
                    <a:cubicBezTo>
                      <a:pt x="0" y="3439"/>
                      <a:pt x="1304" y="3989"/>
                      <a:pt x="1622" y="3989"/>
                    </a:cubicBezTo>
                    <a:cubicBezTo>
                      <a:pt x="1655" y="3989"/>
                      <a:pt x="1677" y="3983"/>
                      <a:pt x="1686" y="3970"/>
                    </a:cubicBezTo>
                    <a:cubicBezTo>
                      <a:pt x="1820" y="3804"/>
                      <a:pt x="1453" y="3136"/>
                      <a:pt x="1519" y="3036"/>
                    </a:cubicBezTo>
                    <a:cubicBezTo>
                      <a:pt x="1586" y="2936"/>
                      <a:pt x="3254" y="635"/>
                      <a:pt x="3254" y="635"/>
                    </a:cubicBez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2722950" y="1514850"/>
                <a:ext cx="333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5" extrusionOk="0">
                    <a:moveTo>
                      <a:pt x="0" y="1"/>
                    </a:moveTo>
                    <a:lnTo>
                      <a:pt x="1335" y="635"/>
                    </a:lnTo>
                    <a:cubicBezTo>
                      <a:pt x="934" y="334"/>
                      <a:pt x="501" y="10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2717500" y="1433125"/>
                <a:ext cx="81350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3989" extrusionOk="0">
                    <a:moveTo>
                      <a:pt x="2053" y="1"/>
                    </a:moveTo>
                    <a:cubicBezTo>
                      <a:pt x="2053" y="1"/>
                      <a:pt x="886" y="2703"/>
                      <a:pt x="852" y="2803"/>
                    </a:cubicBezTo>
                    <a:cubicBezTo>
                      <a:pt x="786" y="2903"/>
                      <a:pt x="252" y="2936"/>
                      <a:pt x="152" y="3136"/>
                    </a:cubicBezTo>
                    <a:cubicBezTo>
                      <a:pt x="0" y="3439"/>
                      <a:pt x="1304" y="3989"/>
                      <a:pt x="1622" y="3989"/>
                    </a:cubicBezTo>
                    <a:cubicBezTo>
                      <a:pt x="1655" y="3989"/>
                      <a:pt x="1677" y="3983"/>
                      <a:pt x="1686" y="3970"/>
                    </a:cubicBezTo>
                    <a:cubicBezTo>
                      <a:pt x="1820" y="3804"/>
                      <a:pt x="1453" y="3136"/>
                      <a:pt x="1519" y="3036"/>
                    </a:cubicBezTo>
                    <a:cubicBezTo>
                      <a:pt x="1586" y="2936"/>
                      <a:pt x="3254" y="635"/>
                      <a:pt x="3254" y="635"/>
                    </a:cubicBez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2867225" y="1447300"/>
                <a:ext cx="64225" cy="10157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063" extrusionOk="0">
                    <a:moveTo>
                      <a:pt x="1301" y="1"/>
                    </a:moveTo>
                    <a:lnTo>
                      <a:pt x="0" y="401"/>
                    </a:lnTo>
                    <a:cubicBezTo>
                      <a:pt x="0" y="401"/>
                      <a:pt x="1101" y="3070"/>
                      <a:pt x="1134" y="3237"/>
                    </a:cubicBezTo>
                    <a:cubicBezTo>
                      <a:pt x="1168" y="3337"/>
                      <a:pt x="834" y="3770"/>
                      <a:pt x="901" y="3970"/>
                    </a:cubicBezTo>
                    <a:cubicBezTo>
                      <a:pt x="914" y="4035"/>
                      <a:pt x="985" y="4062"/>
                      <a:pt x="1091" y="4062"/>
                    </a:cubicBezTo>
                    <a:cubicBezTo>
                      <a:pt x="1530" y="4062"/>
                      <a:pt x="2569" y="3598"/>
                      <a:pt x="2569" y="3437"/>
                    </a:cubicBezTo>
                    <a:cubicBezTo>
                      <a:pt x="2535" y="3270"/>
                      <a:pt x="1768" y="3070"/>
                      <a:pt x="1768" y="2936"/>
                    </a:cubicBezTo>
                    <a:lnTo>
                      <a:pt x="130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2893075" y="1534875"/>
                <a:ext cx="350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68" extrusionOk="0">
                    <a:moveTo>
                      <a:pt x="1401" y="0"/>
                    </a:moveTo>
                    <a:lnTo>
                      <a:pt x="1401" y="0"/>
                    </a:lnTo>
                    <a:cubicBezTo>
                      <a:pt x="901" y="67"/>
                      <a:pt x="434" y="201"/>
                      <a:pt x="0" y="467"/>
                    </a:cubicBezTo>
                    <a:lnTo>
                      <a:pt x="14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2867225" y="1447300"/>
                <a:ext cx="64225" cy="10157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063" extrusionOk="0">
                    <a:moveTo>
                      <a:pt x="1301" y="1"/>
                    </a:moveTo>
                    <a:lnTo>
                      <a:pt x="0" y="401"/>
                    </a:lnTo>
                    <a:cubicBezTo>
                      <a:pt x="0" y="401"/>
                      <a:pt x="1101" y="3070"/>
                      <a:pt x="1134" y="3237"/>
                    </a:cubicBezTo>
                    <a:cubicBezTo>
                      <a:pt x="1168" y="3337"/>
                      <a:pt x="834" y="3770"/>
                      <a:pt x="901" y="3970"/>
                    </a:cubicBezTo>
                    <a:cubicBezTo>
                      <a:pt x="914" y="4035"/>
                      <a:pt x="985" y="4062"/>
                      <a:pt x="1091" y="4062"/>
                    </a:cubicBezTo>
                    <a:cubicBezTo>
                      <a:pt x="1530" y="4062"/>
                      <a:pt x="2569" y="3598"/>
                      <a:pt x="2569" y="3437"/>
                    </a:cubicBezTo>
                    <a:cubicBezTo>
                      <a:pt x="2535" y="3270"/>
                      <a:pt x="1768" y="3070"/>
                      <a:pt x="1768" y="2936"/>
                    </a:cubicBezTo>
                    <a:lnTo>
                      <a:pt x="13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2968125" y="1358075"/>
                <a:ext cx="129950" cy="80275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3211" extrusionOk="0">
                    <a:moveTo>
                      <a:pt x="534" y="1"/>
                    </a:moveTo>
                    <a:lnTo>
                      <a:pt x="0" y="1302"/>
                    </a:lnTo>
                    <a:cubicBezTo>
                      <a:pt x="0" y="1302"/>
                      <a:pt x="3837" y="2469"/>
                      <a:pt x="4003" y="2536"/>
                    </a:cubicBezTo>
                    <a:cubicBezTo>
                      <a:pt x="4103" y="2603"/>
                      <a:pt x="4203" y="3136"/>
                      <a:pt x="4404" y="3203"/>
                    </a:cubicBezTo>
                    <a:cubicBezTo>
                      <a:pt x="4416" y="3208"/>
                      <a:pt x="4429" y="3211"/>
                      <a:pt x="4443" y="3211"/>
                    </a:cubicBezTo>
                    <a:cubicBezTo>
                      <a:pt x="4772" y="3211"/>
                      <a:pt x="5198" y="1663"/>
                      <a:pt x="5037" y="1535"/>
                    </a:cubicBezTo>
                    <a:cubicBezTo>
                      <a:pt x="5024" y="1525"/>
                      <a:pt x="5007" y="1521"/>
                      <a:pt x="4985" y="1521"/>
                    </a:cubicBezTo>
                    <a:cubicBezTo>
                      <a:pt x="4800" y="1521"/>
                      <a:pt x="4334" y="1842"/>
                      <a:pt x="4170" y="1842"/>
                    </a:cubicBezTo>
                    <a:cubicBezTo>
                      <a:pt x="4157" y="1842"/>
                      <a:pt x="4146" y="1840"/>
                      <a:pt x="4137" y="1835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3081550" y="1400600"/>
                <a:ext cx="117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402" extrusionOk="0">
                    <a:moveTo>
                      <a:pt x="467" y="1"/>
                    </a:moveTo>
                    <a:lnTo>
                      <a:pt x="467" y="1"/>
                    </a:lnTo>
                    <a:cubicBezTo>
                      <a:pt x="234" y="435"/>
                      <a:pt x="67" y="902"/>
                      <a:pt x="0" y="1402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2963125" y="1202975"/>
                <a:ext cx="1334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3403" extrusionOk="0">
                    <a:moveTo>
                      <a:pt x="4270" y="0"/>
                    </a:moveTo>
                    <a:cubicBezTo>
                      <a:pt x="4103" y="34"/>
                      <a:pt x="3970" y="834"/>
                      <a:pt x="3870" y="834"/>
                    </a:cubicBezTo>
                    <a:cubicBezTo>
                      <a:pt x="3736" y="834"/>
                      <a:pt x="0" y="2102"/>
                      <a:pt x="0" y="2102"/>
                    </a:cubicBezTo>
                    <a:lnTo>
                      <a:pt x="534" y="3403"/>
                    </a:lnTo>
                    <a:cubicBezTo>
                      <a:pt x="534" y="3403"/>
                      <a:pt x="4070" y="1501"/>
                      <a:pt x="4237" y="1468"/>
                    </a:cubicBezTo>
                    <a:cubicBezTo>
                      <a:pt x="4242" y="1466"/>
                      <a:pt x="4248" y="1465"/>
                      <a:pt x="4256" y="1465"/>
                    </a:cubicBezTo>
                    <a:cubicBezTo>
                      <a:pt x="4366" y="1465"/>
                      <a:pt x="4691" y="1655"/>
                      <a:pt x="4903" y="1655"/>
                    </a:cubicBezTo>
                    <a:cubicBezTo>
                      <a:pt x="4941" y="1655"/>
                      <a:pt x="4975" y="1649"/>
                      <a:pt x="5004" y="1635"/>
                    </a:cubicBezTo>
                    <a:cubicBezTo>
                      <a:pt x="5337" y="1501"/>
                      <a:pt x="4470" y="0"/>
                      <a:pt x="427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3072375" y="1206300"/>
                <a:ext cx="158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302" extrusionOk="0">
                    <a:moveTo>
                      <a:pt x="0" y="1"/>
                    </a:moveTo>
                    <a:cubicBezTo>
                      <a:pt x="134" y="468"/>
                      <a:pt x="334" y="901"/>
                      <a:pt x="634" y="13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2877225" y="1081175"/>
                <a:ext cx="8305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073" extrusionOk="0">
                    <a:moveTo>
                      <a:pt x="1699" y="1"/>
                    </a:moveTo>
                    <a:cubicBezTo>
                      <a:pt x="1630" y="1"/>
                      <a:pt x="1583" y="11"/>
                      <a:pt x="1568" y="35"/>
                    </a:cubicBezTo>
                    <a:cubicBezTo>
                      <a:pt x="1435" y="202"/>
                      <a:pt x="1902" y="836"/>
                      <a:pt x="1835" y="936"/>
                    </a:cubicBezTo>
                    <a:cubicBezTo>
                      <a:pt x="1802" y="1070"/>
                      <a:pt x="1" y="4572"/>
                      <a:pt x="1" y="4572"/>
                    </a:cubicBezTo>
                    <a:lnTo>
                      <a:pt x="1301" y="5072"/>
                    </a:lnTo>
                    <a:cubicBezTo>
                      <a:pt x="1301" y="5072"/>
                      <a:pt x="2469" y="1270"/>
                      <a:pt x="2569" y="1103"/>
                    </a:cubicBezTo>
                    <a:cubicBezTo>
                      <a:pt x="2602" y="1003"/>
                      <a:pt x="3136" y="869"/>
                      <a:pt x="3236" y="669"/>
                    </a:cubicBezTo>
                    <a:cubicBezTo>
                      <a:pt x="3322" y="384"/>
                      <a:pt x="2113" y="1"/>
                      <a:pt x="1699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2919750" y="1082875"/>
                <a:ext cx="35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02" extrusionOk="0">
                    <a:moveTo>
                      <a:pt x="1" y="1"/>
                    </a:moveTo>
                    <a:cubicBezTo>
                      <a:pt x="434" y="268"/>
                      <a:pt x="901" y="435"/>
                      <a:pt x="1402" y="50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2722250" y="1086825"/>
                <a:ext cx="8495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5080" extrusionOk="0">
                    <a:moveTo>
                      <a:pt x="1474" y="1"/>
                    </a:moveTo>
                    <a:cubicBezTo>
                      <a:pt x="1058" y="1"/>
                      <a:pt x="0" y="637"/>
                      <a:pt x="28" y="777"/>
                    </a:cubicBezTo>
                    <a:cubicBezTo>
                      <a:pt x="28" y="977"/>
                      <a:pt x="829" y="1110"/>
                      <a:pt x="862" y="1211"/>
                    </a:cubicBezTo>
                    <a:cubicBezTo>
                      <a:pt x="862" y="1311"/>
                      <a:pt x="2097" y="5080"/>
                      <a:pt x="2097" y="5080"/>
                    </a:cubicBezTo>
                    <a:lnTo>
                      <a:pt x="3398" y="4546"/>
                    </a:lnTo>
                    <a:cubicBezTo>
                      <a:pt x="3398" y="4546"/>
                      <a:pt x="1496" y="1010"/>
                      <a:pt x="1463" y="844"/>
                    </a:cubicBezTo>
                    <a:cubicBezTo>
                      <a:pt x="1429" y="744"/>
                      <a:pt x="1730" y="277"/>
                      <a:pt x="1630" y="76"/>
                    </a:cubicBezTo>
                    <a:cubicBezTo>
                      <a:pt x="1608" y="23"/>
                      <a:pt x="1553" y="1"/>
                      <a:pt x="1474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2725450" y="1087900"/>
                <a:ext cx="333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4" extrusionOk="0">
                    <a:moveTo>
                      <a:pt x="1335" y="0"/>
                    </a:moveTo>
                    <a:lnTo>
                      <a:pt x="1" y="634"/>
                    </a:lnTo>
                    <a:cubicBezTo>
                      <a:pt x="468" y="534"/>
                      <a:pt x="935" y="300"/>
                      <a:pt x="13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2597950" y="1218700"/>
                <a:ext cx="130025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3208" extrusionOk="0">
                    <a:moveTo>
                      <a:pt x="768" y="1"/>
                    </a:moveTo>
                    <a:cubicBezTo>
                      <a:pt x="437" y="1"/>
                      <a:pt x="1" y="1576"/>
                      <a:pt x="130" y="1673"/>
                    </a:cubicBezTo>
                    <a:cubicBezTo>
                      <a:pt x="150" y="1689"/>
                      <a:pt x="176" y="1696"/>
                      <a:pt x="208" y="1696"/>
                    </a:cubicBezTo>
                    <a:cubicBezTo>
                      <a:pt x="424" y="1696"/>
                      <a:pt x="876" y="1367"/>
                      <a:pt x="1033" y="1367"/>
                    </a:cubicBezTo>
                    <a:cubicBezTo>
                      <a:pt x="1046" y="1367"/>
                      <a:pt x="1056" y="1369"/>
                      <a:pt x="1064" y="1373"/>
                    </a:cubicBezTo>
                    <a:cubicBezTo>
                      <a:pt x="1164" y="1439"/>
                      <a:pt x="4667" y="3207"/>
                      <a:pt x="4667" y="3207"/>
                    </a:cubicBezTo>
                    <a:lnTo>
                      <a:pt x="5201" y="1940"/>
                    </a:lnTo>
                    <a:cubicBezTo>
                      <a:pt x="5201" y="1940"/>
                      <a:pt x="1365" y="772"/>
                      <a:pt x="1198" y="672"/>
                    </a:cubicBezTo>
                    <a:cubicBezTo>
                      <a:pt x="1098" y="639"/>
                      <a:pt x="998" y="105"/>
                      <a:pt x="797" y="5"/>
                    </a:cubicBezTo>
                    <a:cubicBezTo>
                      <a:pt x="788" y="2"/>
                      <a:pt x="778" y="1"/>
                      <a:pt x="76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2602025" y="1222150"/>
                <a:ext cx="12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369" extrusionOk="0">
                    <a:moveTo>
                      <a:pt x="501" y="1"/>
                    </a:moveTo>
                    <a:lnTo>
                      <a:pt x="1" y="1368"/>
                    </a:lnTo>
                    <a:cubicBezTo>
                      <a:pt x="268" y="968"/>
                      <a:pt x="434" y="468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2599625" y="1369750"/>
                <a:ext cx="133350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3371" extrusionOk="0">
                    <a:moveTo>
                      <a:pt x="4800" y="1"/>
                    </a:moveTo>
                    <a:cubicBezTo>
                      <a:pt x="4800" y="1"/>
                      <a:pt x="1264" y="1869"/>
                      <a:pt x="1097" y="1935"/>
                    </a:cubicBezTo>
                    <a:cubicBezTo>
                      <a:pt x="1092" y="1937"/>
                      <a:pt x="1086" y="1938"/>
                      <a:pt x="1078" y="1938"/>
                    </a:cubicBezTo>
                    <a:cubicBezTo>
                      <a:pt x="962" y="1938"/>
                      <a:pt x="607" y="1726"/>
                      <a:pt x="398" y="1726"/>
                    </a:cubicBezTo>
                    <a:cubicBezTo>
                      <a:pt x="373" y="1726"/>
                      <a:pt x="350" y="1729"/>
                      <a:pt x="330" y="1735"/>
                    </a:cubicBezTo>
                    <a:cubicBezTo>
                      <a:pt x="0" y="1900"/>
                      <a:pt x="845" y="3370"/>
                      <a:pt x="1057" y="3370"/>
                    </a:cubicBezTo>
                    <a:cubicBezTo>
                      <a:pt x="1060" y="3370"/>
                      <a:pt x="1062" y="3370"/>
                      <a:pt x="1064" y="3370"/>
                    </a:cubicBezTo>
                    <a:cubicBezTo>
                      <a:pt x="1231" y="3336"/>
                      <a:pt x="1364" y="2536"/>
                      <a:pt x="1464" y="2536"/>
                    </a:cubicBezTo>
                    <a:cubicBezTo>
                      <a:pt x="1598" y="2536"/>
                      <a:pt x="5334" y="1302"/>
                      <a:pt x="5334" y="1302"/>
                    </a:cubicBezTo>
                    <a:lnTo>
                      <a:pt x="480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2607875" y="1418125"/>
                <a:ext cx="158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335" extrusionOk="0">
                    <a:moveTo>
                      <a:pt x="0" y="0"/>
                    </a:moveTo>
                    <a:lnTo>
                      <a:pt x="634" y="1335"/>
                    </a:lnTo>
                    <a:cubicBezTo>
                      <a:pt x="501" y="834"/>
                      <a:pt x="300" y="401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2735825" y="1448975"/>
                <a:ext cx="822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5073" extrusionOk="0">
                    <a:moveTo>
                      <a:pt x="2021" y="1"/>
                    </a:moveTo>
                    <a:cubicBezTo>
                      <a:pt x="2021" y="1"/>
                      <a:pt x="853" y="3837"/>
                      <a:pt x="753" y="4004"/>
                    </a:cubicBezTo>
                    <a:cubicBezTo>
                      <a:pt x="720" y="4104"/>
                      <a:pt x="186" y="4204"/>
                      <a:pt x="86" y="4404"/>
                    </a:cubicBezTo>
                    <a:cubicBezTo>
                      <a:pt x="0" y="4689"/>
                      <a:pt x="1210" y="5073"/>
                      <a:pt x="1623" y="5073"/>
                    </a:cubicBezTo>
                    <a:cubicBezTo>
                      <a:pt x="1692" y="5073"/>
                      <a:pt x="1739" y="5062"/>
                      <a:pt x="1754" y="5038"/>
                    </a:cubicBezTo>
                    <a:cubicBezTo>
                      <a:pt x="1887" y="4871"/>
                      <a:pt x="1387" y="4270"/>
                      <a:pt x="1454" y="4137"/>
                    </a:cubicBezTo>
                    <a:cubicBezTo>
                      <a:pt x="1520" y="4037"/>
                      <a:pt x="3288" y="501"/>
                      <a:pt x="3288" y="501"/>
                    </a:cubicBezTo>
                    <a:lnTo>
                      <a:pt x="202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2741300" y="1562400"/>
                <a:ext cx="350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68" extrusionOk="0">
                    <a:moveTo>
                      <a:pt x="0" y="0"/>
                    </a:moveTo>
                    <a:lnTo>
                      <a:pt x="1401" y="467"/>
                    </a:lnTo>
                    <a:cubicBezTo>
                      <a:pt x="968" y="200"/>
                      <a:pt x="501" y="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2888900" y="1443975"/>
                <a:ext cx="84975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067" extrusionOk="0">
                    <a:moveTo>
                      <a:pt x="1301" y="1"/>
                    </a:moveTo>
                    <a:lnTo>
                      <a:pt x="1" y="534"/>
                    </a:lnTo>
                    <a:cubicBezTo>
                      <a:pt x="1" y="534"/>
                      <a:pt x="1869" y="4070"/>
                      <a:pt x="1935" y="4237"/>
                    </a:cubicBezTo>
                    <a:cubicBezTo>
                      <a:pt x="1969" y="4337"/>
                      <a:pt x="1668" y="4804"/>
                      <a:pt x="1768" y="5004"/>
                    </a:cubicBezTo>
                    <a:cubicBezTo>
                      <a:pt x="1788" y="5048"/>
                      <a:pt x="1836" y="5067"/>
                      <a:pt x="1905" y="5067"/>
                    </a:cubicBezTo>
                    <a:cubicBezTo>
                      <a:pt x="2306" y="5067"/>
                      <a:pt x="3398" y="4413"/>
                      <a:pt x="3370" y="4270"/>
                    </a:cubicBezTo>
                    <a:cubicBezTo>
                      <a:pt x="3370" y="4103"/>
                      <a:pt x="2569" y="3970"/>
                      <a:pt x="2536" y="3870"/>
                    </a:cubicBezTo>
                    <a:cubicBezTo>
                      <a:pt x="2536" y="3737"/>
                      <a:pt x="1301" y="1"/>
                      <a:pt x="130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2937275" y="1553225"/>
                <a:ext cx="333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5" extrusionOk="0">
                    <a:moveTo>
                      <a:pt x="1335" y="0"/>
                    </a:moveTo>
                    <a:lnTo>
                      <a:pt x="1335" y="0"/>
                    </a:lnTo>
                    <a:cubicBezTo>
                      <a:pt x="868" y="100"/>
                      <a:pt x="401" y="334"/>
                      <a:pt x="0" y="634"/>
                    </a:cubicBezTo>
                    <a:lnTo>
                      <a:pt x="13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2667900" y="1158275"/>
                <a:ext cx="362800" cy="338050"/>
              </a:xfrm>
              <a:custGeom>
                <a:avLst/>
                <a:gdLst/>
                <a:ahLst/>
                <a:cxnLst/>
                <a:rect l="l" t="t" r="r" b="b"/>
                <a:pathLst>
                  <a:path w="14512" h="13522" extrusionOk="0">
                    <a:moveTo>
                      <a:pt x="6745" y="1"/>
                    </a:moveTo>
                    <a:cubicBezTo>
                      <a:pt x="3451" y="1"/>
                      <a:pt x="1244" y="2302"/>
                      <a:pt x="535" y="5424"/>
                    </a:cubicBezTo>
                    <a:cubicBezTo>
                      <a:pt x="1" y="7626"/>
                      <a:pt x="668" y="9927"/>
                      <a:pt x="2303" y="11495"/>
                    </a:cubicBezTo>
                    <a:cubicBezTo>
                      <a:pt x="3237" y="12396"/>
                      <a:pt x="4404" y="13030"/>
                      <a:pt x="5705" y="13330"/>
                    </a:cubicBezTo>
                    <a:cubicBezTo>
                      <a:pt x="6238" y="13456"/>
                      <a:pt x="6801" y="13521"/>
                      <a:pt x="7373" y="13521"/>
                    </a:cubicBezTo>
                    <a:cubicBezTo>
                      <a:pt x="10126" y="13521"/>
                      <a:pt x="13082" y="12013"/>
                      <a:pt x="13911" y="8560"/>
                    </a:cubicBezTo>
                    <a:cubicBezTo>
                      <a:pt x="14511" y="6125"/>
                      <a:pt x="13744" y="3556"/>
                      <a:pt x="11876" y="1888"/>
                    </a:cubicBezTo>
                    <a:cubicBezTo>
                      <a:pt x="10942" y="1054"/>
                      <a:pt x="9808" y="487"/>
                      <a:pt x="8574" y="221"/>
                    </a:cubicBezTo>
                    <a:cubicBezTo>
                      <a:pt x="7932" y="71"/>
                      <a:pt x="7322" y="1"/>
                      <a:pt x="6745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2725450" y="1204650"/>
                <a:ext cx="305250" cy="291675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11667" extrusionOk="0">
                    <a:moveTo>
                      <a:pt x="9574" y="0"/>
                    </a:moveTo>
                    <a:lnTo>
                      <a:pt x="9574" y="0"/>
                    </a:lnTo>
                    <a:cubicBezTo>
                      <a:pt x="11075" y="3136"/>
                      <a:pt x="10808" y="7806"/>
                      <a:pt x="6405" y="9907"/>
                    </a:cubicBezTo>
                    <a:cubicBezTo>
                      <a:pt x="5473" y="10339"/>
                      <a:pt x="4546" y="10515"/>
                      <a:pt x="3652" y="10515"/>
                    </a:cubicBezTo>
                    <a:cubicBezTo>
                      <a:pt x="2337" y="10515"/>
                      <a:pt x="1092" y="10136"/>
                      <a:pt x="1" y="9640"/>
                    </a:cubicBezTo>
                    <a:lnTo>
                      <a:pt x="1" y="9640"/>
                    </a:lnTo>
                    <a:cubicBezTo>
                      <a:pt x="935" y="10541"/>
                      <a:pt x="2102" y="11175"/>
                      <a:pt x="3403" y="11475"/>
                    </a:cubicBezTo>
                    <a:cubicBezTo>
                      <a:pt x="3936" y="11601"/>
                      <a:pt x="4499" y="11666"/>
                      <a:pt x="5071" y="11666"/>
                    </a:cubicBezTo>
                    <a:cubicBezTo>
                      <a:pt x="7824" y="11666"/>
                      <a:pt x="10780" y="10158"/>
                      <a:pt x="11609" y="6705"/>
                    </a:cubicBezTo>
                    <a:cubicBezTo>
                      <a:pt x="12209" y="4270"/>
                      <a:pt x="11442" y="1701"/>
                      <a:pt x="9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2971450" y="1297100"/>
                <a:ext cx="1051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007" extrusionOk="0">
                    <a:moveTo>
                      <a:pt x="3911" y="1"/>
                    </a:moveTo>
                    <a:cubicBezTo>
                      <a:pt x="3703" y="1"/>
                      <a:pt x="3282" y="673"/>
                      <a:pt x="3114" y="673"/>
                    </a:cubicBezTo>
                    <a:cubicBezTo>
                      <a:pt x="3110" y="673"/>
                      <a:pt x="3107" y="673"/>
                      <a:pt x="3103" y="672"/>
                    </a:cubicBezTo>
                    <a:lnTo>
                      <a:pt x="201" y="238"/>
                    </a:lnTo>
                    <a:lnTo>
                      <a:pt x="1" y="205"/>
                    </a:lnTo>
                    <a:lnTo>
                      <a:pt x="1" y="1773"/>
                    </a:lnTo>
                    <a:cubicBezTo>
                      <a:pt x="1" y="1773"/>
                      <a:pt x="2724" y="1470"/>
                      <a:pt x="3185" y="1470"/>
                    </a:cubicBezTo>
                    <a:cubicBezTo>
                      <a:pt x="3208" y="1470"/>
                      <a:pt x="3225" y="1471"/>
                      <a:pt x="3237" y="1472"/>
                    </a:cubicBezTo>
                    <a:cubicBezTo>
                      <a:pt x="3337" y="1472"/>
                      <a:pt x="3704" y="2006"/>
                      <a:pt x="3937" y="2006"/>
                    </a:cubicBezTo>
                    <a:cubicBezTo>
                      <a:pt x="4171" y="2006"/>
                      <a:pt x="4204" y="1406"/>
                      <a:pt x="4171" y="872"/>
                    </a:cubicBezTo>
                    <a:cubicBezTo>
                      <a:pt x="4137" y="438"/>
                      <a:pt x="4037" y="5"/>
                      <a:pt x="3937" y="5"/>
                    </a:cubicBezTo>
                    <a:cubicBezTo>
                      <a:pt x="3929" y="2"/>
                      <a:pt x="3920" y="1"/>
                      <a:pt x="391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3067350" y="1301375"/>
                <a:ext cx="42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69" extrusionOk="0">
                    <a:moveTo>
                      <a:pt x="134" y="0"/>
                    </a:moveTo>
                    <a:cubicBezTo>
                      <a:pt x="1" y="568"/>
                      <a:pt x="34" y="1135"/>
                      <a:pt x="168" y="1668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2976475" y="1297100"/>
                <a:ext cx="992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973" extrusionOk="0">
                    <a:moveTo>
                      <a:pt x="3710" y="1"/>
                    </a:moveTo>
                    <a:cubicBezTo>
                      <a:pt x="3502" y="1"/>
                      <a:pt x="3081" y="673"/>
                      <a:pt x="2913" y="673"/>
                    </a:cubicBezTo>
                    <a:cubicBezTo>
                      <a:pt x="2909" y="673"/>
                      <a:pt x="2906" y="673"/>
                      <a:pt x="2902" y="672"/>
                    </a:cubicBezTo>
                    <a:lnTo>
                      <a:pt x="0" y="238"/>
                    </a:lnTo>
                    <a:lnTo>
                      <a:pt x="0" y="238"/>
                    </a:lnTo>
                    <a:cubicBezTo>
                      <a:pt x="67" y="272"/>
                      <a:pt x="2869" y="972"/>
                      <a:pt x="3036" y="972"/>
                    </a:cubicBezTo>
                    <a:cubicBezTo>
                      <a:pt x="3202" y="939"/>
                      <a:pt x="3402" y="605"/>
                      <a:pt x="3569" y="472"/>
                    </a:cubicBezTo>
                    <a:cubicBezTo>
                      <a:pt x="3636" y="405"/>
                      <a:pt x="3669" y="405"/>
                      <a:pt x="3736" y="405"/>
                    </a:cubicBezTo>
                    <a:cubicBezTo>
                      <a:pt x="3736" y="438"/>
                      <a:pt x="3769" y="438"/>
                      <a:pt x="3769" y="472"/>
                    </a:cubicBezTo>
                    <a:cubicBezTo>
                      <a:pt x="3869" y="572"/>
                      <a:pt x="3936" y="705"/>
                      <a:pt x="3970" y="872"/>
                    </a:cubicBezTo>
                    <a:cubicBezTo>
                      <a:pt x="3936" y="438"/>
                      <a:pt x="3836" y="5"/>
                      <a:pt x="3736" y="5"/>
                    </a:cubicBezTo>
                    <a:cubicBezTo>
                      <a:pt x="3728" y="2"/>
                      <a:pt x="3719" y="1"/>
                      <a:pt x="37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2923100" y="1147450"/>
                <a:ext cx="102600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023" extrusionOk="0">
                    <a:moveTo>
                      <a:pt x="2673" y="1"/>
                    </a:moveTo>
                    <a:cubicBezTo>
                      <a:pt x="2645" y="1"/>
                      <a:pt x="2621" y="7"/>
                      <a:pt x="2602" y="20"/>
                    </a:cubicBezTo>
                    <a:cubicBezTo>
                      <a:pt x="2435" y="120"/>
                      <a:pt x="2635" y="987"/>
                      <a:pt x="2502" y="1087"/>
                    </a:cubicBezTo>
                    <a:lnTo>
                      <a:pt x="67" y="2888"/>
                    </a:lnTo>
                    <a:lnTo>
                      <a:pt x="0" y="2922"/>
                    </a:lnTo>
                    <a:lnTo>
                      <a:pt x="1101" y="4023"/>
                    </a:lnTo>
                    <a:cubicBezTo>
                      <a:pt x="1101" y="4023"/>
                      <a:pt x="3002" y="1688"/>
                      <a:pt x="3136" y="1554"/>
                    </a:cubicBezTo>
                    <a:cubicBezTo>
                      <a:pt x="3161" y="1537"/>
                      <a:pt x="3217" y="1533"/>
                      <a:pt x="3291" y="1533"/>
                    </a:cubicBezTo>
                    <a:cubicBezTo>
                      <a:pt x="3364" y="1533"/>
                      <a:pt x="3455" y="1537"/>
                      <a:pt x="3549" y="1537"/>
                    </a:cubicBezTo>
                    <a:cubicBezTo>
                      <a:pt x="3736" y="1537"/>
                      <a:pt x="3936" y="1521"/>
                      <a:pt x="4036" y="1421"/>
                    </a:cubicBezTo>
                    <a:cubicBezTo>
                      <a:pt x="4103" y="1354"/>
                      <a:pt x="4036" y="1154"/>
                      <a:pt x="3870" y="954"/>
                    </a:cubicBezTo>
                    <a:cubicBezTo>
                      <a:pt x="3538" y="532"/>
                      <a:pt x="2934" y="1"/>
                      <a:pt x="267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2992300" y="1150425"/>
                <a:ext cx="300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35" extrusionOk="0">
                    <a:moveTo>
                      <a:pt x="1" y="1"/>
                    </a:moveTo>
                    <a:cubicBezTo>
                      <a:pt x="301" y="468"/>
                      <a:pt x="735" y="835"/>
                      <a:pt x="1202" y="113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2924750" y="1146825"/>
                <a:ext cx="951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2881" extrusionOk="0">
                    <a:moveTo>
                      <a:pt x="2589" y="0"/>
                    </a:moveTo>
                    <a:cubicBezTo>
                      <a:pt x="2569" y="0"/>
                      <a:pt x="2551" y="4"/>
                      <a:pt x="2536" y="11"/>
                    </a:cubicBezTo>
                    <a:cubicBezTo>
                      <a:pt x="2369" y="145"/>
                      <a:pt x="2569" y="1012"/>
                      <a:pt x="2436" y="1112"/>
                    </a:cubicBezTo>
                    <a:lnTo>
                      <a:pt x="1" y="2880"/>
                    </a:lnTo>
                    <a:cubicBezTo>
                      <a:pt x="201" y="2780"/>
                      <a:pt x="2703" y="1446"/>
                      <a:pt x="2836" y="1279"/>
                    </a:cubicBezTo>
                    <a:cubicBezTo>
                      <a:pt x="2936" y="1112"/>
                      <a:pt x="2803" y="712"/>
                      <a:pt x="2836" y="545"/>
                    </a:cubicBezTo>
                    <a:cubicBezTo>
                      <a:pt x="2870" y="512"/>
                      <a:pt x="2903" y="512"/>
                      <a:pt x="2970" y="512"/>
                    </a:cubicBezTo>
                    <a:cubicBezTo>
                      <a:pt x="3036" y="512"/>
                      <a:pt x="3070" y="545"/>
                      <a:pt x="3136" y="545"/>
                    </a:cubicBezTo>
                    <a:cubicBezTo>
                      <a:pt x="3370" y="645"/>
                      <a:pt x="3603" y="779"/>
                      <a:pt x="3804" y="979"/>
                    </a:cubicBezTo>
                    <a:cubicBezTo>
                      <a:pt x="3464" y="547"/>
                      <a:pt x="2839" y="0"/>
                      <a:pt x="25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2823850" y="1093375"/>
                <a:ext cx="5172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4151" extrusionOk="0">
                    <a:moveTo>
                      <a:pt x="1263" y="1"/>
                    </a:moveTo>
                    <a:cubicBezTo>
                      <a:pt x="715" y="1"/>
                      <a:pt x="88" y="106"/>
                      <a:pt x="67" y="248"/>
                    </a:cubicBezTo>
                    <a:cubicBezTo>
                      <a:pt x="1" y="448"/>
                      <a:pt x="768" y="915"/>
                      <a:pt x="735" y="1082"/>
                    </a:cubicBezTo>
                    <a:cubicBezTo>
                      <a:pt x="735" y="1249"/>
                      <a:pt x="301" y="3984"/>
                      <a:pt x="268" y="4151"/>
                    </a:cubicBezTo>
                    <a:lnTo>
                      <a:pt x="1835" y="4151"/>
                    </a:lnTo>
                    <a:cubicBezTo>
                      <a:pt x="1835" y="4151"/>
                      <a:pt x="1502" y="1149"/>
                      <a:pt x="1535" y="949"/>
                    </a:cubicBezTo>
                    <a:cubicBezTo>
                      <a:pt x="1535" y="815"/>
                      <a:pt x="2069" y="482"/>
                      <a:pt x="2069" y="248"/>
                    </a:cubicBezTo>
                    <a:cubicBezTo>
                      <a:pt x="2069" y="215"/>
                      <a:pt x="2069" y="181"/>
                      <a:pt x="2035" y="148"/>
                    </a:cubicBezTo>
                    <a:cubicBezTo>
                      <a:pt x="1931" y="44"/>
                      <a:pt x="1613" y="1"/>
                      <a:pt x="126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2829700" y="1097050"/>
                <a:ext cx="4172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26" extrusionOk="0">
                    <a:moveTo>
                      <a:pt x="1668" y="1"/>
                    </a:moveTo>
                    <a:lnTo>
                      <a:pt x="0" y="68"/>
                    </a:lnTo>
                    <a:cubicBezTo>
                      <a:pt x="224" y="107"/>
                      <a:pt x="448" y="126"/>
                      <a:pt x="669" y="126"/>
                    </a:cubicBezTo>
                    <a:cubicBezTo>
                      <a:pt x="1009" y="126"/>
                      <a:pt x="1345" y="82"/>
                      <a:pt x="1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2823850" y="1093375"/>
                <a:ext cx="50900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4151" extrusionOk="0">
                    <a:moveTo>
                      <a:pt x="1263" y="1"/>
                    </a:moveTo>
                    <a:cubicBezTo>
                      <a:pt x="715" y="1"/>
                      <a:pt x="88" y="106"/>
                      <a:pt x="67" y="248"/>
                    </a:cubicBezTo>
                    <a:cubicBezTo>
                      <a:pt x="1" y="448"/>
                      <a:pt x="768" y="915"/>
                      <a:pt x="735" y="1082"/>
                    </a:cubicBezTo>
                    <a:cubicBezTo>
                      <a:pt x="735" y="1249"/>
                      <a:pt x="301" y="3984"/>
                      <a:pt x="268" y="4151"/>
                    </a:cubicBezTo>
                    <a:cubicBezTo>
                      <a:pt x="301" y="3984"/>
                      <a:pt x="968" y="1349"/>
                      <a:pt x="968" y="1082"/>
                    </a:cubicBezTo>
                    <a:cubicBezTo>
                      <a:pt x="1001" y="848"/>
                      <a:pt x="634" y="582"/>
                      <a:pt x="601" y="381"/>
                    </a:cubicBezTo>
                    <a:cubicBezTo>
                      <a:pt x="601" y="348"/>
                      <a:pt x="634" y="315"/>
                      <a:pt x="701" y="281"/>
                    </a:cubicBezTo>
                    <a:lnTo>
                      <a:pt x="801" y="181"/>
                    </a:lnTo>
                    <a:cubicBezTo>
                      <a:pt x="1021" y="90"/>
                      <a:pt x="1251" y="38"/>
                      <a:pt x="1480" y="38"/>
                    </a:cubicBezTo>
                    <a:cubicBezTo>
                      <a:pt x="1668" y="38"/>
                      <a:pt x="1855" y="73"/>
                      <a:pt x="2035" y="148"/>
                    </a:cubicBezTo>
                    <a:cubicBezTo>
                      <a:pt x="1931" y="44"/>
                      <a:pt x="1613" y="1"/>
                      <a:pt x="12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2673175" y="1143800"/>
                <a:ext cx="103175" cy="10172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4069" extrusionOk="0">
                    <a:moveTo>
                      <a:pt x="1441" y="1"/>
                    </a:moveTo>
                    <a:cubicBezTo>
                      <a:pt x="1061" y="1"/>
                      <a:pt x="1" y="1283"/>
                      <a:pt x="123" y="1467"/>
                    </a:cubicBezTo>
                    <a:cubicBezTo>
                      <a:pt x="190" y="1500"/>
                      <a:pt x="257" y="1533"/>
                      <a:pt x="357" y="1533"/>
                    </a:cubicBezTo>
                    <a:cubicBezTo>
                      <a:pt x="398" y="1539"/>
                      <a:pt x="445" y="1541"/>
                      <a:pt x="495" y="1541"/>
                    </a:cubicBezTo>
                    <a:cubicBezTo>
                      <a:pt x="654" y="1541"/>
                      <a:pt x="843" y="1521"/>
                      <a:pt x="986" y="1521"/>
                    </a:cubicBezTo>
                    <a:cubicBezTo>
                      <a:pt x="1089" y="1521"/>
                      <a:pt x="1167" y="1531"/>
                      <a:pt x="1191" y="1567"/>
                    </a:cubicBezTo>
                    <a:lnTo>
                      <a:pt x="3026" y="4069"/>
                    </a:lnTo>
                    <a:lnTo>
                      <a:pt x="4126" y="2968"/>
                    </a:lnTo>
                    <a:lnTo>
                      <a:pt x="3359" y="2367"/>
                    </a:lnTo>
                    <a:cubicBezTo>
                      <a:pt x="2659" y="1800"/>
                      <a:pt x="1725" y="1000"/>
                      <a:pt x="1658" y="900"/>
                    </a:cubicBezTo>
                    <a:cubicBezTo>
                      <a:pt x="1591" y="833"/>
                      <a:pt x="1691" y="199"/>
                      <a:pt x="1524" y="32"/>
                    </a:cubicBezTo>
                    <a:cubicBezTo>
                      <a:pt x="1503" y="11"/>
                      <a:pt x="1475" y="1"/>
                      <a:pt x="144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2678750" y="1146275"/>
                <a:ext cx="283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201" extrusionOk="0">
                    <a:moveTo>
                      <a:pt x="1135" y="0"/>
                    </a:moveTo>
                    <a:lnTo>
                      <a:pt x="1" y="1201"/>
                    </a:lnTo>
                    <a:cubicBezTo>
                      <a:pt x="468" y="867"/>
                      <a:pt x="834" y="467"/>
                      <a:pt x="11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2673125" y="1143800"/>
                <a:ext cx="84050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2368" extrusionOk="0">
                    <a:moveTo>
                      <a:pt x="1436" y="1"/>
                    </a:moveTo>
                    <a:cubicBezTo>
                      <a:pt x="1035" y="1"/>
                      <a:pt x="0" y="1283"/>
                      <a:pt x="92" y="1467"/>
                    </a:cubicBezTo>
                    <a:cubicBezTo>
                      <a:pt x="159" y="1500"/>
                      <a:pt x="259" y="1533"/>
                      <a:pt x="326" y="1533"/>
                    </a:cubicBezTo>
                    <a:cubicBezTo>
                      <a:pt x="292" y="1533"/>
                      <a:pt x="226" y="1500"/>
                      <a:pt x="192" y="1467"/>
                    </a:cubicBezTo>
                    <a:cubicBezTo>
                      <a:pt x="159" y="1400"/>
                      <a:pt x="192" y="1367"/>
                      <a:pt x="226" y="1300"/>
                    </a:cubicBezTo>
                    <a:cubicBezTo>
                      <a:pt x="259" y="1267"/>
                      <a:pt x="259" y="1233"/>
                      <a:pt x="292" y="1233"/>
                    </a:cubicBezTo>
                    <a:cubicBezTo>
                      <a:pt x="392" y="1100"/>
                      <a:pt x="492" y="966"/>
                      <a:pt x="626" y="866"/>
                    </a:cubicBezTo>
                    <a:cubicBezTo>
                      <a:pt x="759" y="733"/>
                      <a:pt x="893" y="633"/>
                      <a:pt x="1059" y="566"/>
                    </a:cubicBezTo>
                    <a:cubicBezTo>
                      <a:pt x="1093" y="533"/>
                      <a:pt x="1126" y="533"/>
                      <a:pt x="1160" y="533"/>
                    </a:cubicBezTo>
                    <a:cubicBezTo>
                      <a:pt x="1360" y="566"/>
                      <a:pt x="1360" y="966"/>
                      <a:pt x="1426" y="1100"/>
                    </a:cubicBezTo>
                    <a:cubicBezTo>
                      <a:pt x="2027" y="1567"/>
                      <a:pt x="2694" y="2000"/>
                      <a:pt x="3361" y="2367"/>
                    </a:cubicBezTo>
                    <a:cubicBezTo>
                      <a:pt x="2661" y="1800"/>
                      <a:pt x="1727" y="1000"/>
                      <a:pt x="1660" y="900"/>
                    </a:cubicBezTo>
                    <a:cubicBezTo>
                      <a:pt x="1560" y="833"/>
                      <a:pt x="1693" y="199"/>
                      <a:pt x="1526" y="32"/>
                    </a:cubicBezTo>
                    <a:cubicBezTo>
                      <a:pt x="1502" y="11"/>
                      <a:pt x="1472" y="1"/>
                      <a:pt x="14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2619550" y="1293025"/>
                <a:ext cx="1059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007" extrusionOk="0">
                    <a:moveTo>
                      <a:pt x="300" y="1"/>
                    </a:moveTo>
                    <a:cubicBezTo>
                      <a:pt x="0" y="1"/>
                      <a:pt x="34" y="1135"/>
                      <a:pt x="167" y="1702"/>
                    </a:cubicBezTo>
                    <a:cubicBezTo>
                      <a:pt x="200" y="1869"/>
                      <a:pt x="267" y="2002"/>
                      <a:pt x="300" y="2002"/>
                    </a:cubicBezTo>
                    <a:cubicBezTo>
                      <a:pt x="310" y="2005"/>
                      <a:pt x="320" y="2006"/>
                      <a:pt x="331" y="2006"/>
                    </a:cubicBezTo>
                    <a:cubicBezTo>
                      <a:pt x="567" y="2006"/>
                      <a:pt x="987" y="1334"/>
                      <a:pt x="1125" y="1334"/>
                    </a:cubicBezTo>
                    <a:cubicBezTo>
                      <a:pt x="1128" y="1334"/>
                      <a:pt x="1131" y="1334"/>
                      <a:pt x="1134" y="1335"/>
                    </a:cubicBezTo>
                    <a:lnTo>
                      <a:pt x="4237" y="1802"/>
                    </a:lnTo>
                    <a:lnTo>
                      <a:pt x="4237" y="234"/>
                    </a:lnTo>
                    <a:lnTo>
                      <a:pt x="3569" y="301"/>
                    </a:lnTo>
                    <a:cubicBezTo>
                      <a:pt x="2669" y="401"/>
                      <a:pt x="1134" y="535"/>
                      <a:pt x="1034" y="535"/>
                    </a:cubicBezTo>
                    <a:cubicBezTo>
                      <a:pt x="901" y="535"/>
                      <a:pt x="634" y="1"/>
                      <a:pt x="300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2625375" y="1297200"/>
                <a:ext cx="42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69" extrusionOk="0">
                    <a:moveTo>
                      <a:pt x="1" y="1"/>
                    </a:moveTo>
                    <a:lnTo>
                      <a:pt x="67" y="1669"/>
                    </a:lnTo>
                    <a:cubicBezTo>
                      <a:pt x="167" y="1101"/>
                      <a:pt x="134" y="534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2619550" y="1293025"/>
                <a:ext cx="8925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03" extrusionOk="0">
                    <a:moveTo>
                      <a:pt x="300" y="1"/>
                    </a:moveTo>
                    <a:cubicBezTo>
                      <a:pt x="0" y="1"/>
                      <a:pt x="34" y="1135"/>
                      <a:pt x="167" y="1702"/>
                    </a:cubicBezTo>
                    <a:cubicBezTo>
                      <a:pt x="167" y="1369"/>
                      <a:pt x="200" y="1068"/>
                      <a:pt x="267" y="735"/>
                    </a:cubicBezTo>
                    <a:cubicBezTo>
                      <a:pt x="267" y="668"/>
                      <a:pt x="300" y="568"/>
                      <a:pt x="334" y="501"/>
                    </a:cubicBezTo>
                    <a:cubicBezTo>
                      <a:pt x="334" y="501"/>
                      <a:pt x="334" y="468"/>
                      <a:pt x="367" y="468"/>
                    </a:cubicBezTo>
                    <a:cubicBezTo>
                      <a:pt x="382" y="457"/>
                      <a:pt x="400" y="452"/>
                      <a:pt x="422" y="452"/>
                    </a:cubicBezTo>
                    <a:cubicBezTo>
                      <a:pt x="593" y="452"/>
                      <a:pt x="945" y="768"/>
                      <a:pt x="1034" y="768"/>
                    </a:cubicBezTo>
                    <a:cubicBezTo>
                      <a:pt x="1037" y="770"/>
                      <a:pt x="1044" y="770"/>
                      <a:pt x="1054" y="770"/>
                    </a:cubicBezTo>
                    <a:cubicBezTo>
                      <a:pt x="1253" y="770"/>
                      <a:pt x="2775" y="460"/>
                      <a:pt x="3569" y="301"/>
                    </a:cubicBezTo>
                    <a:lnTo>
                      <a:pt x="3569" y="301"/>
                    </a:lnTo>
                    <a:cubicBezTo>
                      <a:pt x="2669" y="401"/>
                      <a:pt x="1134" y="535"/>
                      <a:pt x="1034" y="535"/>
                    </a:cubicBezTo>
                    <a:cubicBezTo>
                      <a:pt x="901" y="535"/>
                      <a:pt x="634" y="1"/>
                      <a:pt x="3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2669575" y="1392275"/>
                <a:ext cx="104275" cy="101000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4040" extrusionOk="0">
                    <a:moveTo>
                      <a:pt x="3069" y="0"/>
                    </a:moveTo>
                    <a:lnTo>
                      <a:pt x="2969" y="134"/>
                    </a:lnTo>
                    <a:cubicBezTo>
                      <a:pt x="2569" y="634"/>
                      <a:pt x="1101" y="2402"/>
                      <a:pt x="1001" y="2469"/>
                    </a:cubicBezTo>
                    <a:cubicBezTo>
                      <a:pt x="976" y="2506"/>
                      <a:pt x="872" y="2511"/>
                      <a:pt x="742" y="2511"/>
                    </a:cubicBezTo>
                    <a:cubicBezTo>
                      <a:pt x="698" y="2511"/>
                      <a:pt x="652" y="2511"/>
                      <a:pt x="605" y="2511"/>
                    </a:cubicBezTo>
                    <a:cubicBezTo>
                      <a:pt x="418" y="2511"/>
                      <a:pt x="217" y="2519"/>
                      <a:pt x="134" y="2602"/>
                    </a:cubicBezTo>
                    <a:cubicBezTo>
                      <a:pt x="1" y="2769"/>
                      <a:pt x="334" y="3169"/>
                      <a:pt x="734" y="3503"/>
                    </a:cubicBezTo>
                    <a:cubicBezTo>
                      <a:pt x="1047" y="3815"/>
                      <a:pt x="1418" y="4040"/>
                      <a:pt x="1546" y="4040"/>
                    </a:cubicBezTo>
                    <a:cubicBezTo>
                      <a:pt x="1554" y="4040"/>
                      <a:pt x="1562" y="4039"/>
                      <a:pt x="1568" y="4037"/>
                    </a:cubicBezTo>
                    <a:cubicBezTo>
                      <a:pt x="1735" y="3903"/>
                      <a:pt x="1535" y="3036"/>
                      <a:pt x="1668" y="2936"/>
                    </a:cubicBezTo>
                    <a:lnTo>
                      <a:pt x="4170" y="1101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2674575" y="1461500"/>
                <a:ext cx="300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35" extrusionOk="0">
                    <a:moveTo>
                      <a:pt x="1" y="0"/>
                    </a:moveTo>
                    <a:lnTo>
                      <a:pt x="1202" y="1134"/>
                    </a:lnTo>
                    <a:cubicBezTo>
                      <a:pt x="901" y="667"/>
                      <a:pt x="468" y="30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2669575" y="1395600"/>
                <a:ext cx="7425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3370" extrusionOk="0">
                    <a:moveTo>
                      <a:pt x="2969" y="1"/>
                    </a:moveTo>
                    <a:cubicBezTo>
                      <a:pt x="2569" y="501"/>
                      <a:pt x="1101" y="2269"/>
                      <a:pt x="1001" y="2336"/>
                    </a:cubicBezTo>
                    <a:cubicBezTo>
                      <a:pt x="976" y="2373"/>
                      <a:pt x="872" y="2378"/>
                      <a:pt x="742" y="2378"/>
                    </a:cubicBezTo>
                    <a:cubicBezTo>
                      <a:pt x="698" y="2378"/>
                      <a:pt x="652" y="2378"/>
                      <a:pt x="605" y="2378"/>
                    </a:cubicBezTo>
                    <a:cubicBezTo>
                      <a:pt x="418" y="2378"/>
                      <a:pt x="217" y="2386"/>
                      <a:pt x="134" y="2469"/>
                    </a:cubicBezTo>
                    <a:cubicBezTo>
                      <a:pt x="1" y="2636"/>
                      <a:pt x="334" y="3036"/>
                      <a:pt x="734" y="3370"/>
                    </a:cubicBezTo>
                    <a:cubicBezTo>
                      <a:pt x="601" y="3236"/>
                      <a:pt x="501" y="3070"/>
                      <a:pt x="434" y="2903"/>
                    </a:cubicBezTo>
                    <a:cubicBezTo>
                      <a:pt x="434" y="2870"/>
                      <a:pt x="434" y="2803"/>
                      <a:pt x="434" y="2769"/>
                    </a:cubicBezTo>
                    <a:cubicBezTo>
                      <a:pt x="468" y="2603"/>
                      <a:pt x="1035" y="2669"/>
                      <a:pt x="1168" y="2636"/>
                    </a:cubicBezTo>
                    <a:cubicBezTo>
                      <a:pt x="1302" y="2603"/>
                      <a:pt x="2969" y="1"/>
                      <a:pt x="29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2821350" y="1443975"/>
                <a:ext cx="51725" cy="10337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4135" extrusionOk="0">
                    <a:moveTo>
                      <a:pt x="234" y="1"/>
                    </a:moveTo>
                    <a:cubicBezTo>
                      <a:pt x="234" y="1"/>
                      <a:pt x="534" y="3003"/>
                      <a:pt x="534" y="3203"/>
                    </a:cubicBezTo>
                    <a:cubicBezTo>
                      <a:pt x="534" y="3236"/>
                      <a:pt x="434" y="3336"/>
                      <a:pt x="301" y="3470"/>
                    </a:cubicBezTo>
                    <a:cubicBezTo>
                      <a:pt x="167" y="3603"/>
                      <a:pt x="1" y="3770"/>
                      <a:pt x="1" y="3903"/>
                    </a:cubicBezTo>
                    <a:cubicBezTo>
                      <a:pt x="1" y="4073"/>
                      <a:pt x="352" y="4134"/>
                      <a:pt x="761" y="4134"/>
                    </a:cubicBezTo>
                    <a:cubicBezTo>
                      <a:pt x="1319" y="4134"/>
                      <a:pt x="1983" y="4019"/>
                      <a:pt x="2002" y="3903"/>
                    </a:cubicBezTo>
                    <a:cubicBezTo>
                      <a:pt x="2069" y="3670"/>
                      <a:pt x="1302" y="3169"/>
                      <a:pt x="1335" y="3069"/>
                    </a:cubicBezTo>
                    <a:cubicBezTo>
                      <a:pt x="1335" y="2969"/>
                      <a:pt x="1568" y="1502"/>
                      <a:pt x="1702" y="634"/>
                    </a:cubicBezTo>
                    <a:cubicBezTo>
                      <a:pt x="1769" y="234"/>
                      <a:pt x="1802" y="1"/>
                      <a:pt x="1802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2825525" y="1540100"/>
                <a:ext cx="4172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26" extrusionOk="0">
                    <a:moveTo>
                      <a:pt x="999" y="0"/>
                    </a:moveTo>
                    <a:cubicBezTo>
                      <a:pt x="659" y="0"/>
                      <a:pt x="324" y="44"/>
                      <a:pt x="0" y="125"/>
                    </a:cubicBezTo>
                    <a:lnTo>
                      <a:pt x="1668" y="58"/>
                    </a:lnTo>
                    <a:cubicBezTo>
                      <a:pt x="1445" y="19"/>
                      <a:pt x="1221" y="0"/>
                      <a:pt x="9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2821350" y="1459825"/>
                <a:ext cx="5172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501" extrusionOk="0">
                    <a:moveTo>
                      <a:pt x="1702" y="0"/>
                    </a:moveTo>
                    <a:cubicBezTo>
                      <a:pt x="1502" y="768"/>
                      <a:pt x="1135" y="2102"/>
                      <a:pt x="1101" y="2302"/>
                    </a:cubicBezTo>
                    <a:cubicBezTo>
                      <a:pt x="1068" y="2602"/>
                      <a:pt x="1468" y="2936"/>
                      <a:pt x="1468" y="3136"/>
                    </a:cubicBezTo>
                    <a:cubicBezTo>
                      <a:pt x="1468" y="3169"/>
                      <a:pt x="1435" y="3203"/>
                      <a:pt x="1402" y="3236"/>
                    </a:cubicBezTo>
                    <a:cubicBezTo>
                      <a:pt x="1335" y="3269"/>
                      <a:pt x="1235" y="3303"/>
                      <a:pt x="1168" y="3303"/>
                    </a:cubicBezTo>
                    <a:cubicBezTo>
                      <a:pt x="1031" y="3342"/>
                      <a:pt x="883" y="3358"/>
                      <a:pt x="737" y="3358"/>
                    </a:cubicBezTo>
                    <a:cubicBezTo>
                      <a:pt x="633" y="3358"/>
                      <a:pt x="531" y="3350"/>
                      <a:pt x="434" y="3336"/>
                    </a:cubicBezTo>
                    <a:cubicBezTo>
                      <a:pt x="401" y="3336"/>
                      <a:pt x="368" y="3303"/>
                      <a:pt x="334" y="3303"/>
                    </a:cubicBezTo>
                    <a:cubicBezTo>
                      <a:pt x="301" y="3269"/>
                      <a:pt x="301" y="3236"/>
                      <a:pt x="301" y="3236"/>
                    </a:cubicBezTo>
                    <a:cubicBezTo>
                      <a:pt x="267" y="3103"/>
                      <a:pt x="267" y="2969"/>
                      <a:pt x="301" y="2836"/>
                    </a:cubicBezTo>
                    <a:lnTo>
                      <a:pt x="301" y="2836"/>
                    </a:lnTo>
                    <a:cubicBezTo>
                      <a:pt x="167" y="2969"/>
                      <a:pt x="1" y="3136"/>
                      <a:pt x="1" y="3269"/>
                    </a:cubicBezTo>
                    <a:cubicBezTo>
                      <a:pt x="1" y="3439"/>
                      <a:pt x="358" y="3500"/>
                      <a:pt x="773" y="3500"/>
                    </a:cubicBezTo>
                    <a:cubicBezTo>
                      <a:pt x="1341" y="3500"/>
                      <a:pt x="2016" y="3385"/>
                      <a:pt x="2035" y="3269"/>
                    </a:cubicBezTo>
                    <a:cubicBezTo>
                      <a:pt x="2069" y="3069"/>
                      <a:pt x="1335" y="2535"/>
                      <a:pt x="1335" y="2435"/>
                    </a:cubicBezTo>
                    <a:cubicBezTo>
                      <a:pt x="1368" y="2335"/>
                      <a:pt x="1568" y="868"/>
                      <a:pt x="17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2920600" y="1394775"/>
                <a:ext cx="10260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082" extrusionOk="0">
                    <a:moveTo>
                      <a:pt x="1101" y="0"/>
                    </a:moveTo>
                    <a:lnTo>
                      <a:pt x="0" y="1101"/>
                    </a:lnTo>
                    <a:cubicBezTo>
                      <a:pt x="0" y="1101"/>
                      <a:pt x="2368" y="3003"/>
                      <a:pt x="2469" y="3169"/>
                    </a:cubicBezTo>
                    <a:cubicBezTo>
                      <a:pt x="2569" y="3236"/>
                      <a:pt x="2435" y="3870"/>
                      <a:pt x="2602" y="4037"/>
                    </a:cubicBezTo>
                    <a:cubicBezTo>
                      <a:pt x="2626" y="4067"/>
                      <a:pt x="2659" y="4081"/>
                      <a:pt x="2697" y="4081"/>
                    </a:cubicBezTo>
                    <a:cubicBezTo>
                      <a:pt x="2869" y="4081"/>
                      <a:pt x="3164" y="3809"/>
                      <a:pt x="3436" y="3536"/>
                    </a:cubicBezTo>
                    <a:cubicBezTo>
                      <a:pt x="3803" y="3136"/>
                      <a:pt x="4103" y="2702"/>
                      <a:pt x="4036" y="2602"/>
                    </a:cubicBezTo>
                    <a:cubicBezTo>
                      <a:pt x="3986" y="2539"/>
                      <a:pt x="3829" y="2524"/>
                      <a:pt x="3649" y="2524"/>
                    </a:cubicBezTo>
                    <a:cubicBezTo>
                      <a:pt x="3482" y="2524"/>
                      <a:pt x="3295" y="2537"/>
                      <a:pt x="3153" y="2537"/>
                    </a:cubicBezTo>
                    <a:cubicBezTo>
                      <a:pt x="3045" y="2537"/>
                      <a:pt x="2962" y="2529"/>
                      <a:pt x="2936" y="2502"/>
                    </a:cubicBezTo>
                    <a:cubicBezTo>
                      <a:pt x="2869" y="2402"/>
                      <a:pt x="1735" y="868"/>
                      <a:pt x="1268" y="234"/>
                    </a:cubicBez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2989800" y="1464000"/>
                <a:ext cx="283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201" extrusionOk="0">
                    <a:moveTo>
                      <a:pt x="1135" y="0"/>
                    </a:moveTo>
                    <a:cubicBezTo>
                      <a:pt x="668" y="300"/>
                      <a:pt x="301" y="734"/>
                      <a:pt x="1" y="1201"/>
                    </a:cubicBez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>
                <a:off x="2952275" y="1400600"/>
                <a:ext cx="7092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33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7" y="101"/>
                      <a:pt x="1302" y="2469"/>
                      <a:pt x="1435" y="2569"/>
                    </a:cubicBezTo>
                    <a:cubicBezTo>
                      <a:pt x="1474" y="2609"/>
                      <a:pt x="1540" y="2622"/>
                      <a:pt x="1618" y="2622"/>
                    </a:cubicBezTo>
                    <a:cubicBezTo>
                      <a:pt x="1781" y="2622"/>
                      <a:pt x="2001" y="2565"/>
                      <a:pt x="2164" y="2565"/>
                    </a:cubicBezTo>
                    <a:cubicBezTo>
                      <a:pt x="2190" y="2565"/>
                      <a:pt x="2214" y="2566"/>
                      <a:pt x="2236" y="2569"/>
                    </a:cubicBezTo>
                    <a:cubicBezTo>
                      <a:pt x="2302" y="2603"/>
                      <a:pt x="2369" y="2670"/>
                      <a:pt x="2336" y="2736"/>
                    </a:cubicBezTo>
                    <a:cubicBezTo>
                      <a:pt x="2369" y="2770"/>
                      <a:pt x="2369" y="2803"/>
                      <a:pt x="2336" y="2836"/>
                    </a:cubicBezTo>
                    <a:cubicBezTo>
                      <a:pt x="2302" y="3003"/>
                      <a:pt x="2269" y="3137"/>
                      <a:pt x="2169" y="3303"/>
                    </a:cubicBezTo>
                    <a:cubicBezTo>
                      <a:pt x="2536" y="2903"/>
                      <a:pt x="2836" y="2469"/>
                      <a:pt x="2736" y="2369"/>
                    </a:cubicBezTo>
                    <a:cubicBezTo>
                      <a:pt x="2698" y="2306"/>
                      <a:pt x="2544" y="2291"/>
                      <a:pt x="2365" y="2291"/>
                    </a:cubicBezTo>
                    <a:cubicBezTo>
                      <a:pt x="2199" y="2291"/>
                      <a:pt x="2011" y="2304"/>
                      <a:pt x="1871" y="2304"/>
                    </a:cubicBezTo>
                    <a:cubicBezTo>
                      <a:pt x="1765" y="2304"/>
                      <a:pt x="1686" y="2296"/>
                      <a:pt x="1669" y="2269"/>
                    </a:cubicBezTo>
                    <a:cubicBezTo>
                      <a:pt x="1602" y="2169"/>
                      <a:pt x="434" y="63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2841375" y="1415000"/>
                <a:ext cx="2587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51" extrusionOk="0">
                    <a:moveTo>
                      <a:pt x="356" y="1"/>
                    </a:moveTo>
                    <a:cubicBezTo>
                      <a:pt x="221" y="1"/>
                      <a:pt x="107" y="45"/>
                      <a:pt x="67" y="125"/>
                    </a:cubicBezTo>
                    <a:cubicBezTo>
                      <a:pt x="0" y="259"/>
                      <a:pt x="167" y="492"/>
                      <a:pt x="400" y="592"/>
                    </a:cubicBezTo>
                    <a:cubicBezTo>
                      <a:pt x="493" y="632"/>
                      <a:pt x="590" y="651"/>
                      <a:pt x="678" y="651"/>
                    </a:cubicBezTo>
                    <a:cubicBezTo>
                      <a:pt x="813" y="651"/>
                      <a:pt x="927" y="607"/>
                      <a:pt x="968" y="526"/>
                    </a:cubicBezTo>
                    <a:cubicBezTo>
                      <a:pt x="1034" y="392"/>
                      <a:pt x="867" y="192"/>
                      <a:pt x="634" y="59"/>
                    </a:cubicBezTo>
                    <a:cubicBezTo>
                      <a:pt x="542" y="19"/>
                      <a:pt x="445" y="1"/>
                      <a:pt x="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>
                <a:off x="2825725" y="1408025"/>
                <a:ext cx="365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16" extrusionOk="0">
                    <a:moveTo>
                      <a:pt x="787" y="0"/>
                    </a:moveTo>
                    <a:cubicBezTo>
                      <a:pt x="387" y="0"/>
                      <a:pt x="1" y="178"/>
                      <a:pt x="92" y="638"/>
                    </a:cubicBezTo>
                    <a:cubicBezTo>
                      <a:pt x="152" y="1148"/>
                      <a:pt x="779" y="1415"/>
                      <a:pt x="1244" y="1415"/>
                    </a:cubicBezTo>
                    <a:cubicBezTo>
                      <a:pt x="1296" y="1415"/>
                      <a:pt x="1346" y="1412"/>
                      <a:pt x="1393" y="1405"/>
                    </a:cubicBezTo>
                    <a:cubicBezTo>
                      <a:pt x="1460" y="1405"/>
                      <a:pt x="1460" y="1338"/>
                      <a:pt x="1427" y="1338"/>
                    </a:cubicBezTo>
                    <a:cubicBezTo>
                      <a:pt x="1060" y="1272"/>
                      <a:pt x="726" y="1138"/>
                      <a:pt x="459" y="871"/>
                    </a:cubicBezTo>
                    <a:cubicBezTo>
                      <a:pt x="293" y="738"/>
                      <a:pt x="226" y="505"/>
                      <a:pt x="326" y="304"/>
                    </a:cubicBezTo>
                    <a:cubicBezTo>
                      <a:pt x="426" y="38"/>
                      <a:pt x="660" y="71"/>
                      <a:pt x="893" y="38"/>
                    </a:cubicBezTo>
                    <a:lnTo>
                      <a:pt x="893" y="4"/>
                    </a:lnTo>
                    <a:cubicBezTo>
                      <a:pt x="858" y="1"/>
                      <a:pt x="822" y="0"/>
                      <a:pt x="7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1"/>
              <p:cNvSpPr/>
              <p:nvPr/>
            </p:nvSpPr>
            <p:spPr>
              <a:xfrm>
                <a:off x="2812175" y="1219950"/>
                <a:ext cx="333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96" extrusionOk="0">
                    <a:moveTo>
                      <a:pt x="477" y="1"/>
                    </a:moveTo>
                    <a:cubicBezTo>
                      <a:pt x="220" y="1"/>
                      <a:pt x="34" y="91"/>
                      <a:pt x="34" y="222"/>
                    </a:cubicBezTo>
                    <a:cubicBezTo>
                      <a:pt x="1" y="389"/>
                      <a:pt x="268" y="556"/>
                      <a:pt x="634" y="589"/>
                    </a:cubicBezTo>
                    <a:cubicBezTo>
                      <a:pt x="682" y="593"/>
                      <a:pt x="728" y="595"/>
                      <a:pt x="773" y="595"/>
                    </a:cubicBezTo>
                    <a:cubicBezTo>
                      <a:pt x="1074" y="595"/>
                      <a:pt x="1302" y="501"/>
                      <a:pt x="1302" y="355"/>
                    </a:cubicBezTo>
                    <a:cubicBezTo>
                      <a:pt x="1335" y="222"/>
                      <a:pt x="1035" y="55"/>
                      <a:pt x="701" y="22"/>
                    </a:cubicBezTo>
                    <a:cubicBezTo>
                      <a:pt x="623" y="8"/>
                      <a:pt x="547" y="1"/>
                      <a:pt x="4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2792175" y="1211100"/>
                <a:ext cx="39200" cy="311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44" extrusionOk="0">
                    <a:moveTo>
                      <a:pt x="1198" y="1"/>
                    </a:moveTo>
                    <a:cubicBezTo>
                      <a:pt x="842" y="1"/>
                      <a:pt x="472" y="115"/>
                      <a:pt x="300" y="409"/>
                    </a:cubicBezTo>
                    <a:cubicBezTo>
                      <a:pt x="0" y="910"/>
                      <a:pt x="667" y="1176"/>
                      <a:pt x="1034" y="1243"/>
                    </a:cubicBezTo>
                    <a:cubicBezTo>
                      <a:pt x="1068" y="1243"/>
                      <a:pt x="1068" y="1210"/>
                      <a:pt x="1034" y="1176"/>
                    </a:cubicBezTo>
                    <a:cubicBezTo>
                      <a:pt x="867" y="1110"/>
                      <a:pt x="701" y="1010"/>
                      <a:pt x="567" y="910"/>
                    </a:cubicBezTo>
                    <a:cubicBezTo>
                      <a:pt x="434" y="709"/>
                      <a:pt x="434" y="476"/>
                      <a:pt x="601" y="309"/>
                    </a:cubicBezTo>
                    <a:cubicBezTo>
                      <a:pt x="812" y="151"/>
                      <a:pt x="1086" y="55"/>
                      <a:pt x="1356" y="55"/>
                    </a:cubicBezTo>
                    <a:cubicBezTo>
                      <a:pt x="1427" y="55"/>
                      <a:pt x="1498" y="62"/>
                      <a:pt x="1568" y="76"/>
                    </a:cubicBezTo>
                    <a:lnTo>
                      <a:pt x="1568" y="42"/>
                    </a:lnTo>
                    <a:cubicBezTo>
                      <a:pt x="1453" y="16"/>
                      <a:pt x="1326" y="1"/>
                      <a:pt x="11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1"/>
              <p:cNvSpPr/>
              <p:nvPr/>
            </p:nvSpPr>
            <p:spPr>
              <a:xfrm>
                <a:off x="2738800" y="1351400"/>
                <a:ext cx="242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574" extrusionOk="0">
                    <a:moveTo>
                      <a:pt x="501" y="1"/>
                    </a:moveTo>
                    <a:cubicBezTo>
                      <a:pt x="234" y="1"/>
                      <a:pt x="0" y="134"/>
                      <a:pt x="0" y="268"/>
                    </a:cubicBezTo>
                    <a:cubicBezTo>
                      <a:pt x="0" y="435"/>
                      <a:pt x="234" y="568"/>
                      <a:pt x="501" y="568"/>
                    </a:cubicBezTo>
                    <a:cubicBezTo>
                      <a:pt x="525" y="571"/>
                      <a:pt x="549" y="573"/>
                      <a:pt x="573" y="573"/>
                    </a:cubicBezTo>
                    <a:cubicBezTo>
                      <a:pt x="780" y="573"/>
                      <a:pt x="968" y="450"/>
                      <a:pt x="968" y="301"/>
                    </a:cubicBezTo>
                    <a:cubicBezTo>
                      <a:pt x="968" y="134"/>
                      <a:pt x="767" y="1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>
                <a:off x="2722125" y="1346400"/>
                <a:ext cx="2837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248" extrusionOk="0">
                    <a:moveTo>
                      <a:pt x="901" y="1"/>
                    </a:moveTo>
                    <a:cubicBezTo>
                      <a:pt x="534" y="34"/>
                      <a:pt x="33" y="234"/>
                      <a:pt x="100" y="668"/>
                    </a:cubicBezTo>
                    <a:cubicBezTo>
                      <a:pt x="158" y="1047"/>
                      <a:pt x="624" y="1248"/>
                      <a:pt x="964" y="1248"/>
                    </a:cubicBezTo>
                    <a:cubicBezTo>
                      <a:pt x="1013" y="1248"/>
                      <a:pt x="1059" y="1243"/>
                      <a:pt x="1101" y="1235"/>
                    </a:cubicBezTo>
                    <a:cubicBezTo>
                      <a:pt x="1134" y="1202"/>
                      <a:pt x="1134" y="1168"/>
                      <a:pt x="1101" y="1135"/>
                    </a:cubicBezTo>
                    <a:cubicBezTo>
                      <a:pt x="834" y="1068"/>
                      <a:pt x="567" y="935"/>
                      <a:pt x="367" y="768"/>
                    </a:cubicBezTo>
                    <a:cubicBezTo>
                      <a:pt x="0" y="368"/>
                      <a:pt x="567" y="134"/>
                      <a:pt x="901" y="34"/>
                    </a:cubicBez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2769650" y="1311550"/>
                <a:ext cx="200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73" extrusionOk="0">
                    <a:moveTo>
                      <a:pt x="525" y="1"/>
                    </a:moveTo>
                    <a:cubicBezTo>
                      <a:pt x="475" y="1"/>
                      <a:pt x="421" y="9"/>
                      <a:pt x="367" y="27"/>
                    </a:cubicBezTo>
                    <a:cubicBezTo>
                      <a:pt x="167" y="60"/>
                      <a:pt x="0" y="161"/>
                      <a:pt x="34" y="294"/>
                    </a:cubicBezTo>
                    <a:cubicBezTo>
                      <a:pt x="60" y="423"/>
                      <a:pt x="186" y="472"/>
                      <a:pt x="334" y="472"/>
                    </a:cubicBezTo>
                    <a:cubicBezTo>
                      <a:pt x="377" y="472"/>
                      <a:pt x="422" y="468"/>
                      <a:pt x="467" y="461"/>
                    </a:cubicBezTo>
                    <a:cubicBezTo>
                      <a:pt x="668" y="427"/>
                      <a:pt x="801" y="294"/>
                      <a:pt x="801" y="161"/>
                    </a:cubicBezTo>
                    <a:cubicBezTo>
                      <a:pt x="777" y="63"/>
                      <a:pt x="663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1"/>
              <p:cNvSpPr/>
              <p:nvPr/>
            </p:nvSpPr>
            <p:spPr>
              <a:xfrm>
                <a:off x="2757150" y="1309725"/>
                <a:ext cx="26700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952" extrusionOk="0">
                    <a:moveTo>
                      <a:pt x="634" y="0"/>
                    </a:moveTo>
                    <a:lnTo>
                      <a:pt x="634" y="0"/>
                    </a:lnTo>
                    <a:cubicBezTo>
                      <a:pt x="367" y="100"/>
                      <a:pt x="33" y="334"/>
                      <a:pt x="167" y="667"/>
                    </a:cubicBezTo>
                    <a:cubicBezTo>
                      <a:pt x="257" y="870"/>
                      <a:pt x="501" y="951"/>
                      <a:pt x="721" y="951"/>
                    </a:cubicBezTo>
                    <a:cubicBezTo>
                      <a:pt x="826" y="951"/>
                      <a:pt x="925" y="933"/>
                      <a:pt x="1001" y="901"/>
                    </a:cubicBezTo>
                    <a:cubicBezTo>
                      <a:pt x="1068" y="867"/>
                      <a:pt x="1068" y="801"/>
                      <a:pt x="1001" y="801"/>
                    </a:cubicBezTo>
                    <a:cubicBezTo>
                      <a:pt x="767" y="801"/>
                      <a:pt x="567" y="767"/>
                      <a:pt x="367" y="667"/>
                    </a:cubicBezTo>
                    <a:cubicBezTo>
                      <a:pt x="0" y="434"/>
                      <a:pt x="400" y="133"/>
                      <a:pt x="6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2943950" y="1320875"/>
                <a:ext cx="308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728" extrusionOk="0">
                    <a:moveTo>
                      <a:pt x="753" y="0"/>
                    </a:moveTo>
                    <a:cubicBezTo>
                      <a:pt x="692" y="0"/>
                      <a:pt x="630" y="7"/>
                      <a:pt x="567" y="21"/>
                    </a:cubicBezTo>
                    <a:cubicBezTo>
                      <a:pt x="234" y="54"/>
                      <a:pt x="0" y="255"/>
                      <a:pt x="33" y="455"/>
                    </a:cubicBezTo>
                    <a:cubicBezTo>
                      <a:pt x="63" y="629"/>
                      <a:pt x="295" y="728"/>
                      <a:pt x="553" y="728"/>
                    </a:cubicBezTo>
                    <a:cubicBezTo>
                      <a:pt x="591" y="728"/>
                      <a:pt x="629" y="726"/>
                      <a:pt x="667" y="722"/>
                    </a:cubicBezTo>
                    <a:cubicBezTo>
                      <a:pt x="1001" y="688"/>
                      <a:pt x="1234" y="455"/>
                      <a:pt x="1201" y="255"/>
                    </a:cubicBezTo>
                    <a:cubicBezTo>
                      <a:pt x="1175" y="96"/>
                      <a:pt x="981" y="0"/>
                      <a:pt x="7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2926425" y="1318875"/>
                <a:ext cx="384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48" extrusionOk="0">
                    <a:moveTo>
                      <a:pt x="734" y="1"/>
                    </a:moveTo>
                    <a:cubicBezTo>
                      <a:pt x="434" y="234"/>
                      <a:pt x="1" y="635"/>
                      <a:pt x="334" y="1035"/>
                    </a:cubicBezTo>
                    <a:cubicBezTo>
                      <a:pt x="501" y="1244"/>
                      <a:pt x="759" y="1348"/>
                      <a:pt x="1027" y="1348"/>
                    </a:cubicBezTo>
                    <a:cubicBezTo>
                      <a:pt x="1187" y="1348"/>
                      <a:pt x="1352" y="1310"/>
                      <a:pt x="1502" y="1235"/>
                    </a:cubicBezTo>
                    <a:cubicBezTo>
                      <a:pt x="1535" y="1235"/>
                      <a:pt x="1502" y="1168"/>
                      <a:pt x="1468" y="1168"/>
                    </a:cubicBezTo>
                    <a:cubicBezTo>
                      <a:pt x="1397" y="1176"/>
                      <a:pt x="1328" y="1180"/>
                      <a:pt x="1261" y="1180"/>
                    </a:cubicBezTo>
                    <a:cubicBezTo>
                      <a:pt x="1042" y="1180"/>
                      <a:pt x="838" y="1137"/>
                      <a:pt x="634" y="1035"/>
                    </a:cubicBezTo>
                    <a:cubicBezTo>
                      <a:pt x="101" y="768"/>
                      <a:pt x="434" y="268"/>
                      <a:pt x="7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>
                <a:off x="4541750" y="2799950"/>
                <a:ext cx="1032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3115" extrusionOk="0">
                    <a:moveTo>
                      <a:pt x="668" y="0"/>
                    </a:moveTo>
                    <a:lnTo>
                      <a:pt x="0" y="1201"/>
                    </a:lnTo>
                    <a:cubicBezTo>
                      <a:pt x="0" y="1201"/>
                      <a:pt x="2669" y="2302"/>
                      <a:pt x="2836" y="2402"/>
                    </a:cubicBezTo>
                    <a:cubicBezTo>
                      <a:pt x="2902" y="2435"/>
                      <a:pt x="2969" y="3003"/>
                      <a:pt x="3136" y="3103"/>
                    </a:cubicBezTo>
                    <a:cubicBezTo>
                      <a:pt x="3152" y="3111"/>
                      <a:pt x="3170" y="3115"/>
                      <a:pt x="3188" y="3115"/>
                    </a:cubicBezTo>
                    <a:cubicBezTo>
                      <a:pt x="3533" y="3115"/>
                      <a:pt x="4128" y="1662"/>
                      <a:pt x="3970" y="1535"/>
                    </a:cubicBezTo>
                    <a:cubicBezTo>
                      <a:pt x="3951" y="1515"/>
                      <a:pt x="3920" y="1507"/>
                      <a:pt x="3882" y="1507"/>
                    </a:cubicBezTo>
                    <a:cubicBezTo>
                      <a:pt x="3676" y="1507"/>
                      <a:pt x="3244" y="1742"/>
                      <a:pt x="3102" y="1742"/>
                    </a:cubicBezTo>
                    <a:cubicBezTo>
                      <a:pt x="3088" y="1742"/>
                      <a:pt x="3077" y="1740"/>
                      <a:pt x="3069" y="1735"/>
                    </a:cubicBez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1"/>
              <p:cNvSpPr/>
              <p:nvPr/>
            </p:nvSpPr>
            <p:spPr>
              <a:xfrm>
                <a:off x="4623475" y="2842475"/>
                <a:ext cx="167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02" extrusionOk="0">
                    <a:moveTo>
                      <a:pt x="668" y="1"/>
                    </a:moveTo>
                    <a:cubicBezTo>
                      <a:pt x="367" y="368"/>
                      <a:pt x="134" y="835"/>
                      <a:pt x="0" y="1302"/>
                    </a:cubicBez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1"/>
              <p:cNvSpPr/>
              <p:nvPr/>
            </p:nvSpPr>
            <p:spPr>
              <a:xfrm>
                <a:off x="4541750" y="2799950"/>
                <a:ext cx="1032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3115" extrusionOk="0">
                    <a:moveTo>
                      <a:pt x="668" y="0"/>
                    </a:moveTo>
                    <a:lnTo>
                      <a:pt x="0" y="1201"/>
                    </a:lnTo>
                    <a:cubicBezTo>
                      <a:pt x="0" y="1201"/>
                      <a:pt x="2669" y="2302"/>
                      <a:pt x="2836" y="2402"/>
                    </a:cubicBezTo>
                    <a:cubicBezTo>
                      <a:pt x="2902" y="2435"/>
                      <a:pt x="2969" y="3003"/>
                      <a:pt x="3136" y="3103"/>
                    </a:cubicBezTo>
                    <a:cubicBezTo>
                      <a:pt x="3152" y="3111"/>
                      <a:pt x="3170" y="3115"/>
                      <a:pt x="3188" y="3115"/>
                    </a:cubicBezTo>
                    <a:cubicBezTo>
                      <a:pt x="3533" y="3115"/>
                      <a:pt x="4128" y="1662"/>
                      <a:pt x="3970" y="1535"/>
                    </a:cubicBezTo>
                    <a:cubicBezTo>
                      <a:pt x="3951" y="1515"/>
                      <a:pt x="3920" y="1507"/>
                      <a:pt x="3882" y="1507"/>
                    </a:cubicBezTo>
                    <a:cubicBezTo>
                      <a:pt x="3676" y="1507"/>
                      <a:pt x="3244" y="1742"/>
                      <a:pt x="3102" y="1742"/>
                    </a:cubicBezTo>
                    <a:cubicBezTo>
                      <a:pt x="3088" y="1742"/>
                      <a:pt x="3077" y="1740"/>
                      <a:pt x="3069" y="1735"/>
                    </a:cubicBez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1"/>
              <p:cNvSpPr/>
              <p:nvPr/>
            </p:nvSpPr>
            <p:spPr>
              <a:xfrm>
                <a:off x="4555925" y="2667350"/>
                <a:ext cx="1075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2536" extrusionOk="0">
                    <a:moveTo>
                      <a:pt x="3443" y="0"/>
                    </a:moveTo>
                    <a:cubicBezTo>
                      <a:pt x="3440" y="0"/>
                      <a:pt x="3438" y="0"/>
                      <a:pt x="3436" y="1"/>
                    </a:cubicBezTo>
                    <a:cubicBezTo>
                      <a:pt x="3236" y="1"/>
                      <a:pt x="3036" y="768"/>
                      <a:pt x="2903" y="768"/>
                    </a:cubicBezTo>
                    <a:lnTo>
                      <a:pt x="0" y="1235"/>
                    </a:lnTo>
                    <a:lnTo>
                      <a:pt x="401" y="2536"/>
                    </a:lnTo>
                    <a:cubicBezTo>
                      <a:pt x="401" y="2536"/>
                      <a:pt x="3069" y="1435"/>
                      <a:pt x="3236" y="1402"/>
                    </a:cubicBezTo>
                    <a:cubicBezTo>
                      <a:pt x="3241" y="1400"/>
                      <a:pt x="3246" y="1399"/>
                      <a:pt x="3253" y="1399"/>
                    </a:cubicBezTo>
                    <a:cubicBezTo>
                      <a:pt x="3371" y="1399"/>
                      <a:pt x="3740" y="1671"/>
                      <a:pt x="3940" y="1671"/>
                    </a:cubicBezTo>
                    <a:cubicBezTo>
                      <a:pt x="3950" y="1671"/>
                      <a:pt x="3960" y="1670"/>
                      <a:pt x="3970" y="1668"/>
                    </a:cubicBezTo>
                    <a:cubicBezTo>
                      <a:pt x="4300" y="1569"/>
                      <a:pt x="3650" y="0"/>
                      <a:pt x="344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1"/>
              <p:cNvSpPr/>
              <p:nvPr/>
            </p:nvSpPr>
            <p:spPr>
              <a:xfrm>
                <a:off x="4643475" y="2670675"/>
                <a:ext cx="12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3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8" y="501"/>
                      <a:pt x="234" y="968"/>
                      <a:pt x="501" y="136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1"/>
              <p:cNvSpPr/>
              <p:nvPr/>
            </p:nvSpPr>
            <p:spPr>
              <a:xfrm>
                <a:off x="4555925" y="2667350"/>
                <a:ext cx="1075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2536" extrusionOk="0">
                    <a:moveTo>
                      <a:pt x="3443" y="0"/>
                    </a:moveTo>
                    <a:cubicBezTo>
                      <a:pt x="3440" y="0"/>
                      <a:pt x="3438" y="0"/>
                      <a:pt x="3436" y="1"/>
                    </a:cubicBezTo>
                    <a:cubicBezTo>
                      <a:pt x="3236" y="1"/>
                      <a:pt x="3036" y="768"/>
                      <a:pt x="2903" y="768"/>
                    </a:cubicBezTo>
                    <a:lnTo>
                      <a:pt x="0" y="1235"/>
                    </a:lnTo>
                    <a:lnTo>
                      <a:pt x="401" y="2536"/>
                    </a:lnTo>
                    <a:cubicBezTo>
                      <a:pt x="401" y="2536"/>
                      <a:pt x="3069" y="1435"/>
                      <a:pt x="3236" y="1402"/>
                    </a:cubicBezTo>
                    <a:cubicBezTo>
                      <a:pt x="3241" y="1400"/>
                      <a:pt x="3246" y="1399"/>
                      <a:pt x="3253" y="1399"/>
                    </a:cubicBezTo>
                    <a:cubicBezTo>
                      <a:pt x="3371" y="1399"/>
                      <a:pt x="3740" y="1671"/>
                      <a:pt x="3940" y="1671"/>
                    </a:cubicBezTo>
                    <a:cubicBezTo>
                      <a:pt x="3950" y="1671"/>
                      <a:pt x="3960" y="1670"/>
                      <a:pt x="3970" y="1668"/>
                    </a:cubicBezTo>
                    <a:cubicBezTo>
                      <a:pt x="4300" y="1569"/>
                      <a:pt x="3650" y="0"/>
                      <a:pt x="3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>
                <a:off x="4482550" y="2544325"/>
                <a:ext cx="81375" cy="10052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4021" extrusionOk="0">
                    <a:moveTo>
                      <a:pt x="1628" y="1"/>
                    </a:moveTo>
                    <a:cubicBezTo>
                      <a:pt x="1598" y="1"/>
                      <a:pt x="1577" y="6"/>
                      <a:pt x="1568" y="18"/>
                    </a:cubicBezTo>
                    <a:cubicBezTo>
                      <a:pt x="1434" y="185"/>
                      <a:pt x="1801" y="852"/>
                      <a:pt x="1735" y="952"/>
                    </a:cubicBezTo>
                    <a:cubicBezTo>
                      <a:pt x="1668" y="1052"/>
                      <a:pt x="0" y="3354"/>
                      <a:pt x="0" y="3354"/>
                    </a:cubicBezTo>
                    <a:lnTo>
                      <a:pt x="1201" y="4021"/>
                    </a:lnTo>
                    <a:cubicBezTo>
                      <a:pt x="1201" y="4021"/>
                      <a:pt x="2335" y="1286"/>
                      <a:pt x="2402" y="1186"/>
                    </a:cubicBezTo>
                    <a:cubicBezTo>
                      <a:pt x="2468" y="1119"/>
                      <a:pt x="3002" y="1052"/>
                      <a:pt x="3102" y="852"/>
                    </a:cubicBezTo>
                    <a:cubicBezTo>
                      <a:pt x="3254" y="579"/>
                      <a:pt x="1939" y="1"/>
                      <a:pt x="162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>
                <a:off x="4525075" y="2546425"/>
                <a:ext cx="32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35" extrusionOk="0">
                    <a:moveTo>
                      <a:pt x="0" y="1"/>
                    </a:moveTo>
                    <a:cubicBezTo>
                      <a:pt x="401" y="301"/>
                      <a:pt x="834" y="534"/>
                      <a:pt x="1301" y="6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>
                <a:off x="4482550" y="2544325"/>
                <a:ext cx="81375" cy="10052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4021" extrusionOk="0">
                    <a:moveTo>
                      <a:pt x="1628" y="1"/>
                    </a:moveTo>
                    <a:cubicBezTo>
                      <a:pt x="1598" y="1"/>
                      <a:pt x="1577" y="6"/>
                      <a:pt x="1568" y="18"/>
                    </a:cubicBezTo>
                    <a:cubicBezTo>
                      <a:pt x="1434" y="185"/>
                      <a:pt x="1801" y="852"/>
                      <a:pt x="1735" y="952"/>
                    </a:cubicBezTo>
                    <a:cubicBezTo>
                      <a:pt x="1668" y="1052"/>
                      <a:pt x="0" y="3354"/>
                      <a:pt x="0" y="3354"/>
                    </a:cubicBezTo>
                    <a:lnTo>
                      <a:pt x="1201" y="4021"/>
                    </a:lnTo>
                    <a:cubicBezTo>
                      <a:pt x="1201" y="4021"/>
                      <a:pt x="2335" y="1286"/>
                      <a:pt x="2402" y="1186"/>
                    </a:cubicBezTo>
                    <a:cubicBezTo>
                      <a:pt x="2468" y="1119"/>
                      <a:pt x="3002" y="1052"/>
                      <a:pt x="3102" y="852"/>
                    </a:cubicBezTo>
                    <a:cubicBezTo>
                      <a:pt x="3254" y="579"/>
                      <a:pt x="1939" y="1"/>
                      <a:pt x="1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>
                <a:off x="4349275" y="2529125"/>
                <a:ext cx="6407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4062" extrusionOk="0">
                    <a:moveTo>
                      <a:pt x="1490" y="0"/>
                    </a:moveTo>
                    <a:cubicBezTo>
                      <a:pt x="1034" y="0"/>
                      <a:pt x="0" y="465"/>
                      <a:pt x="27" y="626"/>
                    </a:cubicBezTo>
                    <a:cubicBezTo>
                      <a:pt x="27" y="793"/>
                      <a:pt x="794" y="1026"/>
                      <a:pt x="828" y="1126"/>
                    </a:cubicBezTo>
                    <a:cubicBezTo>
                      <a:pt x="828" y="1260"/>
                      <a:pt x="1261" y="4062"/>
                      <a:pt x="1261" y="4062"/>
                    </a:cubicBezTo>
                    <a:lnTo>
                      <a:pt x="2562" y="3662"/>
                    </a:lnTo>
                    <a:cubicBezTo>
                      <a:pt x="2562" y="3662"/>
                      <a:pt x="1462" y="993"/>
                      <a:pt x="1428" y="826"/>
                    </a:cubicBezTo>
                    <a:cubicBezTo>
                      <a:pt x="1395" y="726"/>
                      <a:pt x="1762" y="292"/>
                      <a:pt x="1695" y="92"/>
                    </a:cubicBezTo>
                    <a:cubicBezTo>
                      <a:pt x="1676" y="27"/>
                      <a:pt x="1600" y="0"/>
                      <a:pt x="149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>
                <a:off x="4353275" y="2530575"/>
                <a:ext cx="350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68" extrusionOk="0">
                    <a:moveTo>
                      <a:pt x="1402" y="1"/>
                    </a:moveTo>
                    <a:lnTo>
                      <a:pt x="1" y="468"/>
                    </a:lnTo>
                    <a:cubicBezTo>
                      <a:pt x="501" y="435"/>
                      <a:pt x="968" y="268"/>
                      <a:pt x="14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4349275" y="2529125"/>
                <a:ext cx="6407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4062" extrusionOk="0">
                    <a:moveTo>
                      <a:pt x="1490" y="0"/>
                    </a:moveTo>
                    <a:cubicBezTo>
                      <a:pt x="1034" y="0"/>
                      <a:pt x="0" y="465"/>
                      <a:pt x="27" y="626"/>
                    </a:cubicBezTo>
                    <a:cubicBezTo>
                      <a:pt x="27" y="793"/>
                      <a:pt x="794" y="1026"/>
                      <a:pt x="828" y="1126"/>
                    </a:cubicBezTo>
                    <a:cubicBezTo>
                      <a:pt x="828" y="1260"/>
                      <a:pt x="1261" y="4062"/>
                      <a:pt x="1261" y="4062"/>
                    </a:cubicBezTo>
                    <a:lnTo>
                      <a:pt x="2562" y="3662"/>
                    </a:lnTo>
                    <a:cubicBezTo>
                      <a:pt x="2562" y="3662"/>
                      <a:pt x="1462" y="993"/>
                      <a:pt x="1428" y="826"/>
                    </a:cubicBezTo>
                    <a:cubicBezTo>
                      <a:pt x="1395" y="726"/>
                      <a:pt x="1762" y="292"/>
                      <a:pt x="1695" y="92"/>
                    </a:cubicBezTo>
                    <a:cubicBezTo>
                      <a:pt x="1676" y="27"/>
                      <a:pt x="1600" y="0"/>
                      <a:pt x="1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4224225" y="2626175"/>
                <a:ext cx="103225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3116" extrusionOk="0">
                    <a:moveTo>
                      <a:pt x="941" y="1"/>
                    </a:moveTo>
                    <a:cubicBezTo>
                      <a:pt x="596" y="1"/>
                      <a:pt x="1" y="1452"/>
                      <a:pt x="159" y="1547"/>
                    </a:cubicBezTo>
                    <a:cubicBezTo>
                      <a:pt x="179" y="1567"/>
                      <a:pt x="209" y="1575"/>
                      <a:pt x="248" y="1575"/>
                    </a:cubicBezTo>
                    <a:cubicBezTo>
                      <a:pt x="445" y="1575"/>
                      <a:pt x="850" y="1364"/>
                      <a:pt x="1029" y="1364"/>
                    </a:cubicBezTo>
                    <a:cubicBezTo>
                      <a:pt x="1056" y="1364"/>
                      <a:pt x="1078" y="1369"/>
                      <a:pt x="1093" y="1381"/>
                    </a:cubicBezTo>
                    <a:lnTo>
                      <a:pt x="3461" y="3115"/>
                    </a:lnTo>
                    <a:lnTo>
                      <a:pt x="4129" y="1914"/>
                    </a:lnTo>
                    <a:cubicBezTo>
                      <a:pt x="4129" y="1914"/>
                      <a:pt x="1460" y="814"/>
                      <a:pt x="1293" y="714"/>
                    </a:cubicBezTo>
                    <a:cubicBezTo>
                      <a:pt x="1227" y="647"/>
                      <a:pt x="1160" y="113"/>
                      <a:pt x="993" y="13"/>
                    </a:cubicBezTo>
                    <a:cubicBezTo>
                      <a:pt x="977" y="5"/>
                      <a:pt x="959" y="1"/>
                      <a:pt x="94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4229025" y="2628150"/>
                <a:ext cx="16700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36" extrusionOk="0">
                    <a:moveTo>
                      <a:pt x="668" y="1"/>
                    </a:moveTo>
                    <a:lnTo>
                      <a:pt x="0" y="1335"/>
                    </a:lnTo>
                    <a:cubicBezTo>
                      <a:pt x="334" y="935"/>
                      <a:pt x="534" y="501"/>
                      <a:pt x="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4224225" y="2626175"/>
                <a:ext cx="103225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3116" extrusionOk="0">
                    <a:moveTo>
                      <a:pt x="941" y="1"/>
                    </a:moveTo>
                    <a:cubicBezTo>
                      <a:pt x="596" y="1"/>
                      <a:pt x="1" y="1452"/>
                      <a:pt x="159" y="1547"/>
                    </a:cubicBezTo>
                    <a:cubicBezTo>
                      <a:pt x="179" y="1567"/>
                      <a:pt x="209" y="1575"/>
                      <a:pt x="248" y="1575"/>
                    </a:cubicBezTo>
                    <a:cubicBezTo>
                      <a:pt x="445" y="1575"/>
                      <a:pt x="850" y="1364"/>
                      <a:pt x="1029" y="1364"/>
                    </a:cubicBezTo>
                    <a:cubicBezTo>
                      <a:pt x="1056" y="1364"/>
                      <a:pt x="1078" y="1369"/>
                      <a:pt x="1093" y="1381"/>
                    </a:cubicBezTo>
                    <a:lnTo>
                      <a:pt x="3461" y="3115"/>
                    </a:lnTo>
                    <a:lnTo>
                      <a:pt x="4129" y="1914"/>
                    </a:lnTo>
                    <a:cubicBezTo>
                      <a:pt x="4129" y="1914"/>
                      <a:pt x="1460" y="814"/>
                      <a:pt x="1293" y="714"/>
                    </a:cubicBezTo>
                    <a:cubicBezTo>
                      <a:pt x="1227" y="647"/>
                      <a:pt x="1160" y="113"/>
                      <a:pt x="993" y="13"/>
                    </a:cubicBezTo>
                    <a:cubicBezTo>
                      <a:pt x="977" y="5"/>
                      <a:pt x="959" y="1"/>
                      <a:pt x="9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4205775" y="2772425"/>
                <a:ext cx="10750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2570" extrusionOk="0">
                    <a:moveTo>
                      <a:pt x="3899" y="1"/>
                    </a:moveTo>
                    <a:cubicBezTo>
                      <a:pt x="3899" y="1"/>
                      <a:pt x="1264" y="1101"/>
                      <a:pt x="1064" y="1135"/>
                    </a:cubicBezTo>
                    <a:cubicBezTo>
                      <a:pt x="1059" y="1136"/>
                      <a:pt x="1054" y="1137"/>
                      <a:pt x="1048" y="1137"/>
                    </a:cubicBezTo>
                    <a:cubicBezTo>
                      <a:pt x="932" y="1137"/>
                      <a:pt x="591" y="866"/>
                      <a:pt x="393" y="866"/>
                    </a:cubicBezTo>
                    <a:cubicBezTo>
                      <a:pt x="383" y="866"/>
                      <a:pt x="373" y="866"/>
                      <a:pt x="363" y="868"/>
                    </a:cubicBezTo>
                    <a:cubicBezTo>
                      <a:pt x="0" y="1000"/>
                      <a:pt x="650" y="2570"/>
                      <a:pt x="857" y="2570"/>
                    </a:cubicBezTo>
                    <a:cubicBezTo>
                      <a:pt x="860" y="2570"/>
                      <a:pt x="862" y="2569"/>
                      <a:pt x="864" y="2569"/>
                    </a:cubicBezTo>
                    <a:cubicBezTo>
                      <a:pt x="1064" y="2536"/>
                      <a:pt x="1264" y="1769"/>
                      <a:pt x="1397" y="1769"/>
                    </a:cubicBezTo>
                    <a:lnTo>
                      <a:pt x="4300" y="1301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4214025" y="2798275"/>
                <a:ext cx="117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402" extrusionOk="0">
                    <a:moveTo>
                      <a:pt x="0" y="1"/>
                    </a:moveTo>
                    <a:lnTo>
                      <a:pt x="467" y="1402"/>
                    </a:lnTo>
                    <a:cubicBezTo>
                      <a:pt x="400" y="901"/>
                      <a:pt x="234" y="4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1"/>
              <p:cNvSpPr/>
              <p:nvPr/>
            </p:nvSpPr>
            <p:spPr>
              <a:xfrm>
                <a:off x="4205775" y="2772425"/>
                <a:ext cx="10750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2570" extrusionOk="0">
                    <a:moveTo>
                      <a:pt x="3899" y="1"/>
                    </a:moveTo>
                    <a:cubicBezTo>
                      <a:pt x="3899" y="1"/>
                      <a:pt x="1264" y="1101"/>
                      <a:pt x="1064" y="1135"/>
                    </a:cubicBezTo>
                    <a:cubicBezTo>
                      <a:pt x="1059" y="1136"/>
                      <a:pt x="1054" y="1137"/>
                      <a:pt x="1048" y="1137"/>
                    </a:cubicBezTo>
                    <a:cubicBezTo>
                      <a:pt x="932" y="1137"/>
                      <a:pt x="591" y="866"/>
                      <a:pt x="393" y="866"/>
                    </a:cubicBezTo>
                    <a:cubicBezTo>
                      <a:pt x="383" y="866"/>
                      <a:pt x="373" y="866"/>
                      <a:pt x="363" y="868"/>
                    </a:cubicBezTo>
                    <a:cubicBezTo>
                      <a:pt x="0" y="1000"/>
                      <a:pt x="650" y="2570"/>
                      <a:pt x="857" y="2570"/>
                    </a:cubicBezTo>
                    <a:cubicBezTo>
                      <a:pt x="860" y="2570"/>
                      <a:pt x="862" y="2569"/>
                      <a:pt x="864" y="2569"/>
                    </a:cubicBezTo>
                    <a:cubicBezTo>
                      <a:pt x="1064" y="2536"/>
                      <a:pt x="1264" y="1769"/>
                      <a:pt x="1397" y="1769"/>
                    </a:cubicBezTo>
                    <a:lnTo>
                      <a:pt x="4300" y="1301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1"/>
              <p:cNvSpPr/>
              <p:nvPr/>
            </p:nvSpPr>
            <p:spPr>
              <a:xfrm>
                <a:off x="4305375" y="2859150"/>
                <a:ext cx="8127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3997" extrusionOk="0">
                    <a:moveTo>
                      <a:pt x="2050" y="1"/>
                    </a:moveTo>
                    <a:cubicBezTo>
                      <a:pt x="2050" y="1"/>
                      <a:pt x="949" y="2669"/>
                      <a:pt x="849" y="2803"/>
                    </a:cubicBezTo>
                    <a:cubicBezTo>
                      <a:pt x="783" y="2903"/>
                      <a:pt x="249" y="2970"/>
                      <a:pt x="149" y="3136"/>
                    </a:cubicBezTo>
                    <a:cubicBezTo>
                      <a:pt x="0" y="3434"/>
                      <a:pt x="1257" y="3997"/>
                      <a:pt x="1626" y="3997"/>
                    </a:cubicBezTo>
                    <a:cubicBezTo>
                      <a:pt x="1670" y="3997"/>
                      <a:pt x="1702" y="3988"/>
                      <a:pt x="1717" y="3970"/>
                    </a:cubicBezTo>
                    <a:cubicBezTo>
                      <a:pt x="1817" y="3837"/>
                      <a:pt x="1450" y="3136"/>
                      <a:pt x="1516" y="3036"/>
                    </a:cubicBezTo>
                    <a:cubicBezTo>
                      <a:pt x="1583" y="2936"/>
                      <a:pt x="3251" y="668"/>
                      <a:pt x="3251" y="668"/>
                    </a:cubicBez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4311575" y="2940875"/>
                <a:ext cx="32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35" extrusionOk="0">
                    <a:moveTo>
                      <a:pt x="1" y="1"/>
                    </a:moveTo>
                    <a:lnTo>
                      <a:pt x="1302" y="635"/>
                    </a:lnTo>
                    <a:cubicBezTo>
                      <a:pt x="901" y="334"/>
                      <a:pt x="468" y="134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4305375" y="2859150"/>
                <a:ext cx="8127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3997" extrusionOk="0">
                    <a:moveTo>
                      <a:pt x="2050" y="1"/>
                    </a:moveTo>
                    <a:cubicBezTo>
                      <a:pt x="2050" y="1"/>
                      <a:pt x="949" y="2669"/>
                      <a:pt x="849" y="2803"/>
                    </a:cubicBezTo>
                    <a:cubicBezTo>
                      <a:pt x="783" y="2903"/>
                      <a:pt x="249" y="2970"/>
                      <a:pt x="149" y="3136"/>
                    </a:cubicBezTo>
                    <a:cubicBezTo>
                      <a:pt x="0" y="3434"/>
                      <a:pt x="1257" y="3997"/>
                      <a:pt x="1626" y="3997"/>
                    </a:cubicBezTo>
                    <a:cubicBezTo>
                      <a:pt x="1670" y="3997"/>
                      <a:pt x="1702" y="3988"/>
                      <a:pt x="1717" y="3970"/>
                    </a:cubicBezTo>
                    <a:cubicBezTo>
                      <a:pt x="1817" y="3837"/>
                      <a:pt x="1450" y="3136"/>
                      <a:pt x="1516" y="3036"/>
                    </a:cubicBezTo>
                    <a:cubicBezTo>
                      <a:pt x="1583" y="2936"/>
                      <a:pt x="3251" y="668"/>
                      <a:pt x="3251" y="668"/>
                    </a:cubicBez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4455025" y="2873325"/>
                <a:ext cx="64900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4042" extrusionOk="0">
                    <a:moveTo>
                      <a:pt x="1335" y="1"/>
                    </a:moveTo>
                    <a:lnTo>
                      <a:pt x="0" y="368"/>
                    </a:lnTo>
                    <a:cubicBezTo>
                      <a:pt x="0" y="368"/>
                      <a:pt x="1134" y="3036"/>
                      <a:pt x="1168" y="3203"/>
                    </a:cubicBezTo>
                    <a:cubicBezTo>
                      <a:pt x="1168" y="3303"/>
                      <a:pt x="834" y="3737"/>
                      <a:pt x="901" y="3937"/>
                    </a:cubicBezTo>
                    <a:cubicBezTo>
                      <a:pt x="921" y="4011"/>
                      <a:pt x="1003" y="4042"/>
                      <a:pt x="1121" y="4042"/>
                    </a:cubicBezTo>
                    <a:cubicBezTo>
                      <a:pt x="1583" y="4042"/>
                      <a:pt x="2595" y="3570"/>
                      <a:pt x="2569" y="3437"/>
                    </a:cubicBezTo>
                    <a:cubicBezTo>
                      <a:pt x="2569" y="3236"/>
                      <a:pt x="1802" y="3036"/>
                      <a:pt x="1802" y="2903"/>
                    </a:cubicBezTo>
                    <a:lnTo>
                      <a:pt x="1335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4480875" y="2960900"/>
                <a:ext cx="350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68" extrusionOk="0">
                    <a:moveTo>
                      <a:pt x="1401" y="0"/>
                    </a:moveTo>
                    <a:lnTo>
                      <a:pt x="1401" y="0"/>
                    </a:lnTo>
                    <a:cubicBezTo>
                      <a:pt x="901" y="67"/>
                      <a:pt x="434" y="200"/>
                      <a:pt x="0" y="467"/>
                    </a:cubicBezTo>
                    <a:lnTo>
                      <a:pt x="14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4455025" y="2873325"/>
                <a:ext cx="64900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4042" extrusionOk="0">
                    <a:moveTo>
                      <a:pt x="1335" y="1"/>
                    </a:moveTo>
                    <a:lnTo>
                      <a:pt x="0" y="368"/>
                    </a:lnTo>
                    <a:cubicBezTo>
                      <a:pt x="0" y="368"/>
                      <a:pt x="1134" y="3036"/>
                      <a:pt x="1168" y="3203"/>
                    </a:cubicBezTo>
                    <a:cubicBezTo>
                      <a:pt x="1168" y="3303"/>
                      <a:pt x="834" y="3737"/>
                      <a:pt x="901" y="3937"/>
                    </a:cubicBezTo>
                    <a:cubicBezTo>
                      <a:pt x="921" y="4011"/>
                      <a:pt x="1003" y="4042"/>
                      <a:pt x="1121" y="4042"/>
                    </a:cubicBezTo>
                    <a:cubicBezTo>
                      <a:pt x="1583" y="4042"/>
                      <a:pt x="2595" y="3570"/>
                      <a:pt x="2569" y="3437"/>
                    </a:cubicBezTo>
                    <a:cubicBezTo>
                      <a:pt x="2569" y="3236"/>
                      <a:pt x="1802" y="3036"/>
                      <a:pt x="1802" y="2903"/>
                    </a:cubicBezTo>
                    <a:lnTo>
                      <a:pt x="13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4556750" y="2784100"/>
                <a:ext cx="129975" cy="8027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3211" extrusionOk="0">
                    <a:moveTo>
                      <a:pt x="501" y="1"/>
                    </a:moveTo>
                    <a:lnTo>
                      <a:pt x="1" y="1302"/>
                    </a:lnTo>
                    <a:cubicBezTo>
                      <a:pt x="1" y="1302"/>
                      <a:pt x="3804" y="2469"/>
                      <a:pt x="3970" y="2569"/>
                    </a:cubicBezTo>
                    <a:cubicBezTo>
                      <a:pt x="4070" y="2602"/>
                      <a:pt x="4204" y="3136"/>
                      <a:pt x="4404" y="3203"/>
                    </a:cubicBezTo>
                    <a:cubicBezTo>
                      <a:pt x="4417" y="3208"/>
                      <a:pt x="4430" y="3210"/>
                      <a:pt x="4443" y="3210"/>
                    </a:cubicBezTo>
                    <a:cubicBezTo>
                      <a:pt x="4772" y="3210"/>
                      <a:pt x="5198" y="1663"/>
                      <a:pt x="5038" y="1535"/>
                    </a:cubicBezTo>
                    <a:cubicBezTo>
                      <a:pt x="5022" y="1525"/>
                      <a:pt x="5001" y="1521"/>
                      <a:pt x="4977" y="1521"/>
                    </a:cubicBezTo>
                    <a:cubicBezTo>
                      <a:pt x="4769" y="1521"/>
                      <a:pt x="4304" y="1842"/>
                      <a:pt x="4164" y="1842"/>
                    </a:cubicBezTo>
                    <a:cubicBezTo>
                      <a:pt x="4153" y="1842"/>
                      <a:pt x="4144" y="1840"/>
                      <a:pt x="4137" y="1835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4669350" y="2826625"/>
                <a:ext cx="12525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02" extrusionOk="0">
                    <a:moveTo>
                      <a:pt x="500" y="1"/>
                    </a:moveTo>
                    <a:lnTo>
                      <a:pt x="500" y="1"/>
                    </a:lnTo>
                    <a:cubicBezTo>
                      <a:pt x="234" y="434"/>
                      <a:pt x="67" y="901"/>
                      <a:pt x="0" y="1402"/>
                    </a:cubicBezTo>
                    <a:lnTo>
                      <a:pt x="5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4550925" y="2629800"/>
                <a:ext cx="133350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3371" extrusionOk="0">
                    <a:moveTo>
                      <a:pt x="4309" y="1"/>
                    </a:moveTo>
                    <a:cubicBezTo>
                      <a:pt x="4307" y="1"/>
                      <a:pt x="4305" y="1"/>
                      <a:pt x="4303" y="1"/>
                    </a:cubicBezTo>
                    <a:cubicBezTo>
                      <a:pt x="4103" y="1"/>
                      <a:pt x="4003" y="835"/>
                      <a:pt x="3870" y="835"/>
                    </a:cubicBezTo>
                    <a:cubicBezTo>
                      <a:pt x="3770" y="835"/>
                      <a:pt x="0" y="2070"/>
                      <a:pt x="0" y="2070"/>
                    </a:cubicBezTo>
                    <a:lnTo>
                      <a:pt x="567" y="3371"/>
                    </a:lnTo>
                    <a:cubicBezTo>
                      <a:pt x="567" y="3371"/>
                      <a:pt x="4070" y="1469"/>
                      <a:pt x="4237" y="1436"/>
                    </a:cubicBezTo>
                    <a:cubicBezTo>
                      <a:pt x="4242" y="1434"/>
                      <a:pt x="4248" y="1433"/>
                      <a:pt x="4256" y="1433"/>
                    </a:cubicBezTo>
                    <a:cubicBezTo>
                      <a:pt x="4366" y="1433"/>
                      <a:pt x="4691" y="1623"/>
                      <a:pt x="4903" y="1623"/>
                    </a:cubicBezTo>
                    <a:cubicBezTo>
                      <a:pt x="4941" y="1623"/>
                      <a:pt x="4975" y="1617"/>
                      <a:pt x="5004" y="1603"/>
                    </a:cubicBezTo>
                    <a:cubicBezTo>
                      <a:pt x="5334" y="1471"/>
                      <a:pt x="4489" y="1"/>
                      <a:pt x="4309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4661000" y="2632325"/>
                <a:ext cx="158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302" extrusionOk="0">
                    <a:moveTo>
                      <a:pt x="0" y="1"/>
                    </a:moveTo>
                    <a:cubicBezTo>
                      <a:pt x="101" y="468"/>
                      <a:pt x="334" y="935"/>
                      <a:pt x="634" y="13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4465850" y="2507200"/>
                <a:ext cx="822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5073" extrusionOk="0">
                    <a:moveTo>
                      <a:pt x="1677" y="0"/>
                    </a:moveTo>
                    <a:cubicBezTo>
                      <a:pt x="1605" y="0"/>
                      <a:pt x="1555" y="11"/>
                      <a:pt x="1535" y="35"/>
                    </a:cubicBezTo>
                    <a:cubicBezTo>
                      <a:pt x="1402" y="202"/>
                      <a:pt x="1902" y="836"/>
                      <a:pt x="1836" y="936"/>
                    </a:cubicBezTo>
                    <a:cubicBezTo>
                      <a:pt x="1769" y="1069"/>
                      <a:pt x="1" y="4572"/>
                      <a:pt x="1" y="4572"/>
                    </a:cubicBezTo>
                    <a:lnTo>
                      <a:pt x="1302" y="5072"/>
                    </a:lnTo>
                    <a:cubicBezTo>
                      <a:pt x="1302" y="5072"/>
                      <a:pt x="2469" y="1270"/>
                      <a:pt x="2536" y="1103"/>
                    </a:cubicBezTo>
                    <a:cubicBezTo>
                      <a:pt x="2569" y="1003"/>
                      <a:pt x="3136" y="903"/>
                      <a:pt x="3203" y="669"/>
                    </a:cubicBezTo>
                    <a:cubicBezTo>
                      <a:pt x="3289" y="384"/>
                      <a:pt x="2104" y="0"/>
                      <a:pt x="16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4508400" y="2508900"/>
                <a:ext cx="342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50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0" y="268"/>
                      <a:pt x="867" y="434"/>
                      <a:pt x="1368" y="5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4310050" y="2512850"/>
                <a:ext cx="8495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5080" extrusionOk="0">
                    <a:moveTo>
                      <a:pt x="1494" y="1"/>
                    </a:moveTo>
                    <a:cubicBezTo>
                      <a:pt x="1058" y="1"/>
                      <a:pt x="0" y="636"/>
                      <a:pt x="28" y="777"/>
                    </a:cubicBezTo>
                    <a:cubicBezTo>
                      <a:pt x="62" y="977"/>
                      <a:pt x="829" y="1110"/>
                      <a:pt x="862" y="1210"/>
                    </a:cubicBezTo>
                    <a:cubicBezTo>
                      <a:pt x="896" y="1310"/>
                      <a:pt x="2130" y="5080"/>
                      <a:pt x="2130" y="5080"/>
                    </a:cubicBezTo>
                    <a:lnTo>
                      <a:pt x="3398" y="4546"/>
                    </a:lnTo>
                    <a:cubicBezTo>
                      <a:pt x="3398" y="4546"/>
                      <a:pt x="1530" y="1010"/>
                      <a:pt x="1463" y="843"/>
                    </a:cubicBezTo>
                    <a:cubicBezTo>
                      <a:pt x="1429" y="743"/>
                      <a:pt x="1730" y="276"/>
                      <a:pt x="1663" y="76"/>
                    </a:cubicBezTo>
                    <a:cubicBezTo>
                      <a:pt x="1636" y="23"/>
                      <a:pt x="1576" y="1"/>
                      <a:pt x="1494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4313250" y="2513900"/>
                <a:ext cx="333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68" extrusionOk="0">
                    <a:moveTo>
                      <a:pt x="1335" y="1"/>
                    </a:moveTo>
                    <a:lnTo>
                      <a:pt x="1" y="668"/>
                    </a:lnTo>
                    <a:cubicBezTo>
                      <a:pt x="501" y="535"/>
                      <a:pt x="935" y="334"/>
                      <a:pt x="13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4185775" y="2644725"/>
                <a:ext cx="13000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3208" extrusionOk="0">
                    <a:moveTo>
                      <a:pt x="767" y="1"/>
                    </a:moveTo>
                    <a:cubicBezTo>
                      <a:pt x="436" y="1"/>
                      <a:pt x="1" y="1576"/>
                      <a:pt x="163" y="1673"/>
                    </a:cubicBezTo>
                    <a:cubicBezTo>
                      <a:pt x="182" y="1689"/>
                      <a:pt x="208" y="1696"/>
                      <a:pt x="239" y="1696"/>
                    </a:cubicBezTo>
                    <a:cubicBezTo>
                      <a:pt x="449" y="1696"/>
                      <a:pt x="878" y="1366"/>
                      <a:pt x="1033" y="1366"/>
                    </a:cubicBezTo>
                    <a:cubicBezTo>
                      <a:pt x="1045" y="1366"/>
                      <a:pt x="1055" y="1368"/>
                      <a:pt x="1063" y="1373"/>
                    </a:cubicBezTo>
                    <a:cubicBezTo>
                      <a:pt x="1163" y="1439"/>
                      <a:pt x="4699" y="3207"/>
                      <a:pt x="4699" y="3207"/>
                    </a:cubicBezTo>
                    <a:lnTo>
                      <a:pt x="5200" y="1940"/>
                    </a:lnTo>
                    <a:cubicBezTo>
                      <a:pt x="5200" y="1940"/>
                      <a:pt x="1364" y="772"/>
                      <a:pt x="1230" y="672"/>
                    </a:cubicBezTo>
                    <a:cubicBezTo>
                      <a:pt x="1130" y="639"/>
                      <a:pt x="997" y="105"/>
                      <a:pt x="796" y="5"/>
                    </a:cubicBezTo>
                    <a:cubicBezTo>
                      <a:pt x="787" y="2"/>
                      <a:pt x="777" y="1"/>
                      <a:pt x="767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4190675" y="2648175"/>
                <a:ext cx="117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368" extrusionOk="0">
                    <a:moveTo>
                      <a:pt x="467" y="0"/>
                    </a:moveTo>
                    <a:lnTo>
                      <a:pt x="0" y="1368"/>
                    </a:lnTo>
                    <a:cubicBezTo>
                      <a:pt x="267" y="968"/>
                      <a:pt x="434" y="501"/>
                      <a:pt x="4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4188250" y="2795775"/>
                <a:ext cx="13252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3371" extrusionOk="0">
                    <a:moveTo>
                      <a:pt x="4767" y="1"/>
                    </a:moveTo>
                    <a:cubicBezTo>
                      <a:pt x="4767" y="1"/>
                      <a:pt x="1231" y="1869"/>
                      <a:pt x="1064" y="1935"/>
                    </a:cubicBezTo>
                    <a:cubicBezTo>
                      <a:pt x="1059" y="1937"/>
                      <a:pt x="1053" y="1938"/>
                      <a:pt x="1046" y="1938"/>
                    </a:cubicBezTo>
                    <a:cubicBezTo>
                      <a:pt x="938" y="1938"/>
                      <a:pt x="635" y="1748"/>
                      <a:pt x="430" y="1748"/>
                    </a:cubicBezTo>
                    <a:cubicBezTo>
                      <a:pt x="393" y="1748"/>
                      <a:pt x="359" y="1754"/>
                      <a:pt x="331" y="1769"/>
                    </a:cubicBezTo>
                    <a:cubicBezTo>
                      <a:pt x="1" y="1900"/>
                      <a:pt x="845" y="3370"/>
                      <a:pt x="1025" y="3370"/>
                    </a:cubicBezTo>
                    <a:cubicBezTo>
                      <a:pt x="1027" y="3370"/>
                      <a:pt x="1029" y="3370"/>
                      <a:pt x="1031" y="3370"/>
                    </a:cubicBezTo>
                    <a:cubicBezTo>
                      <a:pt x="1198" y="3336"/>
                      <a:pt x="1331" y="2536"/>
                      <a:pt x="1465" y="2536"/>
                    </a:cubicBezTo>
                    <a:cubicBezTo>
                      <a:pt x="1565" y="2536"/>
                      <a:pt x="5301" y="1302"/>
                      <a:pt x="5301" y="1302"/>
                    </a:cubicBezTo>
                    <a:lnTo>
                      <a:pt x="476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4195675" y="2844150"/>
                <a:ext cx="158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335" extrusionOk="0">
                    <a:moveTo>
                      <a:pt x="0" y="0"/>
                    </a:moveTo>
                    <a:lnTo>
                      <a:pt x="634" y="1335"/>
                    </a:lnTo>
                    <a:cubicBezTo>
                      <a:pt x="534" y="834"/>
                      <a:pt x="300" y="401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4323750" y="2875000"/>
                <a:ext cx="829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073" extrusionOk="0">
                    <a:moveTo>
                      <a:pt x="2016" y="1"/>
                    </a:moveTo>
                    <a:cubicBezTo>
                      <a:pt x="2016" y="1"/>
                      <a:pt x="848" y="3837"/>
                      <a:pt x="781" y="4003"/>
                    </a:cubicBezTo>
                    <a:cubicBezTo>
                      <a:pt x="715" y="4103"/>
                      <a:pt x="181" y="4204"/>
                      <a:pt x="114" y="4404"/>
                    </a:cubicBezTo>
                    <a:cubicBezTo>
                      <a:pt x="0" y="4689"/>
                      <a:pt x="1205" y="5072"/>
                      <a:pt x="1639" y="5072"/>
                    </a:cubicBezTo>
                    <a:cubicBezTo>
                      <a:pt x="1712" y="5072"/>
                      <a:pt x="1763" y="5061"/>
                      <a:pt x="1782" y="5037"/>
                    </a:cubicBezTo>
                    <a:cubicBezTo>
                      <a:pt x="1882" y="4871"/>
                      <a:pt x="1415" y="4270"/>
                      <a:pt x="1482" y="4137"/>
                    </a:cubicBezTo>
                    <a:cubicBezTo>
                      <a:pt x="1549" y="4037"/>
                      <a:pt x="3317" y="501"/>
                      <a:pt x="3317" y="501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4329100" y="2988425"/>
                <a:ext cx="350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01" extrusionOk="0">
                    <a:moveTo>
                      <a:pt x="0" y="0"/>
                    </a:moveTo>
                    <a:lnTo>
                      <a:pt x="1401" y="500"/>
                    </a:lnTo>
                    <a:cubicBezTo>
                      <a:pt x="968" y="234"/>
                      <a:pt x="501" y="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4476700" y="2870000"/>
                <a:ext cx="858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5067" extrusionOk="0">
                    <a:moveTo>
                      <a:pt x="1301" y="0"/>
                    </a:moveTo>
                    <a:lnTo>
                      <a:pt x="1" y="534"/>
                    </a:lnTo>
                    <a:cubicBezTo>
                      <a:pt x="1" y="534"/>
                      <a:pt x="1902" y="4070"/>
                      <a:pt x="1935" y="4237"/>
                    </a:cubicBezTo>
                    <a:cubicBezTo>
                      <a:pt x="1969" y="4337"/>
                      <a:pt x="1668" y="4804"/>
                      <a:pt x="1768" y="5004"/>
                    </a:cubicBezTo>
                    <a:cubicBezTo>
                      <a:pt x="1788" y="5048"/>
                      <a:pt x="1837" y="5067"/>
                      <a:pt x="1907" y="5067"/>
                    </a:cubicBezTo>
                    <a:cubicBezTo>
                      <a:pt x="2315" y="5067"/>
                      <a:pt x="3431" y="4413"/>
                      <a:pt x="3403" y="4270"/>
                    </a:cubicBezTo>
                    <a:cubicBezTo>
                      <a:pt x="3370" y="4103"/>
                      <a:pt x="2569" y="3970"/>
                      <a:pt x="2569" y="3836"/>
                    </a:cubicBezTo>
                    <a:cubicBezTo>
                      <a:pt x="2536" y="3736"/>
                      <a:pt x="1301" y="0"/>
                      <a:pt x="1301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5900" y="2980075"/>
                <a:ext cx="32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35" extrusionOk="0">
                    <a:moveTo>
                      <a:pt x="1302" y="1"/>
                    </a:moveTo>
                    <a:cubicBezTo>
                      <a:pt x="835" y="101"/>
                      <a:pt x="368" y="301"/>
                      <a:pt x="1" y="634"/>
                    </a:cubicBezTo>
                    <a:lnTo>
                      <a:pt x="130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259875" y="2584350"/>
                <a:ext cx="360275" cy="337975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13519" extrusionOk="0">
                    <a:moveTo>
                      <a:pt x="6615" y="0"/>
                    </a:moveTo>
                    <a:cubicBezTo>
                      <a:pt x="3299" y="0"/>
                      <a:pt x="1107" y="2324"/>
                      <a:pt x="368" y="5422"/>
                    </a:cubicBezTo>
                    <a:cubicBezTo>
                      <a:pt x="1" y="6890"/>
                      <a:pt x="201" y="8424"/>
                      <a:pt x="901" y="9792"/>
                    </a:cubicBezTo>
                    <a:cubicBezTo>
                      <a:pt x="1869" y="11593"/>
                      <a:pt x="3537" y="12894"/>
                      <a:pt x="5538" y="13328"/>
                    </a:cubicBezTo>
                    <a:cubicBezTo>
                      <a:pt x="6071" y="13454"/>
                      <a:pt x="6635" y="13519"/>
                      <a:pt x="7208" y="13519"/>
                    </a:cubicBezTo>
                    <a:cubicBezTo>
                      <a:pt x="9969" y="13519"/>
                      <a:pt x="12943" y="12010"/>
                      <a:pt x="13744" y="8558"/>
                    </a:cubicBezTo>
                    <a:cubicBezTo>
                      <a:pt x="14411" y="6022"/>
                      <a:pt x="13510" y="3287"/>
                      <a:pt x="11476" y="1653"/>
                    </a:cubicBezTo>
                    <a:cubicBezTo>
                      <a:pt x="10575" y="952"/>
                      <a:pt x="9541" y="452"/>
                      <a:pt x="8440" y="218"/>
                    </a:cubicBezTo>
                    <a:cubicBezTo>
                      <a:pt x="7799" y="70"/>
                      <a:pt x="7190" y="0"/>
                      <a:pt x="6615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4282400" y="2625650"/>
                <a:ext cx="337750" cy="2966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1867" extrusionOk="0">
                    <a:moveTo>
                      <a:pt x="10575" y="1"/>
                    </a:moveTo>
                    <a:cubicBezTo>
                      <a:pt x="12242" y="2836"/>
                      <a:pt x="12242" y="7573"/>
                      <a:pt x="7906" y="9641"/>
                    </a:cubicBezTo>
                    <a:cubicBezTo>
                      <a:pt x="7062" y="10040"/>
                      <a:pt x="6219" y="10202"/>
                      <a:pt x="5404" y="10202"/>
                    </a:cubicBezTo>
                    <a:cubicBezTo>
                      <a:pt x="3220" y="10202"/>
                      <a:pt x="1239" y="9038"/>
                      <a:pt x="0" y="8140"/>
                    </a:cubicBezTo>
                    <a:lnTo>
                      <a:pt x="0" y="8140"/>
                    </a:lnTo>
                    <a:cubicBezTo>
                      <a:pt x="968" y="9941"/>
                      <a:pt x="2636" y="11242"/>
                      <a:pt x="4637" y="11676"/>
                    </a:cubicBezTo>
                    <a:cubicBezTo>
                      <a:pt x="5170" y="11802"/>
                      <a:pt x="5734" y="11867"/>
                      <a:pt x="6307" y="11867"/>
                    </a:cubicBezTo>
                    <a:cubicBezTo>
                      <a:pt x="9068" y="11867"/>
                      <a:pt x="12042" y="10358"/>
                      <a:pt x="12843" y="6906"/>
                    </a:cubicBezTo>
                    <a:cubicBezTo>
                      <a:pt x="13510" y="4370"/>
                      <a:pt x="12609" y="1635"/>
                      <a:pt x="10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4560100" y="2723125"/>
                <a:ext cx="105100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006" extrusionOk="0">
                    <a:moveTo>
                      <a:pt x="3877" y="0"/>
                    </a:moveTo>
                    <a:cubicBezTo>
                      <a:pt x="3669" y="0"/>
                      <a:pt x="3248" y="673"/>
                      <a:pt x="3080" y="673"/>
                    </a:cubicBezTo>
                    <a:cubicBezTo>
                      <a:pt x="3076" y="673"/>
                      <a:pt x="3073" y="672"/>
                      <a:pt x="3069" y="672"/>
                    </a:cubicBezTo>
                    <a:lnTo>
                      <a:pt x="167" y="238"/>
                    </a:lnTo>
                    <a:lnTo>
                      <a:pt x="0" y="205"/>
                    </a:lnTo>
                    <a:lnTo>
                      <a:pt x="0" y="1772"/>
                    </a:lnTo>
                    <a:cubicBezTo>
                      <a:pt x="0" y="1772"/>
                      <a:pt x="3002" y="1472"/>
                      <a:pt x="3203" y="1472"/>
                    </a:cubicBezTo>
                    <a:cubicBezTo>
                      <a:pt x="3336" y="1472"/>
                      <a:pt x="3703" y="2006"/>
                      <a:pt x="3903" y="2006"/>
                    </a:cubicBezTo>
                    <a:cubicBezTo>
                      <a:pt x="4137" y="2006"/>
                      <a:pt x="4203" y="1405"/>
                      <a:pt x="4137" y="872"/>
                    </a:cubicBezTo>
                    <a:cubicBezTo>
                      <a:pt x="4103" y="438"/>
                      <a:pt x="4003" y="4"/>
                      <a:pt x="3903" y="4"/>
                    </a:cubicBezTo>
                    <a:cubicBezTo>
                      <a:pt x="3895" y="2"/>
                      <a:pt x="3886" y="0"/>
                      <a:pt x="38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4656000" y="2727400"/>
                <a:ext cx="335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669" extrusionOk="0">
                    <a:moveTo>
                      <a:pt x="100" y="0"/>
                    </a:moveTo>
                    <a:lnTo>
                      <a:pt x="100" y="0"/>
                    </a:lnTo>
                    <a:cubicBezTo>
                      <a:pt x="0" y="567"/>
                      <a:pt x="0" y="1134"/>
                      <a:pt x="134" y="1668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4564275" y="2723200"/>
                <a:ext cx="9925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970" extrusionOk="0">
                    <a:moveTo>
                      <a:pt x="0" y="268"/>
                    </a:moveTo>
                    <a:lnTo>
                      <a:pt x="30" y="273"/>
                    </a:lnTo>
                    <a:lnTo>
                      <a:pt x="30" y="273"/>
                    </a:lnTo>
                    <a:cubicBezTo>
                      <a:pt x="15" y="270"/>
                      <a:pt x="5" y="268"/>
                      <a:pt x="0" y="268"/>
                    </a:cubicBezTo>
                    <a:close/>
                    <a:moveTo>
                      <a:pt x="3723" y="0"/>
                    </a:moveTo>
                    <a:cubicBezTo>
                      <a:pt x="3521" y="0"/>
                      <a:pt x="3085" y="703"/>
                      <a:pt x="2913" y="703"/>
                    </a:cubicBezTo>
                    <a:cubicBezTo>
                      <a:pt x="2909" y="703"/>
                      <a:pt x="2906" y="703"/>
                      <a:pt x="2902" y="702"/>
                    </a:cubicBezTo>
                    <a:lnTo>
                      <a:pt x="30" y="273"/>
                    </a:lnTo>
                    <a:lnTo>
                      <a:pt x="30" y="273"/>
                    </a:lnTo>
                    <a:cubicBezTo>
                      <a:pt x="343" y="333"/>
                      <a:pt x="2760" y="970"/>
                      <a:pt x="3021" y="970"/>
                    </a:cubicBezTo>
                    <a:cubicBezTo>
                      <a:pt x="3027" y="970"/>
                      <a:pt x="3032" y="970"/>
                      <a:pt x="3036" y="969"/>
                    </a:cubicBezTo>
                    <a:cubicBezTo>
                      <a:pt x="3202" y="969"/>
                      <a:pt x="3402" y="635"/>
                      <a:pt x="3569" y="468"/>
                    </a:cubicBezTo>
                    <a:cubicBezTo>
                      <a:pt x="3593" y="445"/>
                      <a:pt x="3633" y="421"/>
                      <a:pt x="3678" y="421"/>
                    </a:cubicBezTo>
                    <a:cubicBezTo>
                      <a:pt x="3697" y="421"/>
                      <a:pt x="3717" y="425"/>
                      <a:pt x="3736" y="435"/>
                    </a:cubicBezTo>
                    <a:cubicBezTo>
                      <a:pt x="3769" y="435"/>
                      <a:pt x="3769" y="468"/>
                      <a:pt x="3803" y="468"/>
                    </a:cubicBezTo>
                    <a:cubicBezTo>
                      <a:pt x="3869" y="602"/>
                      <a:pt x="3936" y="735"/>
                      <a:pt x="3970" y="902"/>
                    </a:cubicBezTo>
                    <a:cubicBezTo>
                      <a:pt x="3936" y="435"/>
                      <a:pt x="3836" y="35"/>
                      <a:pt x="3736" y="1"/>
                    </a:cubicBezTo>
                    <a:cubicBezTo>
                      <a:pt x="3732" y="1"/>
                      <a:pt x="3727" y="0"/>
                      <a:pt x="37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4510900" y="2572850"/>
                <a:ext cx="10260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048" extrusionOk="0">
                    <a:moveTo>
                      <a:pt x="2655" y="0"/>
                    </a:moveTo>
                    <a:cubicBezTo>
                      <a:pt x="2635" y="0"/>
                      <a:pt x="2617" y="4"/>
                      <a:pt x="2602" y="11"/>
                    </a:cubicBezTo>
                    <a:cubicBezTo>
                      <a:pt x="2435" y="145"/>
                      <a:pt x="2635" y="1012"/>
                      <a:pt x="2502" y="1112"/>
                    </a:cubicBezTo>
                    <a:lnTo>
                      <a:pt x="67" y="2880"/>
                    </a:lnTo>
                    <a:lnTo>
                      <a:pt x="0" y="2947"/>
                    </a:lnTo>
                    <a:lnTo>
                      <a:pt x="1101" y="4047"/>
                    </a:lnTo>
                    <a:cubicBezTo>
                      <a:pt x="1101" y="4047"/>
                      <a:pt x="3002" y="1712"/>
                      <a:pt x="3136" y="1546"/>
                    </a:cubicBezTo>
                    <a:cubicBezTo>
                      <a:pt x="3159" y="1530"/>
                      <a:pt x="3211" y="1525"/>
                      <a:pt x="3279" y="1525"/>
                    </a:cubicBezTo>
                    <a:cubicBezTo>
                      <a:pt x="3373" y="1525"/>
                      <a:pt x="3497" y="1534"/>
                      <a:pt x="3620" y="1534"/>
                    </a:cubicBezTo>
                    <a:cubicBezTo>
                      <a:pt x="3785" y="1534"/>
                      <a:pt x="3949" y="1518"/>
                      <a:pt x="4036" y="1446"/>
                    </a:cubicBezTo>
                    <a:cubicBezTo>
                      <a:pt x="4103" y="1345"/>
                      <a:pt x="4036" y="1179"/>
                      <a:pt x="3870" y="945"/>
                    </a:cubicBezTo>
                    <a:cubicBezTo>
                      <a:pt x="3530" y="544"/>
                      <a:pt x="2905" y="0"/>
                      <a:pt x="2655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4580100" y="2576450"/>
                <a:ext cx="3090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1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4" y="468"/>
                      <a:pt x="735" y="835"/>
                      <a:pt x="1235" y="113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4512550" y="2572850"/>
                <a:ext cx="951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2914" extrusionOk="0">
                    <a:moveTo>
                      <a:pt x="2615" y="0"/>
                    </a:moveTo>
                    <a:cubicBezTo>
                      <a:pt x="2597" y="0"/>
                      <a:pt x="2582" y="4"/>
                      <a:pt x="2569" y="11"/>
                    </a:cubicBezTo>
                    <a:cubicBezTo>
                      <a:pt x="2369" y="145"/>
                      <a:pt x="2569" y="1012"/>
                      <a:pt x="2436" y="1112"/>
                    </a:cubicBezTo>
                    <a:lnTo>
                      <a:pt x="1" y="2913"/>
                    </a:lnTo>
                    <a:cubicBezTo>
                      <a:pt x="201" y="2813"/>
                      <a:pt x="2736" y="1446"/>
                      <a:pt x="2836" y="1279"/>
                    </a:cubicBezTo>
                    <a:cubicBezTo>
                      <a:pt x="2936" y="1112"/>
                      <a:pt x="2803" y="712"/>
                      <a:pt x="2870" y="545"/>
                    </a:cubicBezTo>
                    <a:cubicBezTo>
                      <a:pt x="2870" y="512"/>
                      <a:pt x="2936" y="512"/>
                      <a:pt x="3003" y="512"/>
                    </a:cubicBezTo>
                    <a:cubicBezTo>
                      <a:pt x="3036" y="512"/>
                      <a:pt x="3103" y="545"/>
                      <a:pt x="3136" y="545"/>
                    </a:cubicBezTo>
                    <a:cubicBezTo>
                      <a:pt x="3370" y="645"/>
                      <a:pt x="3603" y="812"/>
                      <a:pt x="3804" y="979"/>
                    </a:cubicBezTo>
                    <a:cubicBezTo>
                      <a:pt x="3464" y="546"/>
                      <a:pt x="2839" y="0"/>
                      <a:pt x="2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4412500" y="2519025"/>
                <a:ext cx="50875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4166" extrusionOk="0">
                    <a:moveTo>
                      <a:pt x="1267" y="1"/>
                    </a:moveTo>
                    <a:cubicBezTo>
                      <a:pt x="721" y="1"/>
                      <a:pt x="74" y="119"/>
                      <a:pt x="33" y="263"/>
                    </a:cubicBezTo>
                    <a:cubicBezTo>
                      <a:pt x="0" y="463"/>
                      <a:pt x="734" y="930"/>
                      <a:pt x="701" y="1097"/>
                    </a:cubicBezTo>
                    <a:cubicBezTo>
                      <a:pt x="701" y="1230"/>
                      <a:pt x="267" y="3999"/>
                      <a:pt x="234" y="4166"/>
                    </a:cubicBezTo>
                    <a:lnTo>
                      <a:pt x="1801" y="4166"/>
                    </a:lnTo>
                    <a:cubicBezTo>
                      <a:pt x="1801" y="4166"/>
                      <a:pt x="1501" y="1163"/>
                      <a:pt x="1501" y="963"/>
                    </a:cubicBezTo>
                    <a:cubicBezTo>
                      <a:pt x="1534" y="830"/>
                      <a:pt x="2035" y="496"/>
                      <a:pt x="2035" y="263"/>
                    </a:cubicBezTo>
                    <a:cubicBezTo>
                      <a:pt x="2035" y="229"/>
                      <a:pt x="2035" y="196"/>
                      <a:pt x="2001" y="163"/>
                    </a:cubicBezTo>
                    <a:cubicBezTo>
                      <a:pt x="1912" y="47"/>
                      <a:pt x="1609" y="1"/>
                      <a:pt x="1267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4418325" y="2523075"/>
                <a:ext cx="4172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26" extrusionOk="0">
                    <a:moveTo>
                      <a:pt x="1668" y="1"/>
                    </a:moveTo>
                    <a:lnTo>
                      <a:pt x="1" y="67"/>
                    </a:lnTo>
                    <a:cubicBezTo>
                      <a:pt x="211" y="107"/>
                      <a:pt x="427" y="126"/>
                      <a:pt x="646" y="126"/>
                    </a:cubicBezTo>
                    <a:cubicBezTo>
                      <a:pt x="982" y="126"/>
                      <a:pt x="1325" y="82"/>
                      <a:pt x="1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4412500" y="2519025"/>
                <a:ext cx="5005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4166" extrusionOk="0">
                    <a:moveTo>
                      <a:pt x="1267" y="1"/>
                    </a:moveTo>
                    <a:cubicBezTo>
                      <a:pt x="721" y="1"/>
                      <a:pt x="74" y="119"/>
                      <a:pt x="33" y="263"/>
                    </a:cubicBezTo>
                    <a:cubicBezTo>
                      <a:pt x="0" y="463"/>
                      <a:pt x="734" y="930"/>
                      <a:pt x="734" y="1097"/>
                    </a:cubicBezTo>
                    <a:cubicBezTo>
                      <a:pt x="701" y="1230"/>
                      <a:pt x="267" y="3965"/>
                      <a:pt x="267" y="4166"/>
                    </a:cubicBezTo>
                    <a:cubicBezTo>
                      <a:pt x="300" y="3999"/>
                      <a:pt x="934" y="1330"/>
                      <a:pt x="967" y="1097"/>
                    </a:cubicBezTo>
                    <a:cubicBezTo>
                      <a:pt x="1001" y="830"/>
                      <a:pt x="600" y="563"/>
                      <a:pt x="567" y="396"/>
                    </a:cubicBezTo>
                    <a:cubicBezTo>
                      <a:pt x="567" y="363"/>
                      <a:pt x="600" y="330"/>
                      <a:pt x="667" y="263"/>
                    </a:cubicBezTo>
                    <a:lnTo>
                      <a:pt x="801" y="196"/>
                    </a:lnTo>
                    <a:cubicBezTo>
                      <a:pt x="1002" y="104"/>
                      <a:pt x="1224" y="53"/>
                      <a:pt x="1449" y="53"/>
                    </a:cubicBezTo>
                    <a:cubicBezTo>
                      <a:pt x="1634" y="53"/>
                      <a:pt x="1821" y="88"/>
                      <a:pt x="2001" y="163"/>
                    </a:cubicBezTo>
                    <a:cubicBezTo>
                      <a:pt x="1912" y="47"/>
                      <a:pt x="1609" y="1"/>
                      <a:pt x="1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4260975" y="2569825"/>
                <a:ext cx="103175" cy="10172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4069" extrusionOk="0">
                    <a:moveTo>
                      <a:pt x="1467" y="0"/>
                    </a:moveTo>
                    <a:cubicBezTo>
                      <a:pt x="1061" y="0"/>
                      <a:pt x="1" y="1283"/>
                      <a:pt x="123" y="1466"/>
                    </a:cubicBezTo>
                    <a:cubicBezTo>
                      <a:pt x="190" y="1533"/>
                      <a:pt x="257" y="1533"/>
                      <a:pt x="357" y="1533"/>
                    </a:cubicBezTo>
                    <a:cubicBezTo>
                      <a:pt x="404" y="1538"/>
                      <a:pt x="454" y="1540"/>
                      <a:pt x="507" y="1540"/>
                    </a:cubicBezTo>
                    <a:cubicBezTo>
                      <a:pt x="672" y="1540"/>
                      <a:pt x="857" y="1521"/>
                      <a:pt x="994" y="1521"/>
                    </a:cubicBezTo>
                    <a:cubicBezTo>
                      <a:pt x="1093" y="1521"/>
                      <a:pt x="1167" y="1531"/>
                      <a:pt x="1191" y="1567"/>
                    </a:cubicBezTo>
                    <a:lnTo>
                      <a:pt x="3026" y="4068"/>
                    </a:lnTo>
                    <a:lnTo>
                      <a:pt x="4126" y="2968"/>
                    </a:lnTo>
                    <a:lnTo>
                      <a:pt x="3392" y="2367"/>
                    </a:lnTo>
                    <a:cubicBezTo>
                      <a:pt x="2692" y="1800"/>
                      <a:pt x="1725" y="999"/>
                      <a:pt x="1658" y="933"/>
                    </a:cubicBezTo>
                    <a:cubicBezTo>
                      <a:pt x="1591" y="833"/>
                      <a:pt x="1725" y="232"/>
                      <a:pt x="1558" y="32"/>
                    </a:cubicBezTo>
                    <a:cubicBezTo>
                      <a:pt x="1533" y="10"/>
                      <a:pt x="1503" y="0"/>
                      <a:pt x="146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4266550" y="2572275"/>
                <a:ext cx="2837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202" extrusionOk="0">
                    <a:moveTo>
                      <a:pt x="1135" y="1"/>
                    </a:moveTo>
                    <a:lnTo>
                      <a:pt x="1" y="1202"/>
                    </a:lnTo>
                    <a:cubicBezTo>
                      <a:pt x="468" y="901"/>
                      <a:pt x="868" y="468"/>
                      <a:pt x="11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4260975" y="2569825"/>
                <a:ext cx="84825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2368" extrusionOk="0">
                    <a:moveTo>
                      <a:pt x="1441" y="0"/>
                    </a:moveTo>
                    <a:cubicBezTo>
                      <a:pt x="1061" y="0"/>
                      <a:pt x="1" y="1283"/>
                      <a:pt x="123" y="1466"/>
                    </a:cubicBezTo>
                    <a:cubicBezTo>
                      <a:pt x="190" y="1533"/>
                      <a:pt x="257" y="1533"/>
                      <a:pt x="357" y="1533"/>
                    </a:cubicBezTo>
                    <a:cubicBezTo>
                      <a:pt x="290" y="1533"/>
                      <a:pt x="257" y="1500"/>
                      <a:pt x="224" y="1466"/>
                    </a:cubicBezTo>
                    <a:cubicBezTo>
                      <a:pt x="190" y="1433"/>
                      <a:pt x="224" y="1366"/>
                      <a:pt x="257" y="1300"/>
                    </a:cubicBezTo>
                    <a:cubicBezTo>
                      <a:pt x="257" y="1266"/>
                      <a:pt x="290" y="1266"/>
                      <a:pt x="290" y="1233"/>
                    </a:cubicBezTo>
                    <a:cubicBezTo>
                      <a:pt x="390" y="1100"/>
                      <a:pt x="524" y="966"/>
                      <a:pt x="657" y="866"/>
                    </a:cubicBezTo>
                    <a:cubicBezTo>
                      <a:pt x="757" y="733"/>
                      <a:pt x="924" y="633"/>
                      <a:pt x="1057" y="566"/>
                    </a:cubicBezTo>
                    <a:cubicBezTo>
                      <a:pt x="1091" y="532"/>
                      <a:pt x="1124" y="532"/>
                      <a:pt x="1191" y="532"/>
                    </a:cubicBezTo>
                    <a:cubicBezTo>
                      <a:pt x="1358" y="566"/>
                      <a:pt x="1358" y="966"/>
                      <a:pt x="1424" y="1100"/>
                    </a:cubicBezTo>
                    <a:cubicBezTo>
                      <a:pt x="2058" y="1567"/>
                      <a:pt x="2692" y="2000"/>
                      <a:pt x="3392" y="2367"/>
                    </a:cubicBezTo>
                    <a:cubicBezTo>
                      <a:pt x="2692" y="1800"/>
                      <a:pt x="1725" y="999"/>
                      <a:pt x="1658" y="933"/>
                    </a:cubicBezTo>
                    <a:cubicBezTo>
                      <a:pt x="1591" y="833"/>
                      <a:pt x="1725" y="232"/>
                      <a:pt x="1524" y="32"/>
                    </a:cubicBezTo>
                    <a:cubicBezTo>
                      <a:pt x="1503" y="10"/>
                      <a:pt x="1475" y="0"/>
                      <a:pt x="14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4208175" y="2719050"/>
                <a:ext cx="1051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007" extrusionOk="0">
                    <a:moveTo>
                      <a:pt x="301" y="1"/>
                    </a:moveTo>
                    <a:cubicBezTo>
                      <a:pt x="1" y="1"/>
                      <a:pt x="34" y="1135"/>
                      <a:pt x="167" y="1702"/>
                    </a:cubicBezTo>
                    <a:cubicBezTo>
                      <a:pt x="201" y="1869"/>
                      <a:pt x="234" y="2002"/>
                      <a:pt x="301" y="2002"/>
                    </a:cubicBezTo>
                    <a:cubicBezTo>
                      <a:pt x="309" y="2005"/>
                      <a:pt x="318" y="2006"/>
                      <a:pt x="327" y="2006"/>
                    </a:cubicBezTo>
                    <a:cubicBezTo>
                      <a:pt x="535" y="2006"/>
                      <a:pt x="956" y="1334"/>
                      <a:pt x="1124" y="1334"/>
                    </a:cubicBezTo>
                    <a:cubicBezTo>
                      <a:pt x="1127" y="1334"/>
                      <a:pt x="1131" y="1334"/>
                      <a:pt x="1135" y="1335"/>
                    </a:cubicBezTo>
                    <a:lnTo>
                      <a:pt x="4204" y="1802"/>
                    </a:lnTo>
                    <a:lnTo>
                      <a:pt x="4204" y="234"/>
                    </a:lnTo>
                    <a:lnTo>
                      <a:pt x="3536" y="301"/>
                    </a:lnTo>
                    <a:cubicBezTo>
                      <a:pt x="2636" y="401"/>
                      <a:pt x="1135" y="534"/>
                      <a:pt x="1001" y="534"/>
                    </a:cubicBezTo>
                    <a:cubicBezTo>
                      <a:pt x="901" y="534"/>
                      <a:pt x="534" y="1"/>
                      <a:pt x="30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4213175" y="2723225"/>
                <a:ext cx="42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69" extrusionOk="0">
                    <a:moveTo>
                      <a:pt x="1" y="0"/>
                    </a:moveTo>
                    <a:lnTo>
                      <a:pt x="67" y="1668"/>
                    </a:lnTo>
                    <a:cubicBezTo>
                      <a:pt x="167" y="1101"/>
                      <a:pt x="167" y="534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4208175" y="2719050"/>
                <a:ext cx="884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702" extrusionOk="0">
                    <a:moveTo>
                      <a:pt x="301" y="1"/>
                    </a:moveTo>
                    <a:cubicBezTo>
                      <a:pt x="1" y="1"/>
                      <a:pt x="34" y="1135"/>
                      <a:pt x="167" y="1702"/>
                    </a:cubicBezTo>
                    <a:cubicBezTo>
                      <a:pt x="134" y="1368"/>
                      <a:pt x="167" y="1068"/>
                      <a:pt x="234" y="735"/>
                    </a:cubicBezTo>
                    <a:cubicBezTo>
                      <a:pt x="234" y="668"/>
                      <a:pt x="267" y="601"/>
                      <a:pt x="301" y="501"/>
                    </a:cubicBezTo>
                    <a:cubicBezTo>
                      <a:pt x="301" y="501"/>
                      <a:pt x="334" y="468"/>
                      <a:pt x="334" y="468"/>
                    </a:cubicBezTo>
                    <a:cubicBezTo>
                      <a:pt x="349" y="457"/>
                      <a:pt x="368" y="452"/>
                      <a:pt x="390" y="452"/>
                    </a:cubicBezTo>
                    <a:cubicBezTo>
                      <a:pt x="566" y="452"/>
                      <a:pt x="942" y="768"/>
                      <a:pt x="1001" y="768"/>
                    </a:cubicBezTo>
                    <a:cubicBezTo>
                      <a:pt x="1004" y="769"/>
                      <a:pt x="1011" y="770"/>
                      <a:pt x="1021" y="770"/>
                    </a:cubicBezTo>
                    <a:cubicBezTo>
                      <a:pt x="1220" y="770"/>
                      <a:pt x="2742" y="460"/>
                      <a:pt x="3536" y="301"/>
                    </a:cubicBezTo>
                    <a:lnTo>
                      <a:pt x="3536" y="301"/>
                    </a:lnTo>
                    <a:cubicBezTo>
                      <a:pt x="2636" y="401"/>
                      <a:pt x="1101" y="534"/>
                      <a:pt x="1001" y="534"/>
                    </a:cubicBezTo>
                    <a:cubicBezTo>
                      <a:pt x="901" y="534"/>
                      <a:pt x="534" y="1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4257375" y="2819125"/>
                <a:ext cx="104275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4007" extrusionOk="0">
                    <a:moveTo>
                      <a:pt x="3069" y="1"/>
                    </a:moveTo>
                    <a:lnTo>
                      <a:pt x="2969" y="134"/>
                    </a:lnTo>
                    <a:cubicBezTo>
                      <a:pt x="2569" y="634"/>
                      <a:pt x="1101" y="2402"/>
                      <a:pt x="1035" y="2469"/>
                    </a:cubicBezTo>
                    <a:cubicBezTo>
                      <a:pt x="935" y="2536"/>
                      <a:pt x="301" y="2436"/>
                      <a:pt x="167" y="2602"/>
                    </a:cubicBezTo>
                    <a:cubicBezTo>
                      <a:pt x="1" y="2736"/>
                      <a:pt x="334" y="3170"/>
                      <a:pt x="734" y="3503"/>
                    </a:cubicBezTo>
                    <a:cubicBezTo>
                      <a:pt x="1078" y="3784"/>
                      <a:pt x="1451" y="4007"/>
                      <a:pt x="1552" y="4007"/>
                    </a:cubicBezTo>
                    <a:cubicBezTo>
                      <a:pt x="1558" y="4007"/>
                      <a:pt x="1564" y="4006"/>
                      <a:pt x="1568" y="4003"/>
                    </a:cubicBezTo>
                    <a:cubicBezTo>
                      <a:pt x="1769" y="3903"/>
                      <a:pt x="1568" y="3036"/>
                      <a:pt x="1668" y="2936"/>
                    </a:cubicBezTo>
                    <a:lnTo>
                      <a:pt x="4170" y="1101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4262375" y="2887500"/>
                <a:ext cx="3087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36" extrusionOk="0">
                    <a:moveTo>
                      <a:pt x="1" y="1"/>
                    </a:moveTo>
                    <a:lnTo>
                      <a:pt x="1235" y="1135"/>
                    </a:lnTo>
                    <a:cubicBezTo>
                      <a:pt x="901" y="701"/>
                      <a:pt x="501" y="3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4257375" y="2822475"/>
                <a:ext cx="7425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3370" extrusionOk="0">
                    <a:moveTo>
                      <a:pt x="2969" y="0"/>
                    </a:moveTo>
                    <a:cubicBezTo>
                      <a:pt x="2569" y="500"/>
                      <a:pt x="1101" y="2268"/>
                      <a:pt x="1035" y="2335"/>
                    </a:cubicBezTo>
                    <a:cubicBezTo>
                      <a:pt x="935" y="2402"/>
                      <a:pt x="301" y="2302"/>
                      <a:pt x="167" y="2468"/>
                    </a:cubicBezTo>
                    <a:cubicBezTo>
                      <a:pt x="1" y="2602"/>
                      <a:pt x="334" y="3036"/>
                      <a:pt x="734" y="3369"/>
                    </a:cubicBezTo>
                    <a:cubicBezTo>
                      <a:pt x="634" y="3202"/>
                      <a:pt x="534" y="3069"/>
                      <a:pt x="468" y="2869"/>
                    </a:cubicBezTo>
                    <a:cubicBezTo>
                      <a:pt x="434" y="2835"/>
                      <a:pt x="434" y="2802"/>
                      <a:pt x="468" y="2769"/>
                    </a:cubicBezTo>
                    <a:cubicBezTo>
                      <a:pt x="468" y="2650"/>
                      <a:pt x="757" y="2632"/>
                      <a:pt x="971" y="2632"/>
                    </a:cubicBezTo>
                    <a:cubicBezTo>
                      <a:pt x="1056" y="2632"/>
                      <a:pt x="1130" y="2635"/>
                      <a:pt x="1168" y="2635"/>
                    </a:cubicBezTo>
                    <a:cubicBezTo>
                      <a:pt x="1302" y="2602"/>
                      <a:pt x="2969" y="1"/>
                      <a:pt x="2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4409150" y="2870000"/>
                <a:ext cx="51725" cy="10337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4135" extrusionOk="0">
                    <a:moveTo>
                      <a:pt x="234" y="0"/>
                    </a:moveTo>
                    <a:cubicBezTo>
                      <a:pt x="234" y="0"/>
                      <a:pt x="568" y="3003"/>
                      <a:pt x="568" y="3203"/>
                    </a:cubicBezTo>
                    <a:cubicBezTo>
                      <a:pt x="534" y="3236"/>
                      <a:pt x="434" y="3336"/>
                      <a:pt x="301" y="3470"/>
                    </a:cubicBezTo>
                    <a:cubicBezTo>
                      <a:pt x="167" y="3603"/>
                      <a:pt x="1" y="3770"/>
                      <a:pt x="1" y="3903"/>
                    </a:cubicBezTo>
                    <a:cubicBezTo>
                      <a:pt x="1" y="4072"/>
                      <a:pt x="358" y="4134"/>
                      <a:pt x="773" y="4134"/>
                    </a:cubicBezTo>
                    <a:cubicBezTo>
                      <a:pt x="1341" y="4134"/>
                      <a:pt x="2016" y="4019"/>
                      <a:pt x="2035" y="3903"/>
                    </a:cubicBezTo>
                    <a:cubicBezTo>
                      <a:pt x="2069" y="3670"/>
                      <a:pt x="1335" y="3169"/>
                      <a:pt x="1335" y="3069"/>
                    </a:cubicBezTo>
                    <a:cubicBezTo>
                      <a:pt x="1335" y="2969"/>
                      <a:pt x="1568" y="1501"/>
                      <a:pt x="1702" y="634"/>
                    </a:cubicBezTo>
                    <a:cubicBezTo>
                      <a:pt x="1769" y="267"/>
                      <a:pt x="1802" y="0"/>
                      <a:pt x="180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4413325" y="2966275"/>
                <a:ext cx="417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19" extrusionOk="0">
                    <a:moveTo>
                      <a:pt x="939" y="1"/>
                    </a:moveTo>
                    <a:cubicBezTo>
                      <a:pt x="621" y="1"/>
                      <a:pt x="300" y="44"/>
                      <a:pt x="0" y="119"/>
                    </a:cubicBezTo>
                    <a:lnTo>
                      <a:pt x="1668" y="86"/>
                    </a:lnTo>
                    <a:cubicBezTo>
                      <a:pt x="1434" y="27"/>
                      <a:pt x="1187" y="1"/>
                      <a:pt x="9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4409150" y="2885850"/>
                <a:ext cx="5172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501" extrusionOk="0">
                    <a:moveTo>
                      <a:pt x="1735" y="0"/>
                    </a:moveTo>
                    <a:lnTo>
                      <a:pt x="1735" y="0"/>
                    </a:lnTo>
                    <a:cubicBezTo>
                      <a:pt x="1535" y="767"/>
                      <a:pt x="1135" y="2102"/>
                      <a:pt x="1101" y="2335"/>
                    </a:cubicBezTo>
                    <a:cubicBezTo>
                      <a:pt x="1068" y="2602"/>
                      <a:pt x="1502" y="2969"/>
                      <a:pt x="1502" y="3169"/>
                    </a:cubicBezTo>
                    <a:cubicBezTo>
                      <a:pt x="1502" y="3169"/>
                      <a:pt x="1468" y="3202"/>
                      <a:pt x="1402" y="3236"/>
                    </a:cubicBezTo>
                    <a:cubicBezTo>
                      <a:pt x="1335" y="3269"/>
                      <a:pt x="1268" y="3303"/>
                      <a:pt x="1201" y="3303"/>
                    </a:cubicBezTo>
                    <a:cubicBezTo>
                      <a:pt x="1045" y="3342"/>
                      <a:pt x="900" y="3358"/>
                      <a:pt x="753" y="3358"/>
                    </a:cubicBezTo>
                    <a:cubicBezTo>
                      <a:pt x="650" y="3358"/>
                      <a:pt x="545" y="3350"/>
                      <a:pt x="434" y="3336"/>
                    </a:cubicBezTo>
                    <a:cubicBezTo>
                      <a:pt x="401" y="3336"/>
                      <a:pt x="368" y="3303"/>
                      <a:pt x="334" y="3303"/>
                    </a:cubicBezTo>
                    <a:cubicBezTo>
                      <a:pt x="334" y="3269"/>
                      <a:pt x="301" y="3269"/>
                      <a:pt x="301" y="3236"/>
                    </a:cubicBezTo>
                    <a:cubicBezTo>
                      <a:pt x="301" y="3102"/>
                      <a:pt x="301" y="2969"/>
                      <a:pt x="301" y="2836"/>
                    </a:cubicBezTo>
                    <a:cubicBezTo>
                      <a:pt x="167" y="2969"/>
                      <a:pt x="1" y="3136"/>
                      <a:pt x="1" y="3269"/>
                    </a:cubicBezTo>
                    <a:cubicBezTo>
                      <a:pt x="1" y="3438"/>
                      <a:pt x="358" y="3500"/>
                      <a:pt x="773" y="3500"/>
                    </a:cubicBezTo>
                    <a:cubicBezTo>
                      <a:pt x="1341" y="3500"/>
                      <a:pt x="2016" y="3385"/>
                      <a:pt x="2035" y="3269"/>
                    </a:cubicBezTo>
                    <a:cubicBezTo>
                      <a:pt x="2069" y="3069"/>
                      <a:pt x="1335" y="2535"/>
                      <a:pt x="1335" y="2435"/>
                    </a:cubicBezTo>
                    <a:cubicBezTo>
                      <a:pt x="1368" y="2335"/>
                      <a:pt x="1602" y="867"/>
                      <a:pt x="17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4508400" y="2820800"/>
                <a:ext cx="102600" cy="10180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072" extrusionOk="0">
                    <a:moveTo>
                      <a:pt x="1101" y="0"/>
                    </a:moveTo>
                    <a:lnTo>
                      <a:pt x="0" y="1101"/>
                    </a:lnTo>
                    <a:cubicBezTo>
                      <a:pt x="0" y="1101"/>
                      <a:pt x="2368" y="3002"/>
                      <a:pt x="2502" y="3169"/>
                    </a:cubicBezTo>
                    <a:cubicBezTo>
                      <a:pt x="2569" y="3236"/>
                      <a:pt x="2435" y="3870"/>
                      <a:pt x="2602" y="4037"/>
                    </a:cubicBezTo>
                    <a:cubicBezTo>
                      <a:pt x="2632" y="4060"/>
                      <a:pt x="2668" y="4071"/>
                      <a:pt x="2709" y="4071"/>
                    </a:cubicBezTo>
                    <a:cubicBezTo>
                      <a:pt x="2898" y="4071"/>
                      <a:pt x="3189" y="3838"/>
                      <a:pt x="3436" y="3536"/>
                    </a:cubicBezTo>
                    <a:cubicBezTo>
                      <a:pt x="3803" y="3136"/>
                      <a:pt x="4103" y="2702"/>
                      <a:pt x="4036" y="2602"/>
                    </a:cubicBezTo>
                    <a:cubicBezTo>
                      <a:pt x="3992" y="2547"/>
                      <a:pt x="3870" y="2532"/>
                      <a:pt x="3723" y="2532"/>
                    </a:cubicBezTo>
                    <a:cubicBezTo>
                      <a:pt x="3555" y="2532"/>
                      <a:pt x="3354" y="2551"/>
                      <a:pt x="3201" y="2551"/>
                    </a:cubicBezTo>
                    <a:cubicBezTo>
                      <a:pt x="3086" y="2551"/>
                      <a:pt x="2998" y="2540"/>
                      <a:pt x="2969" y="2502"/>
                    </a:cubicBezTo>
                    <a:lnTo>
                      <a:pt x="1301" y="23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4578450" y="2890000"/>
                <a:ext cx="2837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202" extrusionOk="0">
                    <a:moveTo>
                      <a:pt x="1134" y="1"/>
                    </a:moveTo>
                    <a:cubicBezTo>
                      <a:pt x="667" y="301"/>
                      <a:pt x="267" y="735"/>
                      <a:pt x="0" y="1202"/>
                    </a:cubicBez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4540925" y="2826625"/>
                <a:ext cx="700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3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" y="101"/>
                      <a:pt x="1301" y="2469"/>
                      <a:pt x="1434" y="2603"/>
                    </a:cubicBezTo>
                    <a:cubicBezTo>
                      <a:pt x="1467" y="2627"/>
                      <a:pt x="1515" y="2636"/>
                      <a:pt x="1573" y="2636"/>
                    </a:cubicBezTo>
                    <a:cubicBezTo>
                      <a:pt x="1711" y="2636"/>
                      <a:pt x="1903" y="2586"/>
                      <a:pt x="2065" y="2586"/>
                    </a:cubicBezTo>
                    <a:cubicBezTo>
                      <a:pt x="2114" y="2586"/>
                      <a:pt x="2161" y="2591"/>
                      <a:pt x="2202" y="2603"/>
                    </a:cubicBezTo>
                    <a:cubicBezTo>
                      <a:pt x="2302" y="2603"/>
                      <a:pt x="2335" y="2669"/>
                      <a:pt x="2335" y="2769"/>
                    </a:cubicBezTo>
                    <a:cubicBezTo>
                      <a:pt x="2335" y="2769"/>
                      <a:pt x="2335" y="2803"/>
                      <a:pt x="2335" y="2836"/>
                    </a:cubicBezTo>
                    <a:cubicBezTo>
                      <a:pt x="2302" y="3003"/>
                      <a:pt x="2235" y="3170"/>
                      <a:pt x="2168" y="3303"/>
                    </a:cubicBezTo>
                    <a:cubicBezTo>
                      <a:pt x="2502" y="2936"/>
                      <a:pt x="2802" y="2469"/>
                      <a:pt x="2735" y="2369"/>
                    </a:cubicBezTo>
                    <a:cubicBezTo>
                      <a:pt x="2691" y="2314"/>
                      <a:pt x="2565" y="2299"/>
                      <a:pt x="2414" y="2299"/>
                    </a:cubicBezTo>
                    <a:cubicBezTo>
                      <a:pt x="2242" y="2299"/>
                      <a:pt x="2037" y="2318"/>
                      <a:pt x="1885" y="2318"/>
                    </a:cubicBezTo>
                    <a:cubicBezTo>
                      <a:pt x="1771" y="2318"/>
                      <a:pt x="1687" y="2307"/>
                      <a:pt x="1668" y="22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4377475" y="2839525"/>
                <a:ext cx="2502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671" extrusionOk="0">
                    <a:moveTo>
                      <a:pt x="307" y="0"/>
                    </a:moveTo>
                    <a:cubicBezTo>
                      <a:pt x="194" y="0"/>
                      <a:pt x="104" y="44"/>
                      <a:pt x="67" y="119"/>
                    </a:cubicBezTo>
                    <a:cubicBezTo>
                      <a:pt x="0" y="285"/>
                      <a:pt x="133" y="486"/>
                      <a:pt x="367" y="586"/>
                    </a:cubicBezTo>
                    <a:cubicBezTo>
                      <a:pt x="469" y="644"/>
                      <a:pt x="578" y="671"/>
                      <a:pt x="674" y="671"/>
                    </a:cubicBezTo>
                    <a:cubicBezTo>
                      <a:pt x="796" y="671"/>
                      <a:pt x="897" y="627"/>
                      <a:pt x="934" y="552"/>
                    </a:cubicBezTo>
                    <a:cubicBezTo>
                      <a:pt x="1001" y="385"/>
                      <a:pt x="867" y="185"/>
                      <a:pt x="600" y="85"/>
                    </a:cubicBezTo>
                    <a:cubicBezTo>
                      <a:pt x="498" y="27"/>
                      <a:pt x="396" y="0"/>
                      <a:pt x="3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4361025" y="2832950"/>
                <a:ext cx="364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419" extrusionOk="0">
                    <a:moveTo>
                      <a:pt x="711" y="1"/>
                    </a:moveTo>
                    <a:cubicBezTo>
                      <a:pt x="339" y="1"/>
                      <a:pt x="0" y="184"/>
                      <a:pt x="58" y="615"/>
                    </a:cubicBezTo>
                    <a:cubicBezTo>
                      <a:pt x="152" y="1178"/>
                      <a:pt x="803" y="1419"/>
                      <a:pt x="1297" y="1419"/>
                    </a:cubicBezTo>
                    <a:cubicBezTo>
                      <a:pt x="1329" y="1419"/>
                      <a:pt x="1361" y="1418"/>
                      <a:pt x="1392" y="1416"/>
                    </a:cubicBezTo>
                    <a:cubicBezTo>
                      <a:pt x="1459" y="1416"/>
                      <a:pt x="1459" y="1316"/>
                      <a:pt x="1425" y="1316"/>
                    </a:cubicBezTo>
                    <a:cubicBezTo>
                      <a:pt x="1058" y="1282"/>
                      <a:pt x="725" y="1115"/>
                      <a:pt x="458" y="849"/>
                    </a:cubicBezTo>
                    <a:cubicBezTo>
                      <a:pt x="291" y="715"/>
                      <a:pt x="224" y="515"/>
                      <a:pt x="291" y="315"/>
                    </a:cubicBezTo>
                    <a:cubicBezTo>
                      <a:pt x="391" y="48"/>
                      <a:pt x="658" y="48"/>
                      <a:pt x="892" y="48"/>
                    </a:cubicBezTo>
                    <a:lnTo>
                      <a:pt x="892" y="15"/>
                    </a:lnTo>
                    <a:cubicBezTo>
                      <a:pt x="831" y="5"/>
                      <a:pt x="771" y="1"/>
                      <a:pt x="7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4430000" y="2643000"/>
                <a:ext cx="325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581" extrusionOk="0">
                    <a:moveTo>
                      <a:pt x="538" y="1"/>
                    </a:moveTo>
                    <a:cubicBezTo>
                      <a:pt x="260" y="1"/>
                      <a:pt x="30" y="91"/>
                      <a:pt x="1" y="207"/>
                    </a:cubicBezTo>
                    <a:cubicBezTo>
                      <a:pt x="1" y="374"/>
                      <a:pt x="267" y="541"/>
                      <a:pt x="601" y="574"/>
                    </a:cubicBezTo>
                    <a:cubicBezTo>
                      <a:pt x="649" y="579"/>
                      <a:pt x="697" y="581"/>
                      <a:pt x="743" y="581"/>
                    </a:cubicBezTo>
                    <a:cubicBezTo>
                      <a:pt x="1050" y="581"/>
                      <a:pt x="1301" y="490"/>
                      <a:pt x="1301" y="374"/>
                    </a:cubicBezTo>
                    <a:cubicBezTo>
                      <a:pt x="1301" y="207"/>
                      <a:pt x="1035" y="41"/>
                      <a:pt x="668" y="7"/>
                    </a:cubicBezTo>
                    <a:cubicBezTo>
                      <a:pt x="624" y="3"/>
                      <a:pt x="581" y="1"/>
                      <a:pt x="5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4409975" y="2634150"/>
                <a:ext cx="38400" cy="3155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262" extrusionOk="0">
                    <a:moveTo>
                      <a:pt x="1207" y="1"/>
                    </a:moveTo>
                    <a:cubicBezTo>
                      <a:pt x="858" y="1"/>
                      <a:pt x="476" y="94"/>
                      <a:pt x="301" y="395"/>
                    </a:cubicBezTo>
                    <a:cubicBezTo>
                      <a:pt x="1" y="895"/>
                      <a:pt x="635" y="1162"/>
                      <a:pt x="1002" y="1262"/>
                    </a:cubicBezTo>
                    <a:cubicBezTo>
                      <a:pt x="1035" y="1262"/>
                      <a:pt x="1068" y="1195"/>
                      <a:pt x="1035" y="1195"/>
                    </a:cubicBezTo>
                    <a:cubicBezTo>
                      <a:pt x="868" y="1128"/>
                      <a:pt x="701" y="1028"/>
                      <a:pt x="568" y="895"/>
                    </a:cubicBezTo>
                    <a:cubicBezTo>
                      <a:pt x="401" y="728"/>
                      <a:pt x="401" y="461"/>
                      <a:pt x="601" y="294"/>
                    </a:cubicBezTo>
                    <a:cubicBezTo>
                      <a:pt x="813" y="136"/>
                      <a:pt x="1066" y="40"/>
                      <a:pt x="1327" y="40"/>
                    </a:cubicBezTo>
                    <a:cubicBezTo>
                      <a:pt x="1396" y="40"/>
                      <a:pt x="1466" y="47"/>
                      <a:pt x="1535" y="61"/>
                    </a:cubicBezTo>
                    <a:lnTo>
                      <a:pt x="1535" y="28"/>
                    </a:lnTo>
                    <a:cubicBezTo>
                      <a:pt x="1435" y="11"/>
                      <a:pt x="1323" y="1"/>
                      <a:pt x="12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4515050" y="2738225"/>
                <a:ext cx="2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568" extrusionOk="0">
                    <a:moveTo>
                      <a:pt x="501" y="1"/>
                    </a:moveTo>
                    <a:cubicBezTo>
                      <a:pt x="234" y="1"/>
                      <a:pt x="1" y="101"/>
                      <a:pt x="1" y="268"/>
                    </a:cubicBezTo>
                    <a:cubicBezTo>
                      <a:pt x="1" y="435"/>
                      <a:pt x="201" y="568"/>
                      <a:pt x="468" y="568"/>
                    </a:cubicBezTo>
                    <a:cubicBezTo>
                      <a:pt x="735" y="568"/>
                      <a:pt x="968" y="468"/>
                      <a:pt x="968" y="301"/>
                    </a:cubicBezTo>
                    <a:cubicBezTo>
                      <a:pt x="968" y="134"/>
                      <a:pt x="768" y="1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4497550" y="2733225"/>
                <a:ext cx="29200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40" extrusionOk="0">
                    <a:moveTo>
                      <a:pt x="901" y="1"/>
                    </a:moveTo>
                    <a:cubicBezTo>
                      <a:pt x="568" y="34"/>
                      <a:pt x="34" y="234"/>
                      <a:pt x="101" y="668"/>
                    </a:cubicBezTo>
                    <a:cubicBezTo>
                      <a:pt x="192" y="1066"/>
                      <a:pt x="678" y="1239"/>
                      <a:pt x="1040" y="1239"/>
                    </a:cubicBezTo>
                    <a:cubicBezTo>
                      <a:pt x="1073" y="1239"/>
                      <a:pt x="1104" y="1238"/>
                      <a:pt x="1135" y="1235"/>
                    </a:cubicBezTo>
                    <a:cubicBezTo>
                      <a:pt x="1168" y="1202"/>
                      <a:pt x="1168" y="1168"/>
                      <a:pt x="1135" y="1135"/>
                    </a:cubicBezTo>
                    <a:cubicBezTo>
                      <a:pt x="868" y="1068"/>
                      <a:pt x="601" y="935"/>
                      <a:pt x="401" y="768"/>
                    </a:cubicBezTo>
                    <a:cubicBezTo>
                      <a:pt x="0" y="368"/>
                      <a:pt x="601" y="101"/>
                      <a:pt x="901" y="34"/>
                    </a:cubicBez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4324925" y="2752200"/>
                <a:ext cx="2005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55" extrusionOk="0">
                    <a:moveTo>
                      <a:pt x="473" y="0"/>
                    </a:moveTo>
                    <a:cubicBezTo>
                      <a:pt x="438" y="0"/>
                      <a:pt x="403" y="3"/>
                      <a:pt x="367" y="9"/>
                    </a:cubicBezTo>
                    <a:cubicBezTo>
                      <a:pt x="167" y="42"/>
                      <a:pt x="1" y="176"/>
                      <a:pt x="34" y="309"/>
                    </a:cubicBezTo>
                    <a:cubicBezTo>
                      <a:pt x="59" y="411"/>
                      <a:pt x="182" y="455"/>
                      <a:pt x="328" y="455"/>
                    </a:cubicBezTo>
                    <a:cubicBezTo>
                      <a:pt x="373" y="455"/>
                      <a:pt x="420" y="451"/>
                      <a:pt x="468" y="443"/>
                    </a:cubicBezTo>
                    <a:cubicBezTo>
                      <a:pt x="668" y="409"/>
                      <a:pt x="801" y="276"/>
                      <a:pt x="801" y="142"/>
                    </a:cubicBezTo>
                    <a:cubicBezTo>
                      <a:pt x="774" y="60"/>
                      <a:pt x="633" y="0"/>
                      <a:pt x="4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4312425" y="2749900"/>
                <a:ext cx="2647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953" extrusionOk="0">
                    <a:moveTo>
                      <a:pt x="634" y="1"/>
                    </a:moveTo>
                    <a:cubicBezTo>
                      <a:pt x="367" y="101"/>
                      <a:pt x="34" y="368"/>
                      <a:pt x="167" y="668"/>
                    </a:cubicBezTo>
                    <a:cubicBezTo>
                      <a:pt x="257" y="871"/>
                      <a:pt x="501" y="952"/>
                      <a:pt x="721" y="952"/>
                    </a:cubicBezTo>
                    <a:cubicBezTo>
                      <a:pt x="826" y="952"/>
                      <a:pt x="926" y="934"/>
                      <a:pt x="1001" y="902"/>
                    </a:cubicBezTo>
                    <a:cubicBezTo>
                      <a:pt x="1058" y="902"/>
                      <a:pt x="1042" y="828"/>
                      <a:pt x="1015" y="828"/>
                    </a:cubicBezTo>
                    <a:cubicBezTo>
                      <a:pt x="1010" y="828"/>
                      <a:pt x="1006" y="830"/>
                      <a:pt x="1001" y="835"/>
                    </a:cubicBezTo>
                    <a:cubicBezTo>
                      <a:pt x="767" y="801"/>
                      <a:pt x="567" y="768"/>
                      <a:pt x="367" y="668"/>
                    </a:cubicBezTo>
                    <a:cubicBezTo>
                      <a:pt x="0" y="435"/>
                      <a:pt x="400" y="134"/>
                      <a:pt x="6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4555100" y="2769775"/>
                <a:ext cx="3170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14" extrusionOk="0">
                    <a:moveTo>
                      <a:pt x="694" y="0"/>
                    </a:moveTo>
                    <a:cubicBezTo>
                      <a:pt x="653" y="0"/>
                      <a:pt x="610" y="2"/>
                      <a:pt x="567" y="6"/>
                    </a:cubicBezTo>
                    <a:cubicBezTo>
                      <a:pt x="234" y="40"/>
                      <a:pt x="0" y="273"/>
                      <a:pt x="33" y="440"/>
                    </a:cubicBezTo>
                    <a:cubicBezTo>
                      <a:pt x="63" y="615"/>
                      <a:pt x="295" y="713"/>
                      <a:pt x="576" y="713"/>
                    </a:cubicBezTo>
                    <a:cubicBezTo>
                      <a:pt x="616" y="713"/>
                      <a:pt x="658" y="711"/>
                      <a:pt x="701" y="707"/>
                    </a:cubicBezTo>
                    <a:cubicBezTo>
                      <a:pt x="1034" y="674"/>
                      <a:pt x="1268" y="440"/>
                      <a:pt x="1234" y="240"/>
                    </a:cubicBezTo>
                    <a:cubicBezTo>
                      <a:pt x="1205" y="95"/>
                      <a:pt x="974" y="0"/>
                      <a:pt x="69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4537575" y="2768250"/>
                <a:ext cx="38400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29" extrusionOk="0">
                    <a:moveTo>
                      <a:pt x="768" y="1"/>
                    </a:moveTo>
                    <a:lnTo>
                      <a:pt x="768" y="1"/>
                    </a:lnTo>
                    <a:cubicBezTo>
                      <a:pt x="434" y="234"/>
                      <a:pt x="1" y="601"/>
                      <a:pt x="334" y="1001"/>
                    </a:cubicBezTo>
                    <a:cubicBezTo>
                      <a:pt x="523" y="1211"/>
                      <a:pt x="778" y="1329"/>
                      <a:pt x="1041" y="1329"/>
                    </a:cubicBezTo>
                    <a:cubicBezTo>
                      <a:pt x="1196" y="1329"/>
                      <a:pt x="1353" y="1288"/>
                      <a:pt x="1502" y="1202"/>
                    </a:cubicBezTo>
                    <a:cubicBezTo>
                      <a:pt x="1535" y="1202"/>
                      <a:pt x="1535" y="1135"/>
                      <a:pt x="1502" y="1135"/>
                    </a:cubicBezTo>
                    <a:cubicBezTo>
                      <a:pt x="1427" y="1143"/>
                      <a:pt x="1354" y="1147"/>
                      <a:pt x="1282" y="1147"/>
                    </a:cubicBezTo>
                    <a:cubicBezTo>
                      <a:pt x="1068" y="1147"/>
                      <a:pt x="868" y="1110"/>
                      <a:pt x="668" y="1035"/>
                    </a:cubicBezTo>
                    <a:cubicBezTo>
                      <a:pt x="101" y="768"/>
                      <a:pt x="468" y="234"/>
                      <a:pt x="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2144200" y="4684625"/>
                <a:ext cx="3304050" cy="452025"/>
              </a:xfrm>
              <a:custGeom>
                <a:avLst/>
                <a:gdLst/>
                <a:ahLst/>
                <a:cxnLst/>
                <a:rect l="l" t="t" r="r" b="b"/>
                <a:pathLst>
                  <a:path w="132162" h="18081" extrusionOk="0">
                    <a:moveTo>
                      <a:pt x="66081" y="1"/>
                    </a:moveTo>
                    <a:cubicBezTo>
                      <a:pt x="29588" y="1"/>
                      <a:pt x="1" y="4070"/>
                      <a:pt x="1" y="9040"/>
                    </a:cubicBezTo>
                    <a:cubicBezTo>
                      <a:pt x="1" y="14044"/>
                      <a:pt x="29588" y="18080"/>
                      <a:pt x="66081" y="18080"/>
                    </a:cubicBezTo>
                    <a:cubicBezTo>
                      <a:pt x="102574" y="18080"/>
                      <a:pt x="132162" y="14044"/>
                      <a:pt x="132162" y="9040"/>
                    </a:cubicBezTo>
                    <a:cubicBezTo>
                      <a:pt x="132162" y="4070"/>
                      <a:pt x="102574" y="1"/>
                      <a:pt x="6608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3646100" y="2458850"/>
                <a:ext cx="1110000" cy="728900"/>
              </a:xfrm>
              <a:custGeom>
                <a:avLst/>
                <a:gdLst/>
                <a:ahLst/>
                <a:cxnLst/>
                <a:rect l="l" t="t" r="r" b="b"/>
                <a:pathLst>
                  <a:path w="44400" h="29156" extrusionOk="0">
                    <a:moveTo>
                      <a:pt x="20041" y="1"/>
                    </a:moveTo>
                    <a:cubicBezTo>
                      <a:pt x="19588" y="1"/>
                      <a:pt x="17064" y="3057"/>
                      <a:pt x="14111" y="6806"/>
                    </a:cubicBezTo>
                    <a:cubicBezTo>
                      <a:pt x="13477" y="7640"/>
                      <a:pt x="12810" y="8474"/>
                      <a:pt x="12143" y="9341"/>
                    </a:cubicBezTo>
                    <a:cubicBezTo>
                      <a:pt x="12143" y="9375"/>
                      <a:pt x="12109" y="9375"/>
                      <a:pt x="12109" y="9408"/>
                    </a:cubicBezTo>
                    <a:cubicBezTo>
                      <a:pt x="12043" y="9475"/>
                      <a:pt x="11976" y="9541"/>
                      <a:pt x="11909" y="9608"/>
                    </a:cubicBezTo>
                    <a:cubicBezTo>
                      <a:pt x="11409" y="10075"/>
                      <a:pt x="10342" y="10909"/>
                      <a:pt x="9041" y="11910"/>
                    </a:cubicBezTo>
                    <a:cubicBezTo>
                      <a:pt x="5405" y="14678"/>
                      <a:pt x="1" y="18615"/>
                      <a:pt x="1" y="18615"/>
                    </a:cubicBezTo>
                    <a:lnTo>
                      <a:pt x="14278" y="29155"/>
                    </a:lnTo>
                    <a:lnTo>
                      <a:pt x="22450" y="22384"/>
                    </a:lnTo>
                    <a:lnTo>
                      <a:pt x="28254" y="17247"/>
                    </a:lnTo>
                    <a:cubicBezTo>
                      <a:pt x="28254" y="17247"/>
                      <a:pt x="39125" y="19583"/>
                      <a:pt x="40735" y="19583"/>
                    </a:cubicBezTo>
                    <a:cubicBezTo>
                      <a:pt x="40757" y="19583"/>
                      <a:pt x="40778" y="19583"/>
                      <a:pt x="40797" y="19582"/>
                    </a:cubicBezTo>
                    <a:cubicBezTo>
                      <a:pt x="42131" y="19515"/>
                      <a:pt x="44399" y="17847"/>
                      <a:pt x="43832" y="17013"/>
                    </a:cubicBezTo>
                    <a:cubicBezTo>
                      <a:pt x="43265" y="16180"/>
                      <a:pt x="21283" y="68"/>
                      <a:pt x="20048" y="1"/>
                    </a:cubicBezTo>
                    <a:cubicBezTo>
                      <a:pt x="20046" y="1"/>
                      <a:pt x="20044" y="1"/>
                      <a:pt x="20041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3872100" y="2458850"/>
                <a:ext cx="884000" cy="559600"/>
              </a:xfrm>
              <a:custGeom>
                <a:avLst/>
                <a:gdLst/>
                <a:ahLst/>
                <a:cxnLst/>
                <a:rect l="l" t="t" r="r" b="b"/>
                <a:pathLst>
                  <a:path w="35360" h="22384" extrusionOk="0">
                    <a:moveTo>
                      <a:pt x="11001" y="1"/>
                    </a:moveTo>
                    <a:cubicBezTo>
                      <a:pt x="10548" y="1"/>
                      <a:pt x="8024" y="3057"/>
                      <a:pt x="5071" y="6806"/>
                    </a:cubicBezTo>
                    <a:cubicBezTo>
                      <a:pt x="4437" y="7640"/>
                      <a:pt x="3770" y="8474"/>
                      <a:pt x="3103" y="9341"/>
                    </a:cubicBezTo>
                    <a:cubicBezTo>
                      <a:pt x="3103" y="9375"/>
                      <a:pt x="3069" y="9375"/>
                      <a:pt x="3069" y="9408"/>
                    </a:cubicBezTo>
                    <a:cubicBezTo>
                      <a:pt x="3003" y="9475"/>
                      <a:pt x="2936" y="9541"/>
                      <a:pt x="2869" y="9608"/>
                    </a:cubicBezTo>
                    <a:cubicBezTo>
                      <a:pt x="2369" y="10075"/>
                      <a:pt x="1302" y="10909"/>
                      <a:pt x="1" y="11910"/>
                    </a:cubicBezTo>
                    <a:lnTo>
                      <a:pt x="13410" y="22384"/>
                    </a:lnTo>
                    <a:lnTo>
                      <a:pt x="19214" y="17247"/>
                    </a:lnTo>
                    <a:cubicBezTo>
                      <a:pt x="19214" y="17247"/>
                      <a:pt x="30085" y="19583"/>
                      <a:pt x="31695" y="19583"/>
                    </a:cubicBezTo>
                    <a:cubicBezTo>
                      <a:pt x="31717" y="19583"/>
                      <a:pt x="31738" y="19583"/>
                      <a:pt x="31757" y="19582"/>
                    </a:cubicBezTo>
                    <a:cubicBezTo>
                      <a:pt x="33091" y="19515"/>
                      <a:pt x="35359" y="17847"/>
                      <a:pt x="34792" y="17013"/>
                    </a:cubicBezTo>
                    <a:cubicBezTo>
                      <a:pt x="34225" y="16180"/>
                      <a:pt x="12243" y="68"/>
                      <a:pt x="11008" y="1"/>
                    </a:cubicBezTo>
                    <a:cubicBezTo>
                      <a:pt x="11006" y="1"/>
                      <a:pt x="11004" y="1"/>
                      <a:pt x="1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3948000" y="2457200"/>
                <a:ext cx="811425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32457" h="19715" extrusionOk="0">
                    <a:moveTo>
                      <a:pt x="7933" y="0"/>
                    </a:moveTo>
                    <a:cubicBezTo>
                      <a:pt x="7345" y="0"/>
                      <a:pt x="3722" y="4522"/>
                      <a:pt x="0" y="9374"/>
                    </a:cubicBezTo>
                    <a:lnTo>
                      <a:pt x="13476" y="19715"/>
                    </a:lnTo>
                    <a:lnTo>
                      <a:pt x="16178" y="17346"/>
                    </a:lnTo>
                    <a:cubicBezTo>
                      <a:pt x="16178" y="17346"/>
                      <a:pt x="27114" y="19683"/>
                      <a:pt x="28726" y="19683"/>
                    </a:cubicBezTo>
                    <a:cubicBezTo>
                      <a:pt x="28748" y="19683"/>
                      <a:pt x="28769" y="19682"/>
                      <a:pt x="28787" y="19681"/>
                    </a:cubicBezTo>
                    <a:cubicBezTo>
                      <a:pt x="30155" y="19648"/>
                      <a:pt x="32457" y="17913"/>
                      <a:pt x="31890" y="17079"/>
                    </a:cubicBezTo>
                    <a:cubicBezTo>
                      <a:pt x="31489" y="16546"/>
                      <a:pt x="9907" y="67"/>
                      <a:pt x="7939" y="1"/>
                    </a:cubicBezTo>
                    <a:cubicBezTo>
                      <a:pt x="7937" y="0"/>
                      <a:pt x="7935" y="0"/>
                      <a:pt x="79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4163425" y="2488525"/>
                <a:ext cx="560075" cy="412675"/>
              </a:xfrm>
              <a:custGeom>
                <a:avLst/>
                <a:gdLst/>
                <a:ahLst/>
                <a:cxnLst/>
                <a:rect l="l" t="t" r="r" b="b"/>
                <a:pathLst>
                  <a:path w="22403" h="16507" extrusionOk="0">
                    <a:moveTo>
                      <a:pt x="15" y="0"/>
                    </a:moveTo>
                    <a:cubicBezTo>
                      <a:pt x="8" y="0"/>
                      <a:pt x="0" y="15"/>
                      <a:pt x="23" y="15"/>
                    </a:cubicBezTo>
                    <a:cubicBezTo>
                      <a:pt x="23" y="4"/>
                      <a:pt x="19" y="0"/>
                      <a:pt x="15" y="0"/>
                    </a:cubicBezTo>
                    <a:close/>
                    <a:moveTo>
                      <a:pt x="23" y="15"/>
                    </a:moveTo>
                    <a:cubicBezTo>
                      <a:pt x="3558" y="2917"/>
                      <a:pt x="18502" y="13858"/>
                      <a:pt x="22305" y="16494"/>
                    </a:cubicBezTo>
                    <a:cubicBezTo>
                      <a:pt x="22323" y="16503"/>
                      <a:pt x="22341" y="16507"/>
                      <a:pt x="22355" y="16507"/>
                    </a:cubicBezTo>
                    <a:cubicBezTo>
                      <a:pt x="22393" y="16507"/>
                      <a:pt x="22403" y="16476"/>
                      <a:pt x="22305" y="16427"/>
                    </a:cubicBezTo>
                    <a:cubicBezTo>
                      <a:pt x="18703" y="13625"/>
                      <a:pt x="3825" y="2517"/>
                      <a:pt x="23" y="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4259875" y="2814050"/>
                <a:ext cx="949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247" extrusionOk="0">
                    <a:moveTo>
                      <a:pt x="76" y="0"/>
                    </a:moveTo>
                    <a:cubicBezTo>
                      <a:pt x="39" y="0"/>
                      <a:pt x="1" y="29"/>
                      <a:pt x="1" y="70"/>
                    </a:cubicBezTo>
                    <a:cubicBezTo>
                      <a:pt x="368" y="1905"/>
                      <a:pt x="1969" y="3439"/>
                      <a:pt x="3637" y="4240"/>
                    </a:cubicBezTo>
                    <a:cubicBezTo>
                      <a:pt x="3650" y="4244"/>
                      <a:pt x="3663" y="4246"/>
                      <a:pt x="3675" y="4246"/>
                    </a:cubicBezTo>
                    <a:cubicBezTo>
                      <a:pt x="3753" y="4246"/>
                      <a:pt x="3799" y="4160"/>
                      <a:pt x="3770" y="4073"/>
                    </a:cubicBezTo>
                    <a:cubicBezTo>
                      <a:pt x="2402" y="2872"/>
                      <a:pt x="1202" y="1505"/>
                      <a:pt x="134" y="37"/>
                    </a:cubicBezTo>
                    <a:cubicBezTo>
                      <a:pt x="121" y="11"/>
                      <a:pt x="99" y="0"/>
                      <a:pt x="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4297400" y="2817750"/>
                <a:ext cx="95700" cy="105800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4232" extrusionOk="0">
                    <a:moveTo>
                      <a:pt x="70" y="0"/>
                    </a:moveTo>
                    <a:cubicBezTo>
                      <a:pt x="35" y="0"/>
                      <a:pt x="1" y="16"/>
                      <a:pt x="1" y="56"/>
                    </a:cubicBezTo>
                    <a:cubicBezTo>
                      <a:pt x="368" y="1924"/>
                      <a:pt x="1969" y="3425"/>
                      <a:pt x="3637" y="4225"/>
                    </a:cubicBezTo>
                    <a:cubicBezTo>
                      <a:pt x="3650" y="4230"/>
                      <a:pt x="3664" y="4232"/>
                      <a:pt x="3677" y="4232"/>
                    </a:cubicBezTo>
                    <a:cubicBezTo>
                      <a:pt x="3761" y="4232"/>
                      <a:pt x="3828" y="4145"/>
                      <a:pt x="3770" y="4058"/>
                    </a:cubicBezTo>
                    <a:cubicBezTo>
                      <a:pt x="2436" y="2858"/>
                      <a:pt x="1202" y="1490"/>
                      <a:pt x="134" y="22"/>
                    </a:cubicBezTo>
                    <a:cubicBezTo>
                      <a:pt x="120" y="8"/>
                      <a:pt x="95" y="0"/>
                      <a:pt x="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4335775" y="2821550"/>
                <a:ext cx="957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4246" extrusionOk="0">
                    <a:moveTo>
                      <a:pt x="75" y="1"/>
                    </a:moveTo>
                    <a:cubicBezTo>
                      <a:pt x="38" y="1"/>
                      <a:pt x="0" y="29"/>
                      <a:pt x="0" y="70"/>
                    </a:cubicBezTo>
                    <a:cubicBezTo>
                      <a:pt x="334" y="1905"/>
                      <a:pt x="1968" y="3439"/>
                      <a:pt x="3636" y="4240"/>
                    </a:cubicBezTo>
                    <a:cubicBezTo>
                      <a:pt x="3647" y="4244"/>
                      <a:pt x="3658" y="4245"/>
                      <a:pt x="3668" y="4245"/>
                    </a:cubicBezTo>
                    <a:cubicBezTo>
                      <a:pt x="3756" y="4245"/>
                      <a:pt x="3829" y="4133"/>
                      <a:pt x="3770" y="4073"/>
                    </a:cubicBezTo>
                    <a:cubicBezTo>
                      <a:pt x="2402" y="2839"/>
                      <a:pt x="1201" y="1505"/>
                      <a:pt x="134" y="37"/>
                    </a:cubicBezTo>
                    <a:cubicBezTo>
                      <a:pt x="121" y="12"/>
                      <a:pt x="98" y="1"/>
                      <a:pt x="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4373300" y="2824425"/>
                <a:ext cx="95700" cy="105800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4232" extrusionOk="0">
                    <a:moveTo>
                      <a:pt x="70" y="0"/>
                    </a:moveTo>
                    <a:cubicBezTo>
                      <a:pt x="35" y="0"/>
                      <a:pt x="0" y="16"/>
                      <a:pt x="0" y="55"/>
                    </a:cubicBezTo>
                    <a:cubicBezTo>
                      <a:pt x="367" y="1923"/>
                      <a:pt x="1968" y="3458"/>
                      <a:pt x="3636" y="4225"/>
                    </a:cubicBezTo>
                    <a:cubicBezTo>
                      <a:pt x="3650" y="4230"/>
                      <a:pt x="3663" y="4232"/>
                      <a:pt x="3676" y="4232"/>
                    </a:cubicBezTo>
                    <a:cubicBezTo>
                      <a:pt x="3760" y="4232"/>
                      <a:pt x="3827" y="4145"/>
                      <a:pt x="3770" y="4058"/>
                    </a:cubicBezTo>
                    <a:cubicBezTo>
                      <a:pt x="2435" y="2857"/>
                      <a:pt x="1201" y="1490"/>
                      <a:pt x="134" y="22"/>
                    </a:cubicBezTo>
                    <a:cubicBezTo>
                      <a:pt x="120" y="8"/>
                      <a:pt x="95" y="0"/>
                      <a:pt x="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4291575" y="2882500"/>
                <a:ext cx="93425" cy="17335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6934" extrusionOk="0">
                    <a:moveTo>
                      <a:pt x="701" y="401"/>
                    </a:moveTo>
                    <a:cubicBezTo>
                      <a:pt x="1101" y="1102"/>
                      <a:pt x="1535" y="1735"/>
                      <a:pt x="1935" y="2402"/>
                    </a:cubicBezTo>
                    <a:cubicBezTo>
                      <a:pt x="2435" y="3170"/>
                      <a:pt x="3469" y="4771"/>
                      <a:pt x="2969" y="5738"/>
                    </a:cubicBezTo>
                    <a:cubicBezTo>
                      <a:pt x="2701" y="6254"/>
                      <a:pt x="2420" y="6450"/>
                      <a:pt x="2152" y="6450"/>
                    </a:cubicBezTo>
                    <a:cubicBezTo>
                      <a:pt x="1484" y="6450"/>
                      <a:pt x="896" y="5237"/>
                      <a:pt x="801" y="4737"/>
                    </a:cubicBezTo>
                    <a:cubicBezTo>
                      <a:pt x="701" y="4270"/>
                      <a:pt x="667" y="3803"/>
                      <a:pt x="634" y="3336"/>
                    </a:cubicBezTo>
                    <a:cubicBezTo>
                      <a:pt x="567" y="2336"/>
                      <a:pt x="634" y="1402"/>
                      <a:pt x="701" y="401"/>
                    </a:cubicBezTo>
                    <a:close/>
                    <a:moveTo>
                      <a:pt x="851" y="1"/>
                    </a:moveTo>
                    <a:cubicBezTo>
                      <a:pt x="784" y="1"/>
                      <a:pt x="717" y="34"/>
                      <a:pt x="667" y="101"/>
                    </a:cubicBezTo>
                    <a:cubicBezTo>
                      <a:pt x="634" y="101"/>
                      <a:pt x="601" y="101"/>
                      <a:pt x="601" y="134"/>
                    </a:cubicBezTo>
                    <a:cubicBezTo>
                      <a:pt x="100" y="1735"/>
                      <a:pt x="0" y="3470"/>
                      <a:pt x="401" y="5138"/>
                    </a:cubicBezTo>
                    <a:cubicBezTo>
                      <a:pt x="605" y="5984"/>
                      <a:pt x="1244" y="6933"/>
                      <a:pt x="2160" y="6933"/>
                    </a:cubicBezTo>
                    <a:cubicBezTo>
                      <a:pt x="2291" y="6933"/>
                      <a:pt x="2427" y="6914"/>
                      <a:pt x="2569" y="6872"/>
                    </a:cubicBezTo>
                    <a:cubicBezTo>
                      <a:pt x="3736" y="6505"/>
                      <a:pt x="3703" y="5204"/>
                      <a:pt x="3436" y="4304"/>
                    </a:cubicBezTo>
                    <a:cubicBezTo>
                      <a:pt x="3002" y="2736"/>
                      <a:pt x="1902" y="1435"/>
                      <a:pt x="1034" y="101"/>
                    </a:cubicBezTo>
                    <a:cubicBezTo>
                      <a:pt x="984" y="34"/>
                      <a:pt x="918" y="1"/>
                      <a:pt x="8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4127275" y="2825400"/>
                <a:ext cx="190175" cy="833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3333" extrusionOk="0">
                    <a:moveTo>
                      <a:pt x="2440" y="477"/>
                    </a:moveTo>
                    <a:cubicBezTo>
                      <a:pt x="3370" y="477"/>
                      <a:pt x="4517" y="1151"/>
                      <a:pt x="5171" y="1518"/>
                    </a:cubicBezTo>
                    <a:lnTo>
                      <a:pt x="5171" y="1484"/>
                    </a:lnTo>
                    <a:cubicBezTo>
                      <a:pt x="5838" y="1884"/>
                      <a:pt x="6506" y="2285"/>
                      <a:pt x="7206" y="2652"/>
                    </a:cubicBezTo>
                    <a:cubicBezTo>
                      <a:pt x="6239" y="2752"/>
                      <a:pt x="5271" y="2852"/>
                      <a:pt x="4271" y="2852"/>
                    </a:cubicBezTo>
                    <a:cubicBezTo>
                      <a:pt x="3804" y="2852"/>
                      <a:pt x="3337" y="2818"/>
                      <a:pt x="2870" y="2752"/>
                    </a:cubicBezTo>
                    <a:cubicBezTo>
                      <a:pt x="2169" y="2652"/>
                      <a:pt x="1" y="1651"/>
                      <a:pt x="1735" y="650"/>
                    </a:cubicBezTo>
                    <a:cubicBezTo>
                      <a:pt x="1944" y="528"/>
                      <a:pt x="2184" y="477"/>
                      <a:pt x="2440" y="477"/>
                    </a:cubicBezTo>
                    <a:close/>
                    <a:moveTo>
                      <a:pt x="2421" y="0"/>
                    </a:moveTo>
                    <a:cubicBezTo>
                      <a:pt x="1668" y="0"/>
                      <a:pt x="891" y="265"/>
                      <a:pt x="668" y="1084"/>
                    </a:cubicBezTo>
                    <a:cubicBezTo>
                      <a:pt x="368" y="2251"/>
                      <a:pt x="1535" y="2985"/>
                      <a:pt x="2503" y="3185"/>
                    </a:cubicBezTo>
                    <a:cubicBezTo>
                      <a:pt x="3052" y="3284"/>
                      <a:pt x="3604" y="3332"/>
                      <a:pt x="4156" y="3332"/>
                    </a:cubicBezTo>
                    <a:cubicBezTo>
                      <a:pt x="5280" y="3332"/>
                      <a:pt x="6399" y="3132"/>
                      <a:pt x="7473" y="2752"/>
                    </a:cubicBezTo>
                    <a:cubicBezTo>
                      <a:pt x="7506" y="2718"/>
                      <a:pt x="7506" y="2685"/>
                      <a:pt x="7506" y="2685"/>
                    </a:cubicBezTo>
                    <a:cubicBezTo>
                      <a:pt x="7606" y="2585"/>
                      <a:pt x="7606" y="2385"/>
                      <a:pt x="7506" y="2318"/>
                    </a:cubicBezTo>
                    <a:cubicBezTo>
                      <a:pt x="6105" y="1484"/>
                      <a:pt x="4771" y="450"/>
                      <a:pt x="3170" y="83"/>
                    </a:cubicBezTo>
                    <a:cubicBezTo>
                      <a:pt x="2939" y="32"/>
                      <a:pt x="2681" y="0"/>
                      <a:pt x="24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3076275" y="2357125"/>
                <a:ext cx="1131100" cy="1130450"/>
              </a:xfrm>
              <a:custGeom>
                <a:avLst/>
                <a:gdLst/>
                <a:ahLst/>
                <a:cxnLst/>
                <a:rect l="l" t="t" r="r" b="b"/>
                <a:pathLst>
                  <a:path w="45244" h="45218" extrusionOk="0">
                    <a:moveTo>
                      <a:pt x="22694" y="1"/>
                    </a:moveTo>
                    <a:cubicBezTo>
                      <a:pt x="22694" y="1"/>
                      <a:pt x="20892" y="5138"/>
                      <a:pt x="20726" y="5905"/>
                    </a:cubicBezTo>
                    <a:cubicBezTo>
                      <a:pt x="20592" y="6639"/>
                      <a:pt x="2780" y="25052"/>
                      <a:pt x="1145" y="34025"/>
                    </a:cubicBezTo>
                    <a:cubicBezTo>
                      <a:pt x="0" y="40321"/>
                      <a:pt x="6860" y="45218"/>
                      <a:pt x="12898" y="45218"/>
                    </a:cubicBezTo>
                    <a:cubicBezTo>
                      <a:pt x="13897" y="45218"/>
                      <a:pt x="14874" y="45084"/>
                      <a:pt x="15789" y="44799"/>
                    </a:cubicBezTo>
                    <a:cubicBezTo>
                      <a:pt x="20726" y="43232"/>
                      <a:pt x="34035" y="38061"/>
                      <a:pt x="44776" y="27854"/>
                    </a:cubicBezTo>
                    <a:cubicBezTo>
                      <a:pt x="45243" y="27387"/>
                      <a:pt x="38205" y="18647"/>
                      <a:pt x="38205" y="18647"/>
                    </a:cubicBezTo>
                    <a:cubicBezTo>
                      <a:pt x="40973" y="15545"/>
                      <a:pt x="42241" y="13844"/>
                      <a:pt x="42274" y="11375"/>
                    </a:cubicBezTo>
                    <a:cubicBezTo>
                      <a:pt x="42308" y="7439"/>
                      <a:pt x="41440" y="3570"/>
                      <a:pt x="397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3425275" y="2816075"/>
                <a:ext cx="614075" cy="470300"/>
              </a:xfrm>
              <a:custGeom>
                <a:avLst/>
                <a:gdLst/>
                <a:ahLst/>
                <a:cxnLst/>
                <a:rect l="l" t="t" r="r" b="b"/>
                <a:pathLst>
                  <a:path w="24563" h="18812" extrusionOk="0">
                    <a:moveTo>
                      <a:pt x="24432" y="0"/>
                    </a:moveTo>
                    <a:cubicBezTo>
                      <a:pt x="24413" y="0"/>
                      <a:pt x="24394" y="7"/>
                      <a:pt x="24378" y="23"/>
                    </a:cubicBezTo>
                    <a:cubicBezTo>
                      <a:pt x="21443" y="2724"/>
                      <a:pt x="18407" y="5360"/>
                      <a:pt x="15272" y="7828"/>
                    </a:cubicBezTo>
                    <a:cubicBezTo>
                      <a:pt x="12136" y="10330"/>
                      <a:pt x="8934" y="12698"/>
                      <a:pt x="5632" y="15000"/>
                    </a:cubicBezTo>
                    <a:cubicBezTo>
                      <a:pt x="3797" y="16301"/>
                      <a:pt x="1962" y="17602"/>
                      <a:pt x="28" y="18769"/>
                    </a:cubicBezTo>
                    <a:cubicBezTo>
                      <a:pt x="1" y="18769"/>
                      <a:pt x="17" y="18812"/>
                      <a:pt x="41" y="18812"/>
                    </a:cubicBezTo>
                    <a:cubicBezTo>
                      <a:pt x="48" y="18812"/>
                      <a:pt x="54" y="18809"/>
                      <a:pt x="61" y="18803"/>
                    </a:cubicBezTo>
                    <a:cubicBezTo>
                      <a:pt x="1462" y="17969"/>
                      <a:pt x="2896" y="17168"/>
                      <a:pt x="4297" y="16301"/>
                    </a:cubicBezTo>
                    <a:lnTo>
                      <a:pt x="4297" y="16301"/>
                    </a:lnTo>
                    <a:cubicBezTo>
                      <a:pt x="4097" y="16534"/>
                      <a:pt x="3930" y="16768"/>
                      <a:pt x="3730" y="16968"/>
                    </a:cubicBezTo>
                    <a:cubicBezTo>
                      <a:pt x="3297" y="17502"/>
                      <a:pt x="2863" y="18035"/>
                      <a:pt x="2429" y="18536"/>
                    </a:cubicBezTo>
                    <a:cubicBezTo>
                      <a:pt x="2396" y="18569"/>
                      <a:pt x="2429" y="18602"/>
                      <a:pt x="2463" y="18602"/>
                    </a:cubicBezTo>
                    <a:cubicBezTo>
                      <a:pt x="2930" y="18069"/>
                      <a:pt x="3397" y="17602"/>
                      <a:pt x="3830" y="17101"/>
                    </a:cubicBezTo>
                    <a:cubicBezTo>
                      <a:pt x="4064" y="16835"/>
                      <a:pt x="4297" y="16601"/>
                      <a:pt x="4497" y="16334"/>
                    </a:cubicBezTo>
                    <a:cubicBezTo>
                      <a:pt x="4597" y="16234"/>
                      <a:pt x="4698" y="16101"/>
                      <a:pt x="4798" y="16001"/>
                    </a:cubicBezTo>
                    <a:lnTo>
                      <a:pt x="5265" y="15734"/>
                    </a:lnTo>
                    <a:cubicBezTo>
                      <a:pt x="6932" y="14633"/>
                      <a:pt x="8600" y="13532"/>
                      <a:pt x="10268" y="12331"/>
                    </a:cubicBezTo>
                    <a:cubicBezTo>
                      <a:pt x="13504" y="9996"/>
                      <a:pt x="16606" y="7461"/>
                      <a:pt x="19608" y="4793"/>
                    </a:cubicBezTo>
                    <a:cubicBezTo>
                      <a:pt x="21276" y="3292"/>
                      <a:pt x="22911" y="1724"/>
                      <a:pt x="24512" y="123"/>
                    </a:cubicBezTo>
                    <a:cubicBezTo>
                      <a:pt x="24563" y="71"/>
                      <a:pt x="24496" y="0"/>
                      <a:pt x="244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3981600" y="2868825"/>
                <a:ext cx="155725" cy="220525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8821" extrusionOk="0">
                    <a:moveTo>
                      <a:pt x="44" y="0"/>
                    </a:moveTo>
                    <a:cubicBezTo>
                      <a:pt x="27" y="0"/>
                      <a:pt x="0" y="24"/>
                      <a:pt x="24" y="47"/>
                    </a:cubicBezTo>
                    <a:cubicBezTo>
                      <a:pt x="958" y="1582"/>
                      <a:pt x="1958" y="3083"/>
                      <a:pt x="2993" y="4584"/>
                    </a:cubicBezTo>
                    <a:cubicBezTo>
                      <a:pt x="3526" y="5318"/>
                      <a:pt x="4060" y="6018"/>
                      <a:pt x="4594" y="6752"/>
                    </a:cubicBezTo>
                    <a:cubicBezTo>
                      <a:pt x="5094" y="7453"/>
                      <a:pt x="5628" y="8153"/>
                      <a:pt x="6228" y="8820"/>
                    </a:cubicBezTo>
                    <a:cubicBezTo>
                      <a:pt x="5795" y="8053"/>
                      <a:pt x="5328" y="7286"/>
                      <a:pt x="4794" y="6552"/>
                    </a:cubicBezTo>
                    <a:cubicBezTo>
                      <a:pt x="4293" y="5818"/>
                      <a:pt x="3793" y="5051"/>
                      <a:pt x="3293" y="4317"/>
                    </a:cubicBezTo>
                    <a:cubicBezTo>
                      <a:pt x="2225" y="2883"/>
                      <a:pt x="1191" y="1415"/>
                      <a:pt x="57" y="14"/>
                    </a:cubicBezTo>
                    <a:cubicBezTo>
                      <a:pt x="57" y="4"/>
                      <a:pt x="51" y="0"/>
                      <a:pt x="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3824575" y="4057525"/>
                <a:ext cx="689675" cy="949200"/>
              </a:xfrm>
              <a:custGeom>
                <a:avLst/>
                <a:gdLst/>
                <a:ahLst/>
                <a:cxnLst/>
                <a:rect l="l" t="t" r="r" b="b"/>
                <a:pathLst>
                  <a:path w="27587" h="37968" extrusionOk="0">
                    <a:moveTo>
                      <a:pt x="15745" y="0"/>
                    </a:moveTo>
                    <a:lnTo>
                      <a:pt x="0" y="8139"/>
                    </a:lnTo>
                    <a:lnTo>
                      <a:pt x="4937" y="17646"/>
                    </a:lnTo>
                    <a:lnTo>
                      <a:pt x="6705" y="21082"/>
                    </a:lnTo>
                    <a:lnTo>
                      <a:pt x="8273" y="23884"/>
                    </a:lnTo>
                    <a:cubicBezTo>
                      <a:pt x="8273" y="23884"/>
                      <a:pt x="1168" y="32824"/>
                      <a:pt x="601" y="34091"/>
                    </a:cubicBezTo>
                    <a:cubicBezTo>
                      <a:pt x="82" y="35290"/>
                      <a:pt x="539" y="37968"/>
                      <a:pt x="1483" y="37968"/>
                    </a:cubicBezTo>
                    <a:cubicBezTo>
                      <a:pt x="1511" y="37968"/>
                      <a:pt x="1539" y="37965"/>
                      <a:pt x="1568" y="37961"/>
                    </a:cubicBezTo>
                    <a:cubicBezTo>
                      <a:pt x="2569" y="37794"/>
                      <a:pt x="26719" y="25185"/>
                      <a:pt x="27353" y="24151"/>
                    </a:cubicBezTo>
                    <a:cubicBezTo>
                      <a:pt x="27587" y="23717"/>
                      <a:pt x="25952" y="20114"/>
                      <a:pt x="23851" y="15811"/>
                    </a:cubicBezTo>
                    <a:cubicBezTo>
                      <a:pt x="23417" y="14877"/>
                      <a:pt x="22950" y="13910"/>
                      <a:pt x="22450" y="12909"/>
                    </a:cubicBezTo>
                    <a:cubicBezTo>
                      <a:pt x="21883" y="11775"/>
                      <a:pt x="21282" y="10608"/>
                      <a:pt x="20715" y="9473"/>
                    </a:cubicBezTo>
                    <a:cubicBezTo>
                      <a:pt x="18147" y="4403"/>
                      <a:pt x="15745" y="0"/>
                      <a:pt x="15745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3825800" y="4294350"/>
                <a:ext cx="688450" cy="712375"/>
              </a:xfrm>
              <a:custGeom>
                <a:avLst/>
                <a:gdLst/>
                <a:ahLst/>
                <a:cxnLst/>
                <a:rect l="l" t="t" r="r" b="b"/>
                <a:pathLst>
                  <a:path w="27538" h="28495" extrusionOk="0">
                    <a:moveTo>
                      <a:pt x="20666" y="0"/>
                    </a:moveTo>
                    <a:lnTo>
                      <a:pt x="4888" y="8173"/>
                    </a:lnTo>
                    <a:lnTo>
                      <a:pt x="6656" y="11609"/>
                    </a:lnTo>
                    <a:lnTo>
                      <a:pt x="8224" y="14411"/>
                    </a:lnTo>
                    <a:cubicBezTo>
                      <a:pt x="8224" y="14411"/>
                      <a:pt x="1119" y="23351"/>
                      <a:pt x="552" y="24618"/>
                    </a:cubicBezTo>
                    <a:cubicBezTo>
                      <a:pt x="1" y="25817"/>
                      <a:pt x="489" y="28495"/>
                      <a:pt x="1434" y="28495"/>
                    </a:cubicBezTo>
                    <a:cubicBezTo>
                      <a:pt x="1462" y="28495"/>
                      <a:pt x="1490" y="28492"/>
                      <a:pt x="1519" y="28488"/>
                    </a:cubicBezTo>
                    <a:cubicBezTo>
                      <a:pt x="2520" y="28321"/>
                      <a:pt x="26670" y="15712"/>
                      <a:pt x="27304" y="14678"/>
                    </a:cubicBezTo>
                    <a:cubicBezTo>
                      <a:pt x="27538" y="14244"/>
                      <a:pt x="25903" y="10641"/>
                      <a:pt x="23802" y="6338"/>
                    </a:cubicBezTo>
                    <a:cubicBezTo>
                      <a:pt x="23368" y="5404"/>
                      <a:pt x="22901" y="4437"/>
                      <a:pt x="22401" y="3436"/>
                    </a:cubicBezTo>
                    <a:cubicBezTo>
                      <a:pt x="21834" y="2302"/>
                      <a:pt x="21233" y="1135"/>
                      <a:pt x="20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3824150" y="4378575"/>
                <a:ext cx="693450" cy="629825"/>
              </a:xfrm>
              <a:custGeom>
                <a:avLst/>
                <a:gdLst/>
                <a:ahLst/>
                <a:cxnLst/>
                <a:rect l="l" t="t" r="r" b="b"/>
                <a:pathLst>
                  <a:path w="27738" h="25193" extrusionOk="0">
                    <a:moveTo>
                      <a:pt x="22533" y="1"/>
                    </a:moveTo>
                    <a:lnTo>
                      <a:pt x="6689" y="8206"/>
                    </a:lnTo>
                    <a:lnTo>
                      <a:pt x="8256" y="11008"/>
                    </a:lnTo>
                    <a:cubicBezTo>
                      <a:pt x="8256" y="11008"/>
                      <a:pt x="1118" y="20015"/>
                      <a:pt x="551" y="21282"/>
                    </a:cubicBezTo>
                    <a:cubicBezTo>
                      <a:pt x="0" y="22482"/>
                      <a:pt x="520" y="25192"/>
                      <a:pt x="1437" y="25192"/>
                    </a:cubicBezTo>
                    <a:cubicBezTo>
                      <a:pt x="1464" y="25192"/>
                      <a:pt x="1491" y="25190"/>
                      <a:pt x="1518" y="25185"/>
                    </a:cubicBezTo>
                    <a:cubicBezTo>
                      <a:pt x="2185" y="25085"/>
                      <a:pt x="26503" y="12977"/>
                      <a:pt x="27470" y="11275"/>
                    </a:cubicBezTo>
                    <a:cubicBezTo>
                      <a:pt x="27737" y="10775"/>
                      <a:pt x="25269" y="5505"/>
                      <a:pt x="225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3856900" y="4662125"/>
                <a:ext cx="617325" cy="319275"/>
              </a:xfrm>
              <a:custGeom>
                <a:avLst/>
                <a:gdLst/>
                <a:ahLst/>
                <a:cxnLst/>
                <a:rect l="l" t="t" r="r" b="b"/>
                <a:pathLst>
                  <a:path w="24693" h="12771" extrusionOk="0">
                    <a:moveTo>
                      <a:pt x="24692" y="0"/>
                    </a:moveTo>
                    <a:cubicBezTo>
                      <a:pt x="20523" y="1868"/>
                      <a:pt x="4111" y="10474"/>
                      <a:pt x="75" y="12676"/>
                    </a:cubicBezTo>
                    <a:cubicBezTo>
                      <a:pt x="4" y="12723"/>
                      <a:pt x="0" y="12770"/>
                      <a:pt x="39" y="12770"/>
                    </a:cubicBezTo>
                    <a:cubicBezTo>
                      <a:pt x="55" y="12770"/>
                      <a:pt x="79" y="12762"/>
                      <a:pt x="108" y="12742"/>
                    </a:cubicBezTo>
                    <a:cubicBezTo>
                      <a:pt x="4245" y="10741"/>
                      <a:pt x="20756" y="2302"/>
                      <a:pt x="246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4001825" y="4599850"/>
                <a:ext cx="138825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1771" extrusionOk="0">
                    <a:moveTo>
                      <a:pt x="4267" y="0"/>
                    </a:moveTo>
                    <a:cubicBezTo>
                      <a:pt x="2784" y="0"/>
                      <a:pt x="1243" y="665"/>
                      <a:pt x="115" y="1557"/>
                    </a:cubicBezTo>
                    <a:cubicBezTo>
                      <a:pt x="1" y="1614"/>
                      <a:pt x="83" y="1771"/>
                      <a:pt x="194" y="1771"/>
                    </a:cubicBezTo>
                    <a:cubicBezTo>
                      <a:pt x="212" y="1771"/>
                      <a:pt x="230" y="1766"/>
                      <a:pt x="249" y="1757"/>
                    </a:cubicBezTo>
                    <a:cubicBezTo>
                      <a:pt x="1917" y="1057"/>
                      <a:pt x="3685" y="590"/>
                      <a:pt x="5453" y="289"/>
                    </a:cubicBezTo>
                    <a:cubicBezTo>
                      <a:pt x="5519" y="256"/>
                      <a:pt x="5553" y="156"/>
                      <a:pt x="5453" y="156"/>
                    </a:cubicBezTo>
                    <a:cubicBezTo>
                      <a:pt x="5068" y="49"/>
                      <a:pt x="4669" y="0"/>
                      <a:pt x="4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3981825" y="4632375"/>
                <a:ext cx="138825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1771" extrusionOk="0">
                    <a:moveTo>
                      <a:pt x="4266" y="0"/>
                    </a:moveTo>
                    <a:cubicBezTo>
                      <a:pt x="2783" y="0"/>
                      <a:pt x="1243" y="665"/>
                      <a:pt x="115" y="1557"/>
                    </a:cubicBezTo>
                    <a:cubicBezTo>
                      <a:pt x="0" y="1614"/>
                      <a:pt x="83" y="1771"/>
                      <a:pt x="193" y="1771"/>
                    </a:cubicBezTo>
                    <a:cubicBezTo>
                      <a:pt x="211" y="1771"/>
                      <a:pt x="230" y="1766"/>
                      <a:pt x="248" y="1757"/>
                    </a:cubicBezTo>
                    <a:cubicBezTo>
                      <a:pt x="1916" y="1057"/>
                      <a:pt x="3684" y="590"/>
                      <a:pt x="5452" y="289"/>
                    </a:cubicBezTo>
                    <a:cubicBezTo>
                      <a:pt x="5519" y="256"/>
                      <a:pt x="5552" y="156"/>
                      <a:pt x="5452" y="156"/>
                    </a:cubicBezTo>
                    <a:cubicBezTo>
                      <a:pt x="5067" y="49"/>
                      <a:pt x="4669" y="0"/>
                      <a:pt x="42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3962400" y="4664875"/>
                <a:ext cx="13822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5529" h="1763" extrusionOk="0">
                    <a:moveTo>
                      <a:pt x="4259" y="1"/>
                    </a:moveTo>
                    <a:cubicBezTo>
                      <a:pt x="2760" y="1"/>
                      <a:pt x="1219" y="666"/>
                      <a:pt x="91" y="1558"/>
                    </a:cubicBezTo>
                    <a:cubicBezTo>
                      <a:pt x="0" y="1619"/>
                      <a:pt x="75" y="1762"/>
                      <a:pt x="165" y="1762"/>
                    </a:cubicBezTo>
                    <a:cubicBezTo>
                      <a:pt x="173" y="1762"/>
                      <a:pt x="182" y="1761"/>
                      <a:pt x="191" y="1758"/>
                    </a:cubicBezTo>
                    <a:cubicBezTo>
                      <a:pt x="1893" y="1058"/>
                      <a:pt x="3627" y="591"/>
                      <a:pt x="5428" y="290"/>
                    </a:cubicBezTo>
                    <a:cubicBezTo>
                      <a:pt x="5495" y="257"/>
                      <a:pt x="5528" y="157"/>
                      <a:pt x="5462" y="157"/>
                    </a:cubicBezTo>
                    <a:cubicBezTo>
                      <a:pt x="5070" y="50"/>
                      <a:pt x="4666" y="1"/>
                      <a:pt x="4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3941775" y="4697400"/>
                <a:ext cx="1388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1772" extrusionOk="0">
                    <a:moveTo>
                      <a:pt x="4287" y="1"/>
                    </a:moveTo>
                    <a:cubicBezTo>
                      <a:pt x="2796" y="1"/>
                      <a:pt x="1270" y="666"/>
                      <a:pt x="116" y="1558"/>
                    </a:cubicBezTo>
                    <a:cubicBezTo>
                      <a:pt x="1" y="1615"/>
                      <a:pt x="59" y="1771"/>
                      <a:pt x="184" y="1771"/>
                    </a:cubicBezTo>
                    <a:cubicBezTo>
                      <a:pt x="204" y="1771"/>
                      <a:pt x="226" y="1767"/>
                      <a:pt x="249" y="1758"/>
                    </a:cubicBezTo>
                    <a:cubicBezTo>
                      <a:pt x="1917" y="1091"/>
                      <a:pt x="3685" y="590"/>
                      <a:pt x="5486" y="290"/>
                    </a:cubicBezTo>
                    <a:cubicBezTo>
                      <a:pt x="5520" y="257"/>
                      <a:pt x="5553" y="157"/>
                      <a:pt x="5486" y="157"/>
                    </a:cubicBezTo>
                    <a:cubicBezTo>
                      <a:pt x="5094" y="50"/>
                      <a:pt x="4692" y="1"/>
                      <a:pt x="42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3877950" y="4552500"/>
                <a:ext cx="1784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3293" extrusionOk="0">
                    <a:moveTo>
                      <a:pt x="2182" y="583"/>
                    </a:moveTo>
                    <a:cubicBezTo>
                      <a:pt x="2457" y="583"/>
                      <a:pt x="2707" y="611"/>
                      <a:pt x="2869" y="649"/>
                    </a:cubicBezTo>
                    <a:cubicBezTo>
                      <a:pt x="3302" y="782"/>
                      <a:pt x="3769" y="949"/>
                      <a:pt x="4203" y="1116"/>
                    </a:cubicBezTo>
                    <a:cubicBezTo>
                      <a:pt x="5070" y="1516"/>
                      <a:pt x="5938" y="1983"/>
                      <a:pt x="6772" y="2450"/>
                    </a:cubicBezTo>
                    <a:cubicBezTo>
                      <a:pt x="6004" y="2517"/>
                      <a:pt x="5237" y="2617"/>
                      <a:pt x="4470" y="2717"/>
                    </a:cubicBezTo>
                    <a:cubicBezTo>
                      <a:pt x="4100" y="2744"/>
                      <a:pt x="3584" y="2796"/>
                      <a:pt x="3053" y="2796"/>
                    </a:cubicBezTo>
                    <a:cubicBezTo>
                      <a:pt x="2245" y="2796"/>
                      <a:pt x="1404" y="2674"/>
                      <a:pt x="1001" y="2150"/>
                    </a:cubicBezTo>
                    <a:cubicBezTo>
                      <a:pt x="77" y="892"/>
                      <a:pt x="1266" y="583"/>
                      <a:pt x="2182" y="583"/>
                    </a:cubicBezTo>
                    <a:close/>
                    <a:moveTo>
                      <a:pt x="1979" y="1"/>
                    </a:moveTo>
                    <a:cubicBezTo>
                      <a:pt x="1150" y="1"/>
                      <a:pt x="296" y="350"/>
                      <a:pt x="167" y="1283"/>
                    </a:cubicBezTo>
                    <a:cubicBezTo>
                      <a:pt x="0" y="2484"/>
                      <a:pt x="1134" y="3017"/>
                      <a:pt x="2068" y="3184"/>
                    </a:cubicBezTo>
                    <a:cubicBezTo>
                      <a:pt x="2479" y="3261"/>
                      <a:pt x="2894" y="3292"/>
                      <a:pt x="3311" y="3292"/>
                    </a:cubicBezTo>
                    <a:cubicBezTo>
                      <a:pt x="4519" y="3292"/>
                      <a:pt x="5740" y="3033"/>
                      <a:pt x="6905" y="2884"/>
                    </a:cubicBezTo>
                    <a:cubicBezTo>
                      <a:pt x="7072" y="2851"/>
                      <a:pt x="7139" y="2684"/>
                      <a:pt x="7072" y="2550"/>
                    </a:cubicBezTo>
                    <a:cubicBezTo>
                      <a:pt x="7072" y="2517"/>
                      <a:pt x="7072" y="2484"/>
                      <a:pt x="7072" y="2450"/>
                    </a:cubicBezTo>
                    <a:cubicBezTo>
                      <a:pt x="5838" y="1283"/>
                      <a:pt x="4303" y="482"/>
                      <a:pt x="2669" y="82"/>
                    </a:cubicBezTo>
                    <a:cubicBezTo>
                      <a:pt x="2453" y="30"/>
                      <a:pt x="2217" y="1"/>
                      <a:pt x="19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4043900" y="4474825"/>
                <a:ext cx="13427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5946" extrusionOk="0">
                    <a:moveTo>
                      <a:pt x="3696" y="490"/>
                    </a:moveTo>
                    <a:cubicBezTo>
                      <a:pt x="4061" y="490"/>
                      <a:pt x="4353" y="754"/>
                      <a:pt x="4403" y="1521"/>
                    </a:cubicBezTo>
                    <a:cubicBezTo>
                      <a:pt x="4470" y="2622"/>
                      <a:pt x="2902" y="3656"/>
                      <a:pt x="2135" y="4190"/>
                    </a:cubicBezTo>
                    <a:cubicBezTo>
                      <a:pt x="1501" y="4623"/>
                      <a:pt x="834" y="5024"/>
                      <a:pt x="200" y="5491"/>
                    </a:cubicBezTo>
                    <a:cubicBezTo>
                      <a:pt x="534" y="4590"/>
                      <a:pt x="901" y="3689"/>
                      <a:pt x="1301" y="2822"/>
                    </a:cubicBezTo>
                    <a:cubicBezTo>
                      <a:pt x="1535" y="2388"/>
                      <a:pt x="1768" y="1988"/>
                      <a:pt x="2035" y="1588"/>
                    </a:cubicBezTo>
                    <a:cubicBezTo>
                      <a:pt x="2284" y="1214"/>
                      <a:pt x="3091" y="490"/>
                      <a:pt x="3696" y="490"/>
                    </a:cubicBezTo>
                    <a:close/>
                    <a:moveTo>
                      <a:pt x="3606" y="0"/>
                    </a:moveTo>
                    <a:cubicBezTo>
                      <a:pt x="2926" y="0"/>
                      <a:pt x="2237" y="503"/>
                      <a:pt x="1801" y="1054"/>
                    </a:cubicBezTo>
                    <a:cubicBezTo>
                      <a:pt x="801" y="2422"/>
                      <a:pt x="200" y="4023"/>
                      <a:pt x="0" y="5691"/>
                    </a:cubicBezTo>
                    <a:cubicBezTo>
                      <a:pt x="0" y="5724"/>
                      <a:pt x="34" y="5757"/>
                      <a:pt x="67" y="5757"/>
                    </a:cubicBezTo>
                    <a:cubicBezTo>
                      <a:pt x="93" y="5862"/>
                      <a:pt x="200" y="5945"/>
                      <a:pt x="310" y="5945"/>
                    </a:cubicBezTo>
                    <a:cubicBezTo>
                      <a:pt x="340" y="5945"/>
                      <a:pt x="371" y="5939"/>
                      <a:pt x="400" y="5924"/>
                    </a:cubicBezTo>
                    <a:cubicBezTo>
                      <a:pt x="1735" y="5057"/>
                      <a:pt x="3269" y="4290"/>
                      <a:pt x="4270" y="3022"/>
                    </a:cubicBezTo>
                    <a:cubicBezTo>
                      <a:pt x="4870" y="2288"/>
                      <a:pt x="5371" y="1087"/>
                      <a:pt x="4503" y="354"/>
                    </a:cubicBezTo>
                    <a:cubicBezTo>
                      <a:pt x="4222" y="104"/>
                      <a:pt x="3915" y="0"/>
                      <a:pt x="3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3586075" y="2357125"/>
                <a:ext cx="751375" cy="2146575"/>
              </a:xfrm>
              <a:custGeom>
                <a:avLst/>
                <a:gdLst/>
                <a:ahLst/>
                <a:cxnLst/>
                <a:rect l="l" t="t" r="r" b="b"/>
                <a:pathLst>
                  <a:path w="30055" h="85863" extrusionOk="0">
                    <a:moveTo>
                      <a:pt x="7072" y="1"/>
                    </a:moveTo>
                    <a:lnTo>
                      <a:pt x="8239" y="8674"/>
                    </a:lnTo>
                    <a:cubicBezTo>
                      <a:pt x="5170" y="18614"/>
                      <a:pt x="0" y="36927"/>
                      <a:pt x="67" y="44066"/>
                    </a:cubicBezTo>
                    <a:cubicBezTo>
                      <a:pt x="200" y="55340"/>
                      <a:pt x="7239" y="75988"/>
                      <a:pt x="10841" y="85862"/>
                    </a:cubicBezTo>
                    <a:lnTo>
                      <a:pt x="29521" y="76088"/>
                    </a:lnTo>
                    <a:cubicBezTo>
                      <a:pt x="27987" y="70518"/>
                      <a:pt x="19514" y="49303"/>
                      <a:pt x="18880" y="42865"/>
                    </a:cubicBezTo>
                    <a:cubicBezTo>
                      <a:pt x="18647" y="40563"/>
                      <a:pt x="22550" y="26620"/>
                      <a:pt x="24351" y="19181"/>
                    </a:cubicBezTo>
                    <a:cubicBezTo>
                      <a:pt x="25151" y="15745"/>
                      <a:pt x="30055" y="10308"/>
                      <a:pt x="256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3757025" y="2380575"/>
                <a:ext cx="58400" cy="15220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6088" extrusionOk="0">
                    <a:moveTo>
                      <a:pt x="1892" y="1"/>
                    </a:moveTo>
                    <a:cubicBezTo>
                      <a:pt x="1829" y="1"/>
                      <a:pt x="1768" y="126"/>
                      <a:pt x="1768" y="364"/>
                    </a:cubicBezTo>
                    <a:cubicBezTo>
                      <a:pt x="1768" y="831"/>
                      <a:pt x="2068" y="3933"/>
                      <a:pt x="1902" y="4700"/>
                    </a:cubicBezTo>
                    <a:cubicBezTo>
                      <a:pt x="1868" y="5067"/>
                      <a:pt x="1635" y="5367"/>
                      <a:pt x="1301" y="5567"/>
                    </a:cubicBezTo>
                    <a:cubicBezTo>
                      <a:pt x="1161" y="5631"/>
                      <a:pt x="1020" y="5671"/>
                      <a:pt x="895" y="5671"/>
                    </a:cubicBezTo>
                    <a:cubicBezTo>
                      <a:pt x="693" y="5671"/>
                      <a:pt x="529" y="5568"/>
                      <a:pt x="467" y="5300"/>
                    </a:cubicBezTo>
                    <a:cubicBezTo>
                      <a:pt x="401" y="4900"/>
                      <a:pt x="401" y="4467"/>
                      <a:pt x="401" y="4066"/>
                    </a:cubicBezTo>
                    <a:cubicBezTo>
                      <a:pt x="401" y="3633"/>
                      <a:pt x="367" y="3199"/>
                      <a:pt x="334" y="2765"/>
                    </a:cubicBezTo>
                    <a:cubicBezTo>
                      <a:pt x="301" y="1898"/>
                      <a:pt x="267" y="1064"/>
                      <a:pt x="200" y="230"/>
                    </a:cubicBezTo>
                    <a:cubicBezTo>
                      <a:pt x="184" y="180"/>
                      <a:pt x="142" y="155"/>
                      <a:pt x="105" y="155"/>
                    </a:cubicBezTo>
                    <a:cubicBezTo>
                      <a:pt x="67" y="155"/>
                      <a:pt x="34" y="180"/>
                      <a:pt x="34" y="230"/>
                    </a:cubicBezTo>
                    <a:cubicBezTo>
                      <a:pt x="0" y="1364"/>
                      <a:pt x="34" y="2498"/>
                      <a:pt x="100" y="3633"/>
                    </a:cubicBezTo>
                    <a:cubicBezTo>
                      <a:pt x="100" y="4100"/>
                      <a:pt x="100" y="4600"/>
                      <a:pt x="134" y="5067"/>
                    </a:cubicBezTo>
                    <a:cubicBezTo>
                      <a:pt x="100" y="5434"/>
                      <a:pt x="301" y="5801"/>
                      <a:pt x="601" y="6001"/>
                    </a:cubicBezTo>
                    <a:cubicBezTo>
                      <a:pt x="726" y="6061"/>
                      <a:pt x="850" y="6087"/>
                      <a:pt x="971" y="6087"/>
                    </a:cubicBezTo>
                    <a:cubicBezTo>
                      <a:pt x="1525" y="6087"/>
                      <a:pt x="2004" y="5527"/>
                      <a:pt x="2169" y="5034"/>
                    </a:cubicBezTo>
                    <a:cubicBezTo>
                      <a:pt x="2269" y="4633"/>
                      <a:pt x="2335" y="4233"/>
                      <a:pt x="2302" y="3833"/>
                    </a:cubicBezTo>
                    <a:cubicBezTo>
                      <a:pt x="2269" y="3399"/>
                      <a:pt x="2102" y="864"/>
                      <a:pt x="2035" y="364"/>
                    </a:cubicBezTo>
                    <a:cubicBezTo>
                      <a:pt x="2019" y="118"/>
                      <a:pt x="1954" y="1"/>
                      <a:pt x="18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3715575" y="2546350"/>
                <a:ext cx="158225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2039" extrusionOk="0">
                    <a:moveTo>
                      <a:pt x="161" y="0"/>
                    </a:moveTo>
                    <a:cubicBezTo>
                      <a:pt x="48" y="0"/>
                      <a:pt x="1" y="176"/>
                      <a:pt x="124" y="237"/>
                    </a:cubicBezTo>
                    <a:cubicBezTo>
                      <a:pt x="2125" y="938"/>
                      <a:pt x="4193" y="1471"/>
                      <a:pt x="6195" y="2039"/>
                    </a:cubicBezTo>
                    <a:cubicBezTo>
                      <a:pt x="6295" y="2039"/>
                      <a:pt x="6328" y="1938"/>
                      <a:pt x="6262" y="1905"/>
                    </a:cubicBezTo>
                    <a:cubicBezTo>
                      <a:pt x="4294" y="1105"/>
                      <a:pt x="2259" y="471"/>
                      <a:pt x="191" y="4"/>
                    </a:cubicBezTo>
                    <a:cubicBezTo>
                      <a:pt x="180" y="1"/>
                      <a:pt x="171" y="0"/>
                      <a:pt x="1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3587725" y="2569800"/>
                <a:ext cx="209050" cy="869375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34775" extrusionOk="0">
                    <a:moveTo>
                      <a:pt x="8246" y="1"/>
                    </a:moveTo>
                    <a:cubicBezTo>
                      <a:pt x="8215" y="1"/>
                      <a:pt x="8185" y="18"/>
                      <a:pt x="8173" y="66"/>
                    </a:cubicBezTo>
                    <a:cubicBezTo>
                      <a:pt x="7740" y="1134"/>
                      <a:pt x="7406" y="2235"/>
                      <a:pt x="7039" y="3335"/>
                    </a:cubicBezTo>
                    <a:cubicBezTo>
                      <a:pt x="6672" y="4436"/>
                      <a:pt x="6372" y="5537"/>
                      <a:pt x="6038" y="6638"/>
                    </a:cubicBezTo>
                    <a:cubicBezTo>
                      <a:pt x="5405" y="8873"/>
                      <a:pt x="4771" y="11108"/>
                      <a:pt x="4170" y="13343"/>
                    </a:cubicBezTo>
                    <a:cubicBezTo>
                      <a:pt x="2970" y="17846"/>
                      <a:pt x="1902" y="22349"/>
                      <a:pt x="1102" y="26919"/>
                    </a:cubicBezTo>
                    <a:cubicBezTo>
                      <a:pt x="868" y="28220"/>
                      <a:pt x="635" y="29521"/>
                      <a:pt x="468" y="30822"/>
                    </a:cubicBezTo>
                    <a:cubicBezTo>
                      <a:pt x="268" y="32123"/>
                      <a:pt x="168" y="33424"/>
                      <a:pt x="1" y="34725"/>
                    </a:cubicBezTo>
                    <a:cubicBezTo>
                      <a:pt x="1" y="34758"/>
                      <a:pt x="9" y="34775"/>
                      <a:pt x="18" y="34775"/>
                    </a:cubicBezTo>
                    <a:cubicBezTo>
                      <a:pt x="26" y="34775"/>
                      <a:pt x="34" y="34758"/>
                      <a:pt x="34" y="34725"/>
                    </a:cubicBezTo>
                    <a:cubicBezTo>
                      <a:pt x="201" y="33590"/>
                      <a:pt x="468" y="32456"/>
                      <a:pt x="668" y="31322"/>
                    </a:cubicBezTo>
                    <a:cubicBezTo>
                      <a:pt x="868" y="30188"/>
                      <a:pt x="1068" y="29054"/>
                      <a:pt x="1302" y="27920"/>
                    </a:cubicBezTo>
                    <a:cubicBezTo>
                      <a:pt x="1769" y="25618"/>
                      <a:pt x="2269" y="23350"/>
                      <a:pt x="2803" y="21115"/>
                    </a:cubicBezTo>
                    <a:cubicBezTo>
                      <a:pt x="3837" y="16612"/>
                      <a:pt x="5038" y="12108"/>
                      <a:pt x="6305" y="7672"/>
                    </a:cubicBezTo>
                    <a:cubicBezTo>
                      <a:pt x="6672" y="6404"/>
                      <a:pt x="7006" y="5170"/>
                      <a:pt x="7373" y="3903"/>
                    </a:cubicBezTo>
                    <a:cubicBezTo>
                      <a:pt x="7706" y="2668"/>
                      <a:pt x="8073" y="1401"/>
                      <a:pt x="8340" y="100"/>
                    </a:cubicBezTo>
                    <a:cubicBezTo>
                      <a:pt x="8361" y="57"/>
                      <a:pt x="8301" y="1"/>
                      <a:pt x="82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4008025" y="2390125"/>
                <a:ext cx="241150" cy="1789625"/>
              </a:xfrm>
              <a:custGeom>
                <a:avLst/>
                <a:gdLst/>
                <a:ahLst/>
                <a:cxnLst/>
                <a:rect l="l" t="t" r="r" b="b"/>
                <a:pathLst>
                  <a:path w="9646" h="71585" extrusionOk="0">
                    <a:moveTo>
                      <a:pt x="7682" y="0"/>
                    </a:moveTo>
                    <a:cubicBezTo>
                      <a:pt x="7654" y="0"/>
                      <a:pt x="7617" y="15"/>
                      <a:pt x="7640" y="15"/>
                    </a:cubicBezTo>
                    <a:cubicBezTo>
                      <a:pt x="8207" y="2350"/>
                      <a:pt x="8774" y="4752"/>
                      <a:pt x="8674" y="7187"/>
                    </a:cubicBezTo>
                    <a:cubicBezTo>
                      <a:pt x="8640" y="8421"/>
                      <a:pt x="8340" y="9655"/>
                      <a:pt x="7840" y="10823"/>
                    </a:cubicBezTo>
                    <a:cubicBezTo>
                      <a:pt x="7373" y="11857"/>
                      <a:pt x="6739" y="12824"/>
                      <a:pt x="6239" y="13858"/>
                    </a:cubicBezTo>
                    <a:cubicBezTo>
                      <a:pt x="5104" y="16026"/>
                      <a:pt x="4571" y="18628"/>
                      <a:pt x="4037" y="20997"/>
                    </a:cubicBezTo>
                    <a:cubicBezTo>
                      <a:pt x="3470" y="23532"/>
                      <a:pt x="768" y="37342"/>
                      <a:pt x="301" y="39977"/>
                    </a:cubicBezTo>
                    <a:cubicBezTo>
                      <a:pt x="68" y="41111"/>
                      <a:pt x="1" y="42312"/>
                      <a:pt x="68" y="43479"/>
                    </a:cubicBezTo>
                    <a:cubicBezTo>
                      <a:pt x="134" y="44714"/>
                      <a:pt x="401" y="45914"/>
                      <a:pt x="768" y="47082"/>
                    </a:cubicBezTo>
                    <a:cubicBezTo>
                      <a:pt x="1135" y="48316"/>
                      <a:pt x="9174" y="70899"/>
                      <a:pt x="9408" y="71499"/>
                    </a:cubicBezTo>
                    <a:cubicBezTo>
                      <a:pt x="9437" y="71558"/>
                      <a:pt x="9492" y="71584"/>
                      <a:pt x="9539" y="71584"/>
                    </a:cubicBezTo>
                    <a:cubicBezTo>
                      <a:pt x="9598" y="71584"/>
                      <a:pt x="9645" y="71541"/>
                      <a:pt x="9608" y="71466"/>
                    </a:cubicBezTo>
                    <a:cubicBezTo>
                      <a:pt x="7940" y="66563"/>
                      <a:pt x="868" y="46281"/>
                      <a:pt x="601" y="45014"/>
                    </a:cubicBezTo>
                    <a:cubicBezTo>
                      <a:pt x="34" y="42445"/>
                      <a:pt x="635" y="39977"/>
                      <a:pt x="1102" y="37442"/>
                    </a:cubicBezTo>
                    <a:cubicBezTo>
                      <a:pt x="1569" y="34907"/>
                      <a:pt x="2036" y="32338"/>
                      <a:pt x="2536" y="29836"/>
                    </a:cubicBezTo>
                    <a:cubicBezTo>
                      <a:pt x="3036" y="27335"/>
                      <a:pt x="3570" y="24766"/>
                      <a:pt x="4104" y="22231"/>
                    </a:cubicBezTo>
                    <a:cubicBezTo>
                      <a:pt x="4371" y="20997"/>
                      <a:pt x="4671" y="19729"/>
                      <a:pt x="4938" y="18462"/>
                    </a:cubicBezTo>
                    <a:cubicBezTo>
                      <a:pt x="5205" y="17261"/>
                      <a:pt x="5538" y="16093"/>
                      <a:pt x="5972" y="14959"/>
                    </a:cubicBezTo>
                    <a:cubicBezTo>
                      <a:pt x="6439" y="13825"/>
                      <a:pt x="7073" y="12824"/>
                      <a:pt x="7640" y="11757"/>
                    </a:cubicBezTo>
                    <a:cubicBezTo>
                      <a:pt x="8173" y="10756"/>
                      <a:pt x="8574" y="9689"/>
                      <a:pt x="8740" y="8554"/>
                    </a:cubicBezTo>
                    <a:cubicBezTo>
                      <a:pt x="9107" y="6253"/>
                      <a:pt x="8674" y="3951"/>
                      <a:pt x="8140" y="1716"/>
                    </a:cubicBezTo>
                    <a:cubicBezTo>
                      <a:pt x="8007" y="1149"/>
                      <a:pt x="7840" y="582"/>
                      <a:pt x="7706" y="15"/>
                    </a:cubicBezTo>
                    <a:cubicBezTo>
                      <a:pt x="7706" y="4"/>
                      <a:pt x="7695" y="0"/>
                      <a:pt x="76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3853750" y="4189275"/>
                <a:ext cx="429500" cy="2093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374" extrusionOk="0">
                    <a:moveTo>
                      <a:pt x="17080" y="0"/>
                    </a:moveTo>
                    <a:cubicBezTo>
                      <a:pt x="12510" y="1902"/>
                      <a:pt x="8107" y="4103"/>
                      <a:pt x="3737" y="6338"/>
                    </a:cubicBezTo>
                    <a:cubicBezTo>
                      <a:pt x="3103" y="6639"/>
                      <a:pt x="2503" y="6972"/>
                      <a:pt x="1902" y="7306"/>
                    </a:cubicBezTo>
                    <a:cubicBezTo>
                      <a:pt x="1302" y="7606"/>
                      <a:pt x="668" y="8006"/>
                      <a:pt x="34" y="8306"/>
                    </a:cubicBezTo>
                    <a:cubicBezTo>
                      <a:pt x="1" y="8306"/>
                      <a:pt x="34" y="8373"/>
                      <a:pt x="67" y="8373"/>
                    </a:cubicBezTo>
                    <a:cubicBezTo>
                      <a:pt x="1202" y="7806"/>
                      <a:pt x="2369" y="7339"/>
                      <a:pt x="3470" y="6839"/>
                    </a:cubicBezTo>
                    <a:cubicBezTo>
                      <a:pt x="4604" y="6305"/>
                      <a:pt x="5705" y="5771"/>
                      <a:pt x="6806" y="5238"/>
                    </a:cubicBezTo>
                    <a:cubicBezTo>
                      <a:pt x="9041" y="4203"/>
                      <a:pt x="11242" y="3169"/>
                      <a:pt x="13444" y="2069"/>
                    </a:cubicBezTo>
                    <a:cubicBezTo>
                      <a:pt x="14678" y="1435"/>
                      <a:pt x="15912" y="801"/>
                      <a:pt x="17146" y="134"/>
                    </a:cubicBezTo>
                    <a:cubicBezTo>
                      <a:pt x="17180" y="101"/>
                      <a:pt x="17146" y="0"/>
                      <a:pt x="170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2962075" y="1705800"/>
                <a:ext cx="951750" cy="557425"/>
              </a:xfrm>
              <a:custGeom>
                <a:avLst/>
                <a:gdLst/>
                <a:ahLst/>
                <a:cxnLst/>
                <a:rect l="l" t="t" r="r" b="b"/>
                <a:pathLst>
                  <a:path w="38070" h="22297" extrusionOk="0">
                    <a:moveTo>
                      <a:pt x="20262" y="0"/>
                    </a:moveTo>
                    <a:cubicBezTo>
                      <a:pt x="15680" y="0"/>
                      <a:pt x="11592" y="376"/>
                      <a:pt x="10283" y="1503"/>
                    </a:cubicBezTo>
                    <a:cubicBezTo>
                      <a:pt x="7081" y="4238"/>
                      <a:pt x="1043" y="15613"/>
                      <a:pt x="643" y="17347"/>
                    </a:cubicBezTo>
                    <a:cubicBezTo>
                      <a:pt x="0" y="20148"/>
                      <a:pt x="5593" y="22296"/>
                      <a:pt x="8745" y="22296"/>
                    </a:cubicBezTo>
                    <a:cubicBezTo>
                      <a:pt x="9685" y="22296"/>
                      <a:pt x="10407" y="22105"/>
                      <a:pt x="10683" y="21684"/>
                    </a:cubicBezTo>
                    <a:cubicBezTo>
                      <a:pt x="12218" y="19316"/>
                      <a:pt x="16154" y="11743"/>
                      <a:pt x="17755" y="9842"/>
                    </a:cubicBezTo>
                    <a:cubicBezTo>
                      <a:pt x="18956" y="8374"/>
                      <a:pt x="26795" y="7474"/>
                      <a:pt x="34167" y="5372"/>
                    </a:cubicBezTo>
                    <a:cubicBezTo>
                      <a:pt x="38069" y="4271"/>
                      <a:pt x="38069" y="1403"/>
                      <a:pt x="34867" y="969"/>
                    </a:cubicBezTo>
                    <a:cubicBezTo>
                      <a:pt x="31875" y="534"/>
                      <a:pt x="25719" y="0"/>
                      <a:pt x="20262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2998975" y="1692900"/>
                <a:ext cx="939875" cy="484125"/>
              </a:xfrm>
              <a:custGeom>
                <a:avLst/>
                <a:gdLst/>
                <a:ahLst/>
                <a:cxnLst/>
                <a:rect l="l" t="t" r="r" b="b"/>
                <a:pathLst>
                  <a:path w="37595" h="19365" extrusionOk="0">
                    <a:moveTo>
                      <a:pt x="17951" y="0"/>
                    </a:moveTo>
                    <a:cubicBezTo>
                      <a:pt x="14476" y="0"/>
                      <a:pt x="11407" y="242"/>
                      <a:pt x="9908" y="985"/>
                    </a:cubicBezTo>
                    <a:cubicBezTo>
                      <a:pt x="6005" y="2919"/>
                      <a:pt x="1" y="13560"/>
                      <a:pt x="1" y="13560"/>
                    </a:cubicBezTo>
                    <a:lnTo>
                      <a:pt x="11909" y="19365"/>
                    </a:lnTo>
                    <a:cubicBezTo>
                      <a:pt x="11909" y="19365"/>
                      <a:pt x="15979" y="11059"/>
                      <a:pt x="16746" y="10325"/>
                    </a:cubicBezTo>
                    <a:cubicBezTo>
                      <a:pt x="17547" y="9591"/>
                      <a:pt x="29588" y="7089"/>
                      <a:pt x="33391" y="6055"/>
                    </a:cubicBezTo>
                    <a:cubicBezTo>
                      <a:pt x="37194" y="5054"/>
                      <a:pt x="37594" y="1051"/>
                      <a:pt x="32991" y="785"/>
                    </a:cubicBezTo>
                    <a:cubicBezTo>
                      <a:pt x="30135" y="620"/>
                      <a:pt x="23522" y="0"/>
                      <a:pt x="179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3002325" y="1692475"/>
                <a:ext cx="902325" cy="483725"/>
              </a:xfrm>
              <a:custGeom>
                <a:avLst/>
                <a:gdLst/>
                <a:ahLst/>
                <a:cxnLst/>
                <a:rect l="l" t="t" r="r" b="b"/>
                <a:pathLst>
                  <a:path w="36093" h="19349" extrusionOk="0">
                    <a:moveTo>
                      <a:pt x="13476" y="768"/>
                    </a:moveTo>
                    <a:lnTo>
                      <a:pt x="13476" y="2503"/>
                    </a:lnTo>
                    <a:lnTo>
                      <a:pt x="11775" y="2503"/>
                    </a:lnTo>
                    <a:lnTo>
                      <a:pt x="11775" y="768"/>
                    </a:lnTo>
                    <a:close/>
                    <a:moveTo>
                      <a:pt x="15344" y="768"/>
                    </a:moveTo>
                    <a:lnTo>
                      <a:pt x="15344" y="2503"/>
                    </a:lnTo>
                    <a:lnTo>
                      <a:pt x="13610" y="2503"/>
                    </a:lnTo>
                    <a:lnTo>
                      <a:pt x="13610" y="768"/>
                    </a:lnTo>
                    <a:close/>
                    <a:moveTo>
                      <a:pt x="17112" y="768"/>
                    </a:moveTo>
                    <a:lnTo>
                      <a:pt x="17112" y="2503"/>
                    </a:lnTo>
                    <a:lnTo>
                      <a:pt x="15378" y="2503"/>
                    </a:lnTo>
                    <a:lnTo>
                      <a:pt x="15378" y="768"/>
                    </a:lnTo>
                    <a:close/>
                    <a:moveTo>
                      <a:pt x="18947" y="768"/>
                    </a:moveTo>
                    <a:lnTo>
                      <a:pt x="18947" y="2503"/>
                    </a:lnTo>
                    <a:lnTo>
                      <a:pt x="17212" y="2503"/>
                    </a:lnTo>
                    <a:lnTo>
                      <a:pt x="17212" y="768"/>
                    </a:lnTo>
                    <a:close/>
                    <a:moveTo>
                      <a:pt x="20715" y="768"/>
                    </a:moveTo>
                    <a:lnTo>
                      <a:pt x="20715" y="2503"/>
                    </a:lnTo>
                    <a:lnTo>
                      <a:pt x="19014" y="2503"/>
                    </a:lnTo>
                    <a:lnTo>
                      <a:pt x="19014" y="768"/>
                    </a:lnTo>
                    <a:close/>
                    <a:moveTo>
                      <a:pt x="22583" y="768"/>
                    </a:moveTo>
                    <a:lnTo>
                      <a:pt x="22583" y="2503"/>
                    </a:lnTo>
                    <a:lnTo>
                      <a:pt x="20815" y="2503"/>
                    </a:lnTo>
                    <a:lnTo>
                      <a:pt x="20815" y="768"/>
                    </a:lnTo>
                    <a:close/>
                    <a:moveTo>
                      <a:pt x="24317" y="768"/>
                    </a:moveTo>
                    <a:lnTo>
                      <a:pt x="24317" y="2503"/>
                    </a:lnTo>
                    <a:lnTo>
                      <a:pt x="22616" y="2503"/>
                    </a:lnTo>
                    <a:lnTo>
                      <a:pt x="22616" y="768"/>
                    </a:lnTo>
                    <a:close/>
                    <a:moveTo>
                      <a:pt x="26185" y="768"/>
                    </a:moveTo>
                    <a:lnTo>
                      <a:pt x="26185" y="2503"/>
                    </a:lnTo>
                    <a:lnTo>
                      <a:pt x="24418" y="2503"/>
                    </a:lnTo>
                    <a:lnTo>
                      <a:pt x="24418" y="768"/>
                    </a:lnTo>
                    <a:close/>
                    <a:moveTo>
                      <a:pt x="27920" y="768"/>
                    </a:moveTo>
                    <a:lnTo>
                      <a:pt x="27920" y="2503"/>
                    </a:lnTo>
                    <a:lnTo>
                      <a:pt x="26219" y="2503"/>
                    </a:lnTo>
                    <a:lnTo>
                      <a:pt x="26219" y="768"/>
                    </a:lnTo>
                    <a:close/>
                    <a:moveTo>
                      <a:pt x="29788" y="768"/>
                    </a:moveTo>
                    <a:lnTo>
                      <a:pt x="29788" y="2503"/>
                    </a:lnTo>
                    <a:lnTo>
                      <a:pt x="28053" y="2503"/>
                    </a:lnTo>
                    <a:lnTo>
                      <a:pt x="28053" y="768"/>
                    </a:lnTo>
                    <a:close/>
                    <a:moveTo>
                      <a:pt x="31556" y="768"/>
                    </a:moveTo>
                    <a:lnTo>
                      <a:pt x="31556" y="2503"/>
                    </a:lnTo>
                    <a:lnTo>
                      <a:pt x="29821" y="2503"/>
                    </a:lnTo>
                    <a:lnTo>
                      <a:pt x="29821" y="768"/>
                    </a:lnTo>
                    <a:close/>
                    <a:moveTo>
                      <a:pt x="9874" y="2536"/>
                    </a:moveTo>
                    <a:lnTo>
                      <a:pt x="9874" y="4271"/>
                    </a:lnTo>
                    <a:lnTo>
                      <a:pt x="8173" y="4271"/>
                    </a:lnTo>
                    <a:lnTo>
                      <a:pt x="8173" y="2536"/>
                    </a:lnTo>
                    <a:close/>
                    <a:moveTo>
                      <a:pt x="11742" y="2536"/>
                    </a:moveTo>
                    <a:lnTo>
                      <a:pt x="11742" y="4271"/>
                    </a:lnTo>
                    <a:lnTo>
                      <a:pt x="9974" y="4271"/>
                    </a:lnTo>
                    <a:lnTo>
                      <a:pt x="9974" y="2536"/>
                    </a:lnTo>
                    <a:close/>
                    <a:moveTo>
                      <a:pt x="13476" y="2536"/>
                    </a:moveTo>
                    <a:lnTo>
                      <a:pt x="13476" y="4271"/>
                    </a:lnTo>
                    <a:lnTo>
                      <a:pt x="11775" y="4271"/>
                    </a:lnTo>
                    <a:lnTo>
                      <a:pt x="11775" y="2536"/>
                    </a:lnTo>
                    <a:close/>
                    <a:moveTo>
                      <a:pt x="15344" y="2536"/>
                    </a:moveTo>
                    <a:lnTo>
                      <a:pt x="15344" y="4271"/>
                    </a:lnTo>
                    <a:lnTo>
                      <a:pt x="13610" y="4271"/>
                    </a:lnTo>
                    <a:lnTo>
                      <a:pt x="13610" y="2536"/>
                    </a:lnTo>
                    <a:close/>
                    <a:moveTo>
                      <a:pt x="17112" y="2536"/>
                    </a:moveTo>
                    <a:lnTo>
                      <a:pt x="17112" y="4271"/>
                    </a:lnTo>
                    <a:lnTo>
                      <a:pt x="15378" y="4271"/>
                    </a:lnTo>
                    <a:lnTo>
                      <a:pt x="15378" y="2536"/>
                    </a:lnTo>
                    <a:close/>
                    <a:moveTo>
                      <a:pt x="18947" y="2536"/>
                    </a:moveTo>
                    <a:lnTo>
                      <a:pt x="18947" y="4271"/>
                    </a:lnTo>
                    <a:lnTo>
                      <a:pt x="17212" y="4271"/>
                    </a:lnTo>
                    <a:lnTo>
                      <a:pt x="17212" y="2536"/>
                    </a:lnTo>
                    <a:close/>
                    <a:moveTo>
                      <a:pt x="20715" y="2536"/>
                    </a:moveTo>
                    <a:lnTo>
                      <a:pt x="20715" y="4271"/>
                    </a:lnTo>
                    <a:lnTo>
                      <a:pt x="19014" y="4271"/>
                    </a:lnTo>
                    <a:lnTo>
                      <a:pt x="19014" y="2536"/>
                    </a:lnTo>
                    <a:close/>
                    <a:moveTo>
                      <a:pt x="22583" y="2536"/>
                    </a:moveTo>
                    <a:lnTo>
                      <a:pt x="22583" y="4271"/>
                    </a:lnTo>
                    <a:lnTo>
                      <a:pt x="20815" y="4271"/>
                    </a:lnTo>
                    <a:lnTo>
                      <a:pt x="20815" y="2536"/>
                    </a:lnTo>
                    <a:close/>
                    <a:moveTo>
                      <a:pt x="24317" y="2536"/>
                    </a:moveTo>
                    <a:lnTo>
                      <a:pt x="24317" y="4271"/>
                    </a:lnTo>
                    <a:lnTo>
                      <a:pt x="22616" y="4271"/>
                    </a:lnTo>
                    <a:lnTo>
                      <a:pt x="22616" y="2536"/>
                    </a:lnTo>
                    <a:close/>
                    <a:moveTo>
                      <a:pt x="26185" y="2536"/>
                    </a:moveTo>
                    <a:lnTo>
                      <a:pt x="26185" y="4271"/>
                    </a:lnTo>
                    <a:lnTo>
                      <a:pt x="24418" y="4271"/>
                    </a:lnTo>
                    <a:lnTo>
                      <a:pt x="24418" y="2536"/>
                    </a:lnTo>
                    <a:close/>
                    <a:moveTo>
                      <a:pt x="27920" y="2536"/>
                    </a:moveTo>
                    <a:lnTo>
                      <a:pt x="27920" y="4271"/>
                    </a:lnTo>
                    <a:lnTo>
                      <a:pt x="26219" y="4271"/>
                    </a:lnTo>
                    <a:lnTo>
                      <a:pt x="26219" y="2536"/>
                    </a:lnTo>
                    <a:close/>
                    <a:moveTo>
                      <a:pt x="29788" y="2536"/>
                    </a:moveTo>
                    <a:lnTo>
                      <a:pt x="29788" y="4271"/>
                    </a:lnTo>
                    <a:lnTo>
                      <a:pt x="28053" y="4271"/>
                    </a:lnTo>
                    <a:lnTo>
                      <a:pt x="28053" y="2536"/>
                    </a:lnTo>
                    <a:close/>
                    <a:moveTo>
                      <a:pt x="31556" y="2536"/>
                    </a:moveTo>
                    <a:lnTo>
                      <a:pt x="31556" y="4271"/>
                    </a:lnTo>
                    <a:lnTo>
                      <a:pt x="29821" y="4271"/>
                    </a:lnTo>
                    <a:lnTo>
                      <a:pt x="29821" y="2536"/>
                    </a:lnTo>
                    <a:close/>
                    <a:moveTo>
                      <a:pt x="33391" y="2536"/>
                    </a:moveTo>
                    <a:lnTo>
                      <a:pt x="33391" y="4271"/>
                    </a:lnTo>
                    <a:lnTo>
                      <a:pt x="31656" y="4271"/>
                    </a:lnTo>
                    <a:lnTo>
                      <a:pt x="31656" y="2536"/>
                    </a:lnTo>
                    <a:close/>
                    <a:moveTo>
                      <a:pt x="35159" y="2536"/>
                    </a:moveTo>
                    <a:lnTo>
                      <a:pt x="35159" y="4271"/>
                    </a:lnTo>
                    <a:lnTo>
                      <a:pt x="33457" y="4271"/>
                    </a:lnTo>
                    <a:lnTo>
                      <a:pt x="33457" y="2536"/>
                    </a:lnTo>
                    <a:close/>
                    <a:moveTo>
                      <a:pt x="8139" y="4404"/>
                    </a:moveTo>
                    <a:lnTo>
                      <a:pt x="8139" y="6105"/>
                    </a:lnTo>
                    <a:lnTo>
                      <a:pt x="6371" y="6105"/>
                    </a:lnTo>
                    <a:lnTo>
                      <a:pt x="6371" y="4404"/>
                    </a:lnTo>
                    <a:close/>
                    <a:moveTo>
                      <a:pt x="9874" y="4404"/>
                    </a:moveTo>
                    <a:lnTo>
                      <a:pt x="9874" y="6105"/>
                    </a:lnTo>
                    <a:lnTo>
                      <a:pt x="8173" y="6105"/>
                    </a:lnTo>
                    <a:lnTo>
                      <a:pt x="8173" y="4404"/>
                    </a:lnTo>
                    <a:close/>
                    <a:moveTo>
                      <a:pt x="11742" y="4404"/>
                    </a:moveTo>
                    <a:lnTo>
                      <a:pt x="11742" y="6105"/>
                    </a:lnTo>
                    <a:lnTo>
                      <a:pt x="9974" y="6105"/>
                    </a:lnTo>
                    <a:lnTo>
                      <a:pt x="9974" y="4404"/>
                    </a:lnTo>
                    <a:close/>
                    <a:moveTo>
                      <a:pt x="13476" y="4404"/>
                    </a:moveTo>
                    <a:lnTo>
                      <a:pt x="13476" y="6105"/>
                    </a:lnTo>
                    <a:lnTo>
                      <a:pt x="11775" y="6105"/>
                    </a:lnTo>
                    <a:lnTo>
                      <a:pt x="11775" y="4404"/>
                    </a:lnTo>
                    <a:close/>
                    <a:moveTo>
                      <a:pt x="15344" y="4404"/>
                    </a:moveTo>
                    <a:lnTo>
                      <a:pt x="15344" y="6105"/>
                    </a:lnTo>
                    <a:lnTo>
                      <a:pt x="13610" y="6105"/>
                    </a:lnTo>
                    <a:lnTo>
                      <a:pt x="13610" y="4404"/>
                    </a:lnTo>
                    <a:close/>
                    <a:moveTo>
                      <a:pt x="17112" y="4404"/>
                    </a:moveTo>
                    <a:lnTo>
                      <a:pt x="17112" y="6105"/>
                    </a:lnTo>
                    <a:lnTo>
                      <a:pt x="15378" y="6105"/>
                    </a:lnTo>
                    <a:lnTo>
                      <a:pt x="15378" y="4404"/>
                    </a:lnTo>
                    <a:close/>
                    <a:moveTo>
                      <a:pt x="18947" y="4404"/>
                    </a:moveTo>
                    <a:lnTo>
                      <a:pt x="18947" y="6105"/>
                    </a:lnTo>
                    <a:lnTo>
                      <a:pt x="17212" y="6105"/>
                    </a:lnTo>
                    <a:lnTo>
                      <a:pt x="17212" y="4404"/>
                    </a:lnTo>
                    <a:close/>
                    <a:moveTo>
                      <a:pt x="20715" y="4404"/>
                    </a:moveTo>
                    <a:lnTo>
                      <a:pt x="20715" y="6105"/>
                    </a:lnTo>
                    <a:lnTo>
                      <a:pt x="19014" y="6105"/>
                    </a:lnTo>
                    <a:lnTo>
                      <a:pt x="19014" y="4404"/>
                    </a:lnTo>
                    <a:close/>
                    <a:moveTo>
                      <a:pt x="22583" y="4404"/>
                    </a:moveTo>
                    <a:lnTo>
                      <a:pt x="22583" y="6105"/>
                    </a:lnTo>
                    <a:lnTo>
                      <a:pt x="20815" y="6105"/>
                    </a:lnTo>
                    <a:lnTo>
                      <a:pt x="20815" y="4404"/>
                    </a:lnTo>
                    <a:close/>
                    <a:moveTo>
                      <a:pt x="24317" y="4404"/>
                    </a:moveTo>
                    <a:lnTo>
                      <a:pt x="24317" y="6105"/>
                    </a:lnTo>
                    <a:lnTo>
                      <a:pt x="22616" y="6105"/>
                    </a:lnTo>
                    <a:lnTo>
                      <a:pt x="22616" y="4404"/>
                    </a:lnTo>
                    <a:close/>
                    <a:moveTo>
                      <a:pt x="26185" y="4404"/>
                    </a:moveTo>
                    <a:lnTo>
                      <a:pt x="26185" y="6105"/>
                    </a:lnTo>
                    <a:lnTo>
                      <a:pt x="24418" y="6105"/>
                    </a:lnTo>
                    <a:lnTo>
                      <a:pt x="24418" y="4404"/>
                    </a:lnTo>
                    <a:close/>
                    <a:moveTo>
                      <a:pt x="27920" y="4404"/>
                    </a:moveTo>
                    <a:lnTo>
                      <a:pt x="27920" y="6105"/>
                    </a:lnTo>
                    <a:lnTo>
                      <a:pt x="26219" y="6105"/>
                    </a:lnTo>
                    <a:lnTo>
                      <a:pt x="26219" y="4404"/>
                    </a:lnTo>
                    <a:close/>
                    <a:moveTo>
                      <a:pt x="29788" y="4404"/>
                    </a:moveTo>
                    <a:lnTo>
                      <a:pt x="29788" y="6105"/>
                    </a:lnTo>
                    <a:lnTo>
                      <a:pt x="28053" y="6105"/>
                    </a:lnTo>
                    <a:lnTo>
                      <a:pt x="28053" y="4404"/>
                    </a:lnTo>
                    <a:close/>
                    <a:moveTo>
                      <a:pt x="31556" y="4404"/>
                    </a:moveTo>
                    <a:lnTo>
                      <a:pt x="31556" y="6105"/>
                    </a:lnTo>
                    <a:lnTo>
                      <a:pt x="29821" y="6105"/>
                    </a:lnTo>
                    <a:lnTo>
                      <a:pt x="29821" y="4404"/>
                    </a:lnTo>
                    <a:close/>
                    <a:moveTo>
                      <a:pt x="8139" y="6172"/>
                    </a:moveTo>
                    <a:lnTo>
                      <a:pt x="8139" y="7907"/>
                    </a:lnTo>
                    <a:lnTo>
                      <a:pt x="6371" y="7907"/>
                    </a:lnTo>
                    <a:lnTo>
                      <a:pt x="6371" y="6172"/>
                    </a:lnTo>
                    <a:close/>
                    <a:moveTo>
                      <a:pt x="9874" y="6172"/>
                    </a:moveTo>
                    <a:lnTo>
                      <a:pt x="9874" y="7907"/>
                    </a:lnTo>
                    <a:lnTo>
                      <a:pt x="8173" y="7907"/>
                    </a:lnTo>
                    <a:lnTo>
                      <a:pt x="8173" y="6172"/>
                    </a:lnTo>
                    <a:close/>
                    <a:moveTo>
                      <a:pt x="11742" y="6172"/>
                    </a:moveTo>
                    <a:lnTo>
                      <a:pt x="11742" y="7907"/>
                    </a:lnTo>
                    <a:lnTo>
                      <a:pt x="9974" y="7907"/>
                    </a:lnTo>
                    <a:lnTo>
                      <a:pt x="9974" y="6172"/>
                    </a:lnTo>
                    <a:close/>
                    <a:moveTo>
                      <a:pt x="13476" y="6172"/>
                    </a:moveTo>
                    <a:lnTo>
                      <a:pt x="13476" y="7907"/>
                    </a:lnTo>
                    <a:lnTo>
                      <a:pt x="11775" y="7907"/>
                    </a:lnTo>
                    <a:lnTo>
                      <a:pt x="11775" y="6172"/>
                    </a:lnTo>
                    <a:close/>
                    <a:moveTo>
                      <a:pt x="15344" y="6172"/>
                    </a:moveTo>
                    <a:lnTo>
                      <a:pt x="15344" y="7907"/>
                    </a:lnTo>
                    <a:lnTo>
                      <a:pt x="13610" y="7907"/>
                    </a:lnTo>
                    <a:lnTo>
                      <a:pt x="13610" y="6172"/>
                    </a:lnTo>
                    <a:close/>
                    <a:moveTo>
                      <a:pt x="17112" y="6172"/>
                    </a:moveTo>
                    <a:lnTo>
                      <a:pt x="17112" y="7907"/>
                    </a:lnTo>
                    <a:lnTo>
                      <a:pt x="15378" y="7907"/>
                    </a:lnTo>
                    <a:lnTo>
                      <a:pt x="15378" y="6172"/>
                    </a:lnTo>
                    <a:close/>
                    <a:moveTo>
                      <a:pt x="18947" y="6172"/>
                    </a:moveTo>
                    <a:lnTo>
                      <a:pt x="18947" y="7907"/>
                    </a:lnTo>
                    <a:lnTo>
                      <a:pt x="17212" y="7907"/>
                    </a:lnTo>
                    <a:lnTo>
                      <a:pt x="17212" y="6172"/>
                    </a:lnTo>
                    <a:close/>
                    <a:moveTo>
                      <a:pt x="20715" y="6172"/>
                    </a:moveTo>
                    <a:lnTo>
                      <a:pt x="20715" y="7907"/>
                    </a:lnTo>
                    <a:lnTo>
                      <a:pt x="19014" y="7907"/>
                    </a:lnTo>
                    <a:lnTo>
                      <a:pt x="19014" y="6172"/>
                    </a:lnTo>
                    <a:close/>
                    <a:moveTo>
                      <a:pt x="22583" y="6172"/>
                    </a:moveTo>
                    <a:lnTo>
                      <a:pt x="22583" y="7907"/>
                    </a:lnTo>
                    <a:lnTo>
                      <a:pt x="20815" y="7907"/>
                    </a:lnTo>
                    <a:lnTo>
                      <a:pt x="20815" y="6172"/>
                    </a:lnTo>
                    <a:close/>
                    <a:moveTo>
                      <a:pt x="24317" y="6172"/>
                    </a:moveTo>
                    <a:lnTo>
                      <a:pt x="24317" y="7907"/>
                    </a:lnTo>
                    <a:lnTo>
                      <a:pt x="22616" y="7907"/>
                    </a:lnTo>
                    <a:lnTo>
                      <a:pt x="22616" y="6172"/>
                    </a:lnTo>
                    <a:close/>
                    <a:moveTo>
                      <a:pt x="2769" y="8874"/>
                    </a:moveTo>
                    <a:lnTo>
                      <a:pt x="2669" y="9041"/>
                    </a:lnTo>
                    <a:lnTo>
                      <a:pt x="2669" y="9741"/>
                    </a:lnTo>
                    <a:lnTo>
                      <a:pt x="2769" y="9741"/>
                    </a:lnTo>
                    <a:lnTo>
                      <a:pt x="2769" y="8874"/>
                    </a:lnTo>
                    <a:close/>
                    <a:moveTo>
                      <a:pt x="6271" y="8007"/>
                    </a:moveTo>
                    <a:lnTo>
                      <a:pt x="6271" y="9741"/>
                    </a:lnTo>
                    <a:lnTo>
                      <a:pt x="4570" y="9741"/>
                    </a:lnTo>
                    <a:lnTo>
                      <a:pt x="4570" y="8007"/>
                    </a:lnTo>
                    <a:close/>
                    <a:moveTo>
                      <a:pt x="8139" y="8007"/>
                    </a:moveTo>
                    <a:lnTo>
                      <a:pt x="8139" y="9741"/>
                    </a:lnTo>
                    <a:lnTo>
                      <a:pt x="6371" y="9741"/>
                    </a:lnTo>
                    <a:lnTo>
                      <a:pt x="6371" y="8007"/>
                    </a:lnTo>
                    <a:close/>
                    <a:moveTo>
                      <a:pt x="9874" y="8007"/>
                    </a:moveTo>
                    <a:lnTo>
                      <a:pt x="9874" y="9741"/>
                    </a:lnTo>
                    <a:lnTo>
                      <a:pt x="8173" y="9741"/>
                    </a:lnTo>
                    <a:lnTo>
                      <a:pt x="8173" y="8007"/>
                    </a:lnTo>
                    <a:close/>
                    <a:moveTo>
                      <a:pt x="11742" y="8007"/>
                    </a:moveTo>
                    <a:lnTo>
                      <a:pt x="11742" y="9741"/>
                    </a:lnTo>
                    <a:lnTo>
                      <a:pt x="9974" y="9741"/>
                    </a:lnTo>
                    <a:lnTo>
                      <a:pt x="9974" y="8007"/>
                    </a:lnTo>
                    <a:close/>
                    <a:moveTo>
                      <a:pt x="13476" y="8007"/>
                    </a:moveTo>
                    <a:lnTo>
                      <a:pt x="13476" y="9741"/>
                    </a:lnTo>
                    <a:lnTo>
                      <a:pt x="11775" y="9741"/>
                    </a:lnTo>
                    <a:lnTo>
                      <a:pt x="11775" y="8007"/>
                    </a:lnTo>
                    <a:close/>
                    <a:moveTo>
                      <a:pt x="15344" y="8007"/>
                    </a:moveTo>
                    <a:lnTo>
                      <a:pt x="15344" y="9741"/>
                    </a:lnTo>
                    <a:lnTo>
                      <a:pt x="13610" y="9741"/>
                    </a:lnTo>
                    <a:lnTo>
                      <a:pt x="13610" y="8007"/>
                    </a:lnTo>
                    <a:close/>
                    <a:moveTo>
                      <a:pt x="17112" y="8007"/>
                    </a:moveTo>
                    <a:lnTo>
                      <a:pt x="17112" y="9741"/>
                    </a:lnTo>
                    <a:lnTo>
                      <a:pt x="15378" y="9741"/>
                    </a:lnTo>
                    <a:lnTo>
                      <a:pt x="15378" y="8007"/>
                    </a:lnTo>
                    <a:close/>
                    <a:moveTo>
                      <a:pt x="2235" y="9741"/>
                    </a:moveTo>
                    <a:cubicBezTo>
                      <a:pt x="2235" y="9741"/>
                      <a:pt x="2202" y="9741"/>
                      <a:pt x="2202" y="9775"/>
                    </a:cubicBezTo>
                    <a:lnTo>
                      <a:pt x="2669" y="9775"/>
                    </a:lnTo>
                    <a:lnTo>
                      <a:pt x="2669" y="9741"/>
                    </a:lnTo>
                    <a:close/>
                    <a:moveTo>
                      <a:pt x="2669" y="9775"/>
                    </a:moveTo>
                    <a:lnTo>
                      <a:pt x="2669" y="11509"/>
                    </a:lnTo>
                    <a:lnTo>
                      <a:pt x="2769" y="11509"/>
                    </a:lnTo>
                    <a:lnTo>
                      <a:pt x="2769" y="9775"/>
                    </a:lnTo>
                    <a:close/>
                    <a:moveTo>
                      <a:pt x="6271" y="9775"/>
                    </a:moveTo>
                    <a:lnTo>
                      <a:pt x="6271" y="11509"/>
                    </a:lnTo>
                    <a:lnTo>
                      <a:pt x="4570" y="11509"/>
                    </a:lnTo>
                    <a:lnTo>
                      <a:pt x="4570" y="9775"/>
                    </a:lnTo>
                    <a:close/>
                    <a:moveTo>
                      <a:pt x="8139" y="9775"/>
                    </a:moveTo>
                    <a:lnTo>
                      <a:pt x="8139" y="11509"/>
                    </a:lnTo>
                    <a:lnTo>
                      <a:pt x="6371" y="11509"/>
                    </a:lnTo>
                    <a:lnTo>
                      <a:pt x="6371" y="9775"/>
                    </a:lnTo>
                    <a:close/>
                    <a:moveTo>
                      <a:pt x="9874" y="9775"/>
                    </a:moveTo>
                    <a:lnTo>
                      <a:pt x="9874" y="11509"/>
                    </a:lnTo>
                    <a:lnTo>
                      <a:pt x="8173" y="11509"/>
                    </a:lnTo>
                    <a:lnTo>
                      <a:pt x="8173" y="9775"/>
                    </a:lnTo>
                    <a:close/>
                    <a:moveTo>
                      <a:pt x="11742" y="9775"/>
                    </a:moveTo>
                    <a:lnTo>
                      <a:pt x="11742" y="11509"/>
                    </a:lnTo>
                    <a:lnTo>
                      <a:pt x="9974" y="11509"/>
                    </a:lnTo>
                    <a:lnTo>
                      <a:pt x="9974" y="9775"/>
                    </a:lnTo>
                    <a:close/>
                    <a:moveTo>
                      <a:pt x="13476" y="9775"/>
                    </a:moveTo>
                    <a:lnTo>
                      <a:pt x="13476" y="11509"/>
                    </a:lnTo>
                    <a:lnTo>
                      <a:pt x="11775" y="11509"/>
                    </a:lnTo>
                    <a:lnTo>
                      <a:pt x="11775" y="9775"/>
                    </a:lnTo>
                    <a:close/>
                    <a:moveTo>
                      <a:pt x="15344" y="9775"/>
                    </a:moveTo>
                    <a:lnTo>
                      <a:pt x="15344" y="11509"/>
                    </a:lnTo>
                    <a:lnTo>
                      <a:pt x="13610" y="11509"/>
                    </a:lnTo>
                    <a:lnTo>
                      <a:pt x="13610" y="9775"/>
                    </a:lnTo>
                    <a:close/>
                    <a:moveTo>
                      <a:pt x="1134" y="11509"/>
                    </a:moveTo>
                    <a:lnTo>
                      <a:pt x="1068" y="11609"/>
                    </a:lnTo>
                    <a:lnTo>
                      <a:pt x="2669" y="11609"/>
                    </a:lnTo>
                    <a:lnTo>
                      <a:pt x="2669" y="11509"/>
                    </a:lnTo>
                    <a:close/>
                    <a:moveTo>
                      <a:pt x="2669" y="11609"/>
                    </a:moveTo>
                    <a:lnTo>
                      <a:pt x="2669" y="13344"/>
                    </a:lnTo>
                    <a:lnTo>
                      <a:pt x="2769" y="13344"/>
                    </a:lnTo>
                    <a:lnTo>
                      <a:pt x="2769" y="11609"/>
                    </a:lnTo>
                    <a:close/>
                    <a:moveTo>
                      <a:pt x="6271" y="11609"/>
                    </a:moveTo>
                    <a:lnTo>
                      <a:pt x="6271" y="13344"/>
                    </a:lnTo>
                    <a:lnTo>
                      <a:pt x="4570" y="13344"/>
                    </a:lnTo>
                    <a:lnTo>
                      <a:pt x="4570" y="11609"/>
                    </a:lnTo>
                    <a:close/>
                    <a:moveTo>
                      <a:pt x="8139" y="11609"/>
                    </a:moveTo>
                    <a:lnTo>
                      <a:pt x="8139" y="13344"/>
                    </a:lnTo>
                    <a:lnTo>
                      <a:pt x="6371" y="13344"/>
                    </a:lnTo>
                    <a:lnTo>
                      <a:pt x="6371" y="11609"/>
                    </a:lnTo>
                    <a:close/>
                    <a:moveTo>
                      <a:pt x="9874" y="11609"/>
                    </a:moveTo>
                    <a:lnTo>
                      <a:pt x="9874" y="13344"/>
                    </a:lnTo>
                    <a:lnTo>
                      <a:pt x="8173" y="13344"/>
                    </a:lnTo>
                    <a:lnTo>
                      <a:pt x="8173" y="11609"/>
                    </a:lnTo>
                    <a:close/>
                    <a:moveTo>
                      <a:pt x="11742" y="11609"/>
                    </a:moveTo>
                    <a:lnTo>
                      <a:pt x="11742" y="13344"/>
                    </a:lnTo>
                    <a:lnTo>
                      <a:pt x="9974" y="13344"/>
                    </a:lnTo>
                    <a:lnTo>
                      <a:pt x="9974" y="11609"/>
                    </a:lnTo>
                    <a:close/>
                    <a:moveTo>
                      <a:pt x="13476" y="11609"/>
                    </a:moveTo>
                    <a:lnTo>
                      <a:pt x="13476" y="13344"/>
                    </a:lnTo>
                    <a:lnTo>
                      <a:pt x="11775" y="13344"/>
                    </a:lnTo>
                    <a:lnTo>
                      <a:pt x="11775" y="11609"/>
                    </a:lnTo>
                    <a:close/>
                    <a:moveTo>
                      <a:pt x="934" y="11809"/>
                    </a:moveTo>
                    <a:cubicBezTo>
                      <a:pt x="934" y="11843"/>
                      <a:pt x="901" y="11843"/>
                      <a:pt x="901" y="11876"/>
                    </a:cubicBezTo>
                    <a:lnTo>
                      <a:pt x="901" y="13344"/>
                    </a:lnTo>
                    <a:lnTo>
                      <a:pt x="33" y="13344"/>
                    </a:lnTo>
                    <a:lnTo>
                      <a:pt x="0" y="13377"/>
                    </a:lnTo>
                    <a:lnTo>
                      <a:pt x="901" y="13377"/>
                    </a:lnTo>
                    <a:lnTo>
                      <a:pt x="901" y="14078"/>
                    </a:lnTo>
                    <a:lnTo>
                      <a:pt x="934" y="14111"/>
                    </a:lnTo>
                    <a:lnTo>
                      <a:pt x="934" y="13377"/>
                    </a:lnTo>
                    <a:lnTo>
                      <a:pt x="2669" y="13377"/>
                    </a:lnTo>
                    <a:lnTo>
                      <a:pt x="2669" y="13344"/>
                    </a:lnTo>
                    <a:lnTo>
                      <a:pt x="934" y="13344"/>
                    </a:lnTo>
                    <a:lnTo>
                      <a:pt x="934" y="11809"/>
                    </a:lnTo>
                    <a:close/>
                    <a:moveTo>
                      <a:pt x="2669" y="13377"/>
                    </a:moveTo>
                    <a:lnTo>
                      <a:pt x="2669" y="14912"/>
                    </a:lnTo>
                    <a:lnTo>
                      <a:pt x="2769" y="14978"/>
                    </a:lnTo>
                    <a:lnTo>
                      <a:pt x="2769" y="13377"/>
                    </a:lnTo>
                    <a:close/>
                    <a:moveTo>
                      <a:pt x="6271" y="13377"/>
                    </a:moveTo>
                    <a:lnTo>
                      <a:pt x="6271" y="15112"/>
                    </a:lnTo>
                    <a:lnTo>
                      <a:pt x="4570" y="15112"/>
                    </a:lnTo>
                    <a:lnTo>
                      <a:pt x="4570" y="13377"/>
                    </a:lnTo>
                    <a:close/>
                    <a:moveTo>
                      <a:pt x="8139" y="13377"/>
                    </a:moveTo>
                    <a:lnTo>
                      <a:pt x="8139" y="15112"/>
                    </a:lnTo>
                    <a:lnTo>
                      <a:pt x="6371" y="15112"/>
                    </a:lnTo>
                    <a:lnTo>
                      <a:pt x="6371" y="13377"/>
                    </a:lnTo>
                    <a:close/>
                    <a:moveTo>
                      <a:pt x="9874" y="13377"/>
                    </a:moveTo>
                    <a:lnTo>
                      <a:pt x="9874" y="15112"/>
                    </a:lnTo>
                    <a:lnTo>
                      <a:pt x="8173" y="15112"/>
                    </a:lnTo>
                    <a:lnTo>
                      <a:pt x="8173" y="13377"/>
                    </a:lnTo>
                    <a:close/>
                    <a:moveTo>
                      <a:pt x="11742" y="13377"/>
                    </a:moveTo>
                    <a:lnTo>
                      <a:pt x="11742" y="15112"/>
                    </a:lnTo>
                    <a:lnTo>
                      <a:pt x="9974" y="15112"/>
                    </a:lnTo>
                    <a:lnTo>
                      <a:pt x="9974" y="13377"/>
                    </a:lnTo>
                    <a:close/>
                    <a:moveTo>
                      <a:pt x="13476" y="13377"/>
                    </a:moveTo>
                    <a:lnTo>
                      <a:pt x="13476" y="15112"/>
                    </a:lnTo>
                    <a:lnTo>
                      <a:pt x="11775" y="15112"/>
                    </a:lnTo>
                    <a:lnTo>
                      <a:pt x="11775" y="13377"/>
                    </a:lnTo>
                    <a:close/>
                    <a:moveTo>
                      <a:pt x="9874" y="15212"/>
                    </a:moveTo>
                    <a:lnTo>
                      <a:pt x="9874" y="16946"/>
                    </a:lnTo>
                    <a:lnTo>
                      <a:pt x="8173" y="16946"/>
                    </a:lnTo>
                    <a:lnTo>
                      <a:pt x="8173" y="15212"/>
                    </a:lnTo>
                    <a:close/>
                    <a:moveTo>
                      <a:pt x="11742" y="15212"/>
                    </a:moveTo>
                    <a:lnTo>
                      <a:pt x="11742" y="16946"/>
                    </a:lnTo>
                    <a:lnTo>
                      <a:pt x="9974" y="16946"/>
                    </a:lnTo>
                    <a:lnTo>
                      <a:pt x="9974" y="15212"/>
                    </a:lnTo>
                    <a:close/>
                    <a:moveTo>
                      <a:pt x="17112" y="1"/>
                    </a:moveTo>
                    <a:lnTo>
                      <a:pt x="17112" y="668"/>
                    </a:lnTo>
                    <a:lnTo>
                      <a:pt x="15378" y="668"/>
                    </a:lnTo>
                    <a:lnTo>
                      <a:pt x="15378" y="34"/>
                    </a:lnTo>
                    <a:lnTo>
                      <a:pt x="15344" y="68"/>
                    </a:lnTo>
                    <a:lnTo>
                      <a:pt x="15344" y="668"/>
                    </a:lnTo>
                    <a:lnTo>
                      <a:pt x="13610" y="668"/>
                    </a:lnTo>
                    <a:lnTo>
                      <a:pt x="13610" y="168"/>
                    </a:lnTo>
                    <a:lnTo>
                      <a:pt x="13476" y="168"/>
                    </a:lnTo>
                    <a:lnTo>
                      <a:pt x="13476" y="668"/>
                    </a:lnTo>
                    <a:lnTo>
                      <a:pt x="11775" y="668"/>
                    </a:lnTo>
                    <a:lnTo>
                      <a:pt x="11775" y="401"/>
                    </a:lnTo>
                    <a:lnTo>
                      <a:pt x="11742" y="435"/>
                    </a:lnTo>
                    <a:lnTo>
                      <a:pt x="11742" y="668"/>
                    </a:lnTo>
                    <a:lnTo>
                      <a:pt x="10674" y="668"/>
                    </a:lnTo>
                    <a:cubicBezTo>
                      <a:pt x="10541" y="701"/>
                      <a:pt x="10441" y="735"/>
                      <a:pt x="10341" y="768"/>
                    </a:cubicBezTo>
                    <a:lnTo>
                      <a:pt x="11742" y="768"/>
                    </a:lnTo>
                    <a:lnTo>
                      <a:pt x="11742" y="2503"/>
                    </a:lnTo>
                    <a:lnTo>
                      <a:pt x="9974" y="2503"/>
                    </a:lnTo>
                    <a:lnTo>
                      <a:pt x="9974" y="868"/>
                    </a:lnTo>
                    <a:lnTo>
                      <a:pt x="9874" y="935"/>
                    </a:lnTo>
                    <a:lnTo>
                      <a:pt x="9874" y="2503"/>
                    </a:lnTo>
                    <a:lnTo>
                      <a:pt x="8173" y="2503"/>
                    </a:lnTo>
                    <a:lnTo>
                      <a:pt x="8173" y="2136"/>
                    </a:lnTo>
                    <a:lnTo>
                      <a:pt x="8139" y="2203"/>
                    </a:lnTo>
                    <a:lnTo>
                      <a:pt x="8139" y="2503"/>
                    </a:lnTo>
                    <a:lnTo>
                      <a:pt x="7772" y="2503"/>
                    </a:lnTo>
                    <a:lnTo>
                      <a:pt x="7739" y="2536"/>
                    </a:lnTo>
                    <a:lnTo>
                      <a:pt x="8139" y="2536"/>
                    </a:lnTo>
                    <a:lnTo>
                      <a:pt x="8139" y="4271"/>
                    </a:lnTo>
                    <a:lnTo>
                      <a:pt x="6371" y="4271"/>
                    </a:lnTo>
                    <a:lnTo>
                      <a:pt x="6371" y="4004"/>
                    </a:lnTo>
                    <a:lnTo>
                      <a:pt x="6271" y="4137"/>
                    </a:lnTo>
                    <a:lnTo>
                      <a:pt x="6271" y="4271"/>
                    </a:lnTo>
                    <a:lnTo>
                      <a:pt x="6171" y="4271"/>
                    </a:lnTo>
                    <a:lnTo>
                      <a:pt x="6071" y="4404"/>
                    </a:lnTo>
                    <a:lnTo>
                      <a:pt x="6271" y="4404"/>
                    </a:lnTo>
                    <a:lnTo>
                      <a:pt x="6271" y="6105"/>
                    </a:lnTo>
                    <a:lnTo>
                      <a:pt x="4737" y="6105"/>
                    </a:lnTo>
                    <a:lnTo>
                      <a:pt x="4703" y="6172"/>
                    </a:lnTo>
                    <a:lnTo>
                      <a:pt x="6271" y="6172"/>
                    </a:lnTo>
                    <a:lnTo>
                      <a:pt x="6271" y="7907"/>
                    </a:lnTo>
                    <a:lnTo>
                      <a:pt x="4570" y="7907"/>
                    </a:lnTo>
                    <a:lnTo>
                      <a:pt x="4570" y="6339"/>
                    </a:lnTo>
                    <a:cubicBezTo>
                      <a:pt x="4537" y="6339"/>
                      <a:pt x="4503" y="6372"/>
                      <a:pt x="4503" y="6406"/>
                    </a:cubicBezTo>
                    <a:lnTo>
                      <a:pt x="4503" y="7907"/>
                    </a:lnTo>
                    <a:lnTo>
                      <a:pt x="3469" y="7907"/>
                    </a:lnTo>
                    <a:lnTo>
                      <a:pt x="3403" y="8007"/>
                    </a:lnTo>
                    <a:lnTo>
                      <a:pt x="4503" y="8007"/>
                    </a:lnTo>
                    <a:lnTo>
                      <a:pt x="4503" y="9741"/>
                    </a:lnTo>
                    <a:lnTo>
                      <a:pt x="2769" y="9741"/>
                    </a:lnTo>
                    <a:lnTo>
                      <a:pt x="2769" y="9775"/>
                    </a:lnTo>
                    <a:lnTo>
                      <a:pt x="4503" y="9775"/>
                    </a:lnTo>
                    <a:lnTo>
                      <a:pt x="4503" y="11509"/>
                    </a:lnTo>
                    <a:lnTo>
                      <a:pt x="2769" y="11509"/>
                    </a:lnTo>
                    <a:lnTo>
                      <a:pt x="2769" y="11609"/>
                    </a:lnTo>
                    <a:lnTo>
                      <a:pt x="4503" y="11609"/>
                    </a:lnTo>
                    <a:lnTo>
                      <a:pt x="4503" y="13344"/>
                    </a:lnTo>
                    <a:lnTo>
                      <a:pt x="2769" y="13344"/>
                    </a:lnTo>
                    <a:lnTo>
                      <a:pt x="2769" y="13377"/>
                    </a:lnTo>
                    <a:lnTo>
                      <a:pt x="4503" y="13377"/>
                    </a:lnTo>
                    <a:lnTo>
                      <a:pt x="4503" y="15112"/>
                    </a:lnTo>
                    <a:lnTo>
                      <a:pt x="3002" y="15112"/>
                    </a:lnTo>
                    <a:lnTo>
                      <a:pt x="3236" y="15212"/>
                    </a:lnTo>
                    <a:lnTo>
                      <a:pt x="4503" y="15212"/>
                    </a:lnTo>
                    <a:lnTo>
                      <a:pt x="4503" y="15846"/>
                    </a:lnTo>
                    <a:lnTo>
                      <a:pt x="4570" y="15846"/>
                    </a:lnTo>
                    <a:lnTo>
                      <a:pt x="4570" y="15212"/>
                    </a:lnTo>
                    <a:lnTo>
                      <a:pt x="6271" y="15212"/>
                    </a:lnTo>
                    <a:lnTo>
                      <a:pt x="6271" y="16680"/>
                    </a:lnTo>
                    <a:lnTo>
                      <a:pt x="6371" y="16746"/>
                    </a:lnTo>
                    <a:lnTo>
                      <a:pt x="6371" y="15212"/>
                    </a:lnTo>
                    <a:lnTo>
                      <a:pt x="8139" y="15212"/>
                    </a:lnTo>
                    <a:lnTo>
                      <a:pt x="8139" y="16946"/>
                    </a:lnTo>
                    <a:lnTo>
                      <a:pt x="6772" y="16946"/>
                    </a:lnTo>
                    <a:lnTo>
                      <a:pt x="6872" y="16980"/>
                    </a:lnTo>
                    <a:lnTo>
                      <a:pt x="8139" y="16980"/>
                    </a:lnTo>
                    <a:lnTo>
                      <a:pt x="8139" y="17614"/>
                    </a:lnTo>
                    <a:lnTo>
                      <a:pt x="8173" y="17614"/>
                    </a:lnTo>
                    <a:lnTo>
                      <a:pt x="8173" y="16980"/>
                    </a:lnTo>
                    <a:lnTo>
                      <a:pt x="9874" y="16980"/>
                    </a:lnTo>
                    <a:lnTo>
                      <a:pt x="9874" y="18448"/>
                    </a:lnTo>
                    <a:lnTo>
                      <a:pt x="9974" y="18481"/>
                    </a:lnTo>
                    <a:lnTo>
                      <a:pt x="9974" y="16980"/>
                    </a:lnTo>
                    <a:lnTo>
                      <a:pt x="11742" y="16980"/>
                    </a:lnTo>
                    <a:lnTo>
                      <a:pt x="11742" y="18714"/>
                    </a:lnTo>
                    <a:lnTo>
                      <a:pt x="10441" y="18714"/>
                    </a:lnTo>
                    <a:lnTo>
                      <a:pt x="10641" y="18814"/>
                    </a:lnTo>
                    <a:lnTo>
                      <a:pt x="11742" y="18814"/>
                    </a:lnTo>
                    <a:lnTo>
                      <a:pt x="11742" y="19348"/>
                    </a:lnTo>
                    <a:lnTo>
                      <a:pt x="11775" y="19348"/>
                    </a:lnTo>
                    <a:lnTo>
                      <a:pt x="11775" y="18814"/>
                    </a:lnTo>
                    <a:lnTo>
                      <a:pt x="12075" y="18814"/>
                    </a:lnTo>
                    <a:lnTo>
                      <a:pt x="12109" y="18714"/>
                    </a:lnTo>
                    <a:lnTo>
                      <a:pt x="11775" y="18714"/>
                    </a:lnTo>
                    <a:lnTo>
                      <a:pt x="11775" y="16980"/>
                    </a:lnTo>
                    <a:lnTo>
                      <a:pt x="12976" y="16980"/>
                    </a:lnTo>
                    <a:cubicBezTo>
                      <a:pt x="12976" y="16980"/>
                      <a:pt x="12976" y="16980"/>
                      <a:pt x="12976" y="16946"/>
                    </a:cubicBezTo>
                    <a:lnTo>
                      <a:pt x="11775" y="16946"/>
                    </a:lnTo>
                    <a:lnTo>
                      <a:pt x="11775" y="15212"/>
                    </a:lnTo>
                    <a:lnTo>
                      <a:pt x="13476" y="15212"/>
                    </a:lnTo>
                    <a:lnTo>
                      <a:pt x="13476" y="15912"/>
                    </a:lnTo>
                    <a:cubicBezTo>
                      <a:pt x="13543" y="15846"/>
                      <a:pt x="13576" y="15779"/>
                      <a:pt x="13610" y="15712"/>
                    </a:cubicBezTo>
                    <a:lnTo>
                      <a:pt x="13610" y="15212"/>
                    </a:lnTo>
                    <a:lnTo>
                      <a:pt x="13877" y="15212"/>
                    </a:lnTo>
                    <a:lnTo>
                      <a:pt x="13943" y="15112"/>
                    </a:lnTo>
                    <a:lnTo>
                      <a:pt x="13610" y="15112"/>
                    </a:lnTo>
                    <a:lnTo>
                      <a:pt x="13610" y="13377"/>
                    </a:lnTo>
                    <a:lnTo>
                      <a:pt x="14811" y="13377"/>
                    </a:lnTo>
                    <a:lnTo>
                      <a:pt x="14844" y="13344"/>
                    </a:lnTo>
                    <a:lnTo>
                      <a:pt x="13610" y="13344"/>
                    </a:lnTo>
                    <a:lnTo>
                      <a:pt x="13610" y="11609"/>
                    </a:lnTo>
                    <a:lnTo>
                      <a:pt x="15344" y="11609"/>
                    </a:lnTo>
                    <a:lnTo>
                      <a:pt x="15344" y="12443"/>
                    </a:lnTo>
                    <a:cubicBezTo>
                      <a:pt x="15344" y="12410"/>
                      <a:pt x="15378" y="12377"/>
                      <a:pt x="15378" y="12377"/>
                    </a:cubicBezTo>
                    <a:lnTo>
                      <a:pt x="15378" y="11609"/>
                    </a:lnTo>
                    <a:lnTo>
                      <a:pt x="15811" y="11609"/>
                    </a:lnTo>
                    <a:lnTo>
                      <a:pt x="15878" y="11509"/>
                    </a:lnTo>
                    <a:lnTo>
                      <a:pt x="15378" y="11509"/>
                    </a:lnTo>
                    <a:lnTo>
                      <a:pt x="15378" y="9775"/>
                    </a:lnTo>
                    <a:lnTo>
                      <a:pt x="17112" y="9775"/>
                    </a:lnTo>
                    <a:lnTo>
                      <a:pt x="17112" y="10075"/>
                    </a:lnTo>
                    <a:cubicBezTo>
                      <a:pt x="17146" y="10075"/>
                      <a:pt x="17179" y="10042"/>
                      <a:pt x="17212" y="10042"/>
                    </a:cubicBezTo>
                    <a:lnTo>
                      <a:pt x="17212" y="9775"/>
                    </a:lnTo>
                    <a:lnTo>
                      <a:pt x="18080" y="9775"/>
                    </a:lnTo>
                    <a:lnTo>
                      <a:pt x="18213" y="9741"/>
                    </a:lnTo>
                    <a:lnTo>
                      <a:pt x="17212" y="9741"/>
                    </a:lnTo>
                    <a:lnTo>
                      <a:pt x="17212" y="8007"/>
                    </a:lnTo>
                    <a:lnTo>
                      <a:pt x="18947" y="8007"/>
                    </a:lnTo>
                    <a:lnTo>
                      <a:pt x="18947" y="9541"/>
                    </a:lnTo>
                    <a:lnTo>
                      <a:pt x="19014" y="9541"/>
                    </a:lnTo>
                    <a:lnTo>
                      <a:pt x="19014" y="8007"/>
                    </a:lnTo>
                    <a:lnTo>
                      <a:pt x="20715" y="8007"/>
                    </a:lnTo>
                    <a:lnTo>
                      <a:pt x="20715" y="9041"/>
                    </a:lnTo>
                    <a:lnTo>
                      <a:pt x="20815" y="9007"/>
                    </a:lnTo>
                    <a:lnTo>
                      <a:pt x="20815" y="8007"/>
                    </a:lnTo>
                    <a:lnTo>
                      <a:pt x="22583" y="8007"/>
                    </a:lnTo>
                    <a:lnTo>
                      <a:pt x="22583" y="8607"/>
                    </a:lnTo>
                    <a:lnTo>
                      <a:pt x="22616" y="8607"/>
                    </a:lnTo>
                    <a:lnTo>
                      <a:pt x="22616" y="8007"/>
                    </a:lnTo>
                    <a:lnTo>
                      <a:pt x="24317" y="8007"/>
                    </a:lnTo>
                    <a:lnTo>
                      <a:pt x="24317" y="8173"/>
                    </a:lnTo>
                    <a:lnTo>
                      <a:pt x="24418" y="8140"/>
                    </a:lnTo>
                    <a:lnTo>
                      <a:pt x="24418" y="8007"/>
                    </a:lnTo>
                    <a:lnTo>
                      <a:pt x="25185" y="8007"/>
                    </a:lnTo>
                    <a:lnTo>
                      <a:pt x="25652" y="7907"/>
                    </a:lnTo>
                    <a:lnTo>
                      <a:pt x="24418" y="7907"/>
                    </a:lnTo>
                    <a:lnTo>
                      <a:pt x="24418" y="6172"/>
                    </a:lnTo>
                    <a:lnTo>
                      <a:pt x="26185" y="6172"/>
                    </a:lnTo>
                    <a:lnTo>
                      <a:pt x="26185" y="7740"/>
                    </a:lnTo>
                    <a:lnTo>
                      <a:pt x="26219" y="7740"/>
                    </a:lnTo>
                    <a:lnTo>
                      <a:pt x="26219" y="6172"/>
                    </a:lnTo>
                    <a:lnTo>
                      <a:pt x="27920" y="6172"/>
                    </a:lnTo>
                    <a:lnTo>
                      <a:pt x="27920" y="7340"/>
                    </a:lnTo>
                    <a:lnTo>
                      <a:pt x="28053" y="7306"/>
                    </a:lnTo>
                    <a:lnTo>
                      <a:pt x="28053" y="6172"/>
                    </a:lnTo>
                    <a:lnTo>
                      <a:pt x="29788" y="6172"/>
                    </a:lnTo>
                    <a:lnTo>
                      <a:pt x="29788" y="6906"/>
                    </a:lnTo>
                    <a:lnTo>
                      <a:pt x="29821" y="6906"/>
                    </a:lnTo>
                    <a:lnTo>
                      <a:pt x="29821" y="6172"/>
                    </a:lnTo>
                    <a:lnTo>
                      <a:pt x="31556" y="6172"/>
                    </a:lnTo>
                    <a:lnTo>
                      <a:pt x="31556" y="6506"/>
                    </a:lnTo>
                    <a:lnTo>
                      <a:pt x="31656" y="6472"/>
                    </a:lnTo>
                    <a:lnTo>
                      <a:pt x="31656" y="6172"/>
                    </a:lnTo>
                    <a:lnTo>
                      <a:pt x="32990" y="6172"/>
                    </a:lnTo>
                    <a:lnTo>
                      <a:pt x="33157" y="6105"/>
                    </a:lnTo>
                    <a:lnTo>
                      <a:pt x="31656" y="6105"/>
                    </a:lnTo>
                    <a:lnTo>
                      <a:pt x="31656" y="4404"/>
                    </a:lnTo>
                    <a:lnTo>
                      <a:pt x="33391" y="4404"/>
                    </a:lnTo>
                    <a:lnTo>
                      <a:pt x="33391" y="6039"/>
                    </a:lnTo>
                    <a:lnTo>
                      <a:pt x="33457" y="6039"/>
                    </a:lnTo>
                    <a:lnTo>
                      <a:pt x="33457" y="4404"/>
                    </a:lnTo>
                    <a:lnTo>
                      <a:pt x="35159" y="4404"/>
                    </a:lnTo>
                    <a:lnTo>
                      <a:pt x="35159" y="5105"/>
                    </a:lnTo>
                    <a:lnTo>
                      <a:pt x="35259" y="5038"/>
                    </a:lnTo>
                    <a:lnTo>
                      <a:pt x="35259" y="4404"/>
                    </a:lnTo>
                    <a:lnTo>
                      <a:pt x="35859" y="4404"/>
                    </a:lnTo>
                    <a:cubicBezTo>
                      <a:pt x="35859" y="4337"/>
                      <a:pt x="35892" y="4304"/>
                      <a:pt x="35926" y="4271"/>
                    </a:cubicBezTo>
                    <a:lnTo>
                      <a:pt x="35259" y="4271"/>
                    </a:lnTo>
                    <a:lnTo>
                      <a:pt x="35259" y="2536"/>
                    </a:lnTo>
                    <a:lnTo>
                      <a:pt x="36093" y="2536"/>
                    </a:lnTo>
                    <a:lnTo>
                      <a:pt x="36093" y="2503"/>
                    </a:lnTo>
                    <a:lnTo>
                      <a:pt x="35259" y="2503"/>
                    </a:lnTo>
                    <a:lnTo>
                      <a:pt x="35259" y="1502"/>
                    </a:lnTo>
                    <a:cubicBezTo>
                      <a:pt x="35225" y="1469"/>
                      <a:pt x="35192" y="1435"/>
                      <a:pt x="35159" y="1435"/>
                    </a:cubicBezTo>
                    <a:lnTo>
                      <a:pt x="35159" y="2503"/>
                    </a:lnTo>
                    <a:lnTo>
                      <a:pt x="33457" y="2503"/>
                    </a:lnTo>
                    <a:lnTo>
                      <a:pt x="33457" y="868"/>
                    </a:lnTo>
                    <a:cubicBezTo>
                      <a:pt x="33424" y="835"/>
                      <a:pt x="33391" y="835"/>
                      <a:pt x="33391" y="835"/>
                    </a:cubicBezTo>
                    <a:lnTo>
                      <a:pt x="33391" y="868"/>
                    </a:lnTo>
                    <a:lnTo>
                      <a:pt x="33391" y="2503"/>
                    </a:lnTo>
                    <a:lnTo>
                      <a:pt x="31656" y="2503"/>
                    </a:lnTo>
                    <a:lnTo>
                      <a:pt x="31656" y="768"/>
                    </a:lnTo>
                    <a:lnTo>
                      <a:pt x="32223" y="768"/>
                    </a:lnTo>
                    <a:lnTo>
                      <a:pt x="31656" y="735"/>
                    </a:lnTo>
                    <a:lnTo>
                      <a:pt x="31656" y="701"/>
                    </a:lnTo>
                    <a:lnTo>
                      <a:pt x="31556" y="701"/>
                    </a:lnTo>
                    <a:lnTo>
                      <a:pt x="31556" y="735"/>
                    </a:lnTo>
                    <a:lnTo>
                      <a:pt x="30722" y="668"/>
                    </a:lnTo>
                    <a:lnTo>
                      <a:pt x="29821" y="668"/>
                    </a:lnTo>
                    <a:lnTo>
                      <a:pt x="29821" y="568"/>
                    </a:lnTo>
                    <a:lnTo>
                      <a:pt x="29788" y="601"/>
                    </a:lnTo>
                    <a:lnTo>
                      <a:pt x="29788" y="668"/>
                    </a:lnTo>
                    <a:lnTo>
                      <a:pt x="28053" y="668"/>
                    </a:lnTo>
                    <a:lnTo>
                      <a:pt x="28053" y="435"/>
                    </a:lnTo>
                    <a:lnTo>
                      <a:pt x="27920" y="435"/>
                    </a:lnTo>
                    <a:lnTo>
                      <a:pt x="27920" y="668"/>
                    </a:lnTo>
                    <a:lnTo>
                      <a:pt x="26219" y="668"/>
                    </a:lnTo>
                    <a:lnTo>
                      <a:pt x="26219" y="335"/>
                    </a:lnTo>
                    <a:lnTo>
                      <a:pt x="26185" y="335"/>
                    </a:lnTo>
                    <a:lnTo>
                      <a:pt x="26185" y="668"/>
                    </a:lnTo>
                    <a:lnTo>
                      <a:pt x="24418" y="668"/>
                    </a:lnTo>
                    <a:lnTo>
                      <a:pt x="24418" y="201"/>
                    </a:lnTo>
                    <a:lnTo>
                      <a:pt x="24317" y="201"/>
                    </a:lnTo>
                    <a:lnTo>
                      <a:pt x="24317" y="668"/>
                    </a:lnTo>
                    <a:lnTo>
                      <a:pt x="22616" y="668"/>
                    </a:lnTo>
                    <a:lnTo>
                      <a:pt x="22616" y="101"/>
                    </a:lnTo>
                    <a:lnTo>
                      <a:pt x="22583" y="134"/>
                    </a:lnTo>
                    <a:lnTo>
                      <a:pt x="22583" y="668"/>
                    </a:lnTo>
                    <a:lnTo>
                      <a:pt x="20815" y="668"/>
                    </a:lnTo>
                    <a:lnTo>
                      <a:pt x="20815" y="34"/>
                    </a:lnTo>
                    <a:lnTo>
                      <a:pt x="20715" y="34"/>
                    </a:lnTo>
                    <a:lnTo>
                      <a:pt x="20715" y="668"/>
                    </a:lnTo>
                    <a:lnTo>
                      <a:pt x="19014" y="668"/>
                    </a:lnTo>
                    <a:lnTo>
                      <a:pt x="19014" y="1"/>
                    </a:lnTo>
                    <a:lnTo>
                      <a:pt x="18947" y="34"/>
                    </a:lnTo>
                    <a:lnTo>
                      <a:pt x="18947" y="668"/>
                    </a:lnTo>
                    <a:lnTo>
                      <a:pt x="17212" y="668"/>
                    </a:lnTo>
                    <a:lnTo>
                      <a:pt x="172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3052350" y="1715825"/>
                <a:ext cx="884825" cy="401375"/>
              </a:xfrm>
              <a:custGeom>
                <a:avLst/>
                <a:gdLst/>
                <a:ahLst/>
                <a:cxnLst/>
                <a:rect l="l" t="t" r="r" b="b"/>
                <a:pathLst>
                  <a:path w="35393" h="16055" extrusionOk="0">
                    <a:moveTo>
                      <a:pt x="31890" y="1"/>
                    </a:moveTo>
                    <a:cubicBezTo>
                      <a:pt x="29155" y="1936"/>
                      <a:pt x="24885" y="5005"/>
                      <a:pt x="21516" y="7440"/>
                    </a:cubicBezTo>
                    <a:cubicBezTo>
                      <a:pt x="25152" y="6572"/>
                      <a:pt x="29321" y="5638"/>
                      <a:pt x="31256" y="5138"/>
                    </a:cubicBezTo>
                    <a:cubicBezTo>
                      <a:pt x="34759" y="4204"/>
                      <a:pt x="35392" y="768"/>
                      <a:pt x="31890" y="1"/>
                    </a:cubicBezTo>
                    <a:close/>
                    <a:moveTo>
                      <a:pt x="67" y="10842"/>
                    </a:moveTo>
                    <a:cubicBezTo>
                      <a:pt x="1" y="10842"/>
                      <a:pt x="1" y="10875"/>
                      <a:pt x="34" y="10909"/>
                    </a:cubicBezTo>
                    <a:cubicBezTo>
                      <a:pt x="1635" y="11843"/>
                      <a:pt x="9140" y="15612"/>
                      <a:pt x="9974" y="16046"/>
                    </a:cubicBezTo>
                    <a:cubicBezTo>
                      <a:pt x="9993" y="16052"/>
                      <a:pt x="10010" y="16055"/>
                      <a:pt x="10024" y="16055"/>
                    </a:cubicBezTo>
                    <a:cubicBezTo>
                      <a:pt x="10083" y="16055"/>
                      <a:pt x="10095" y="16006"/>
                      <a:pt x="10041" y="15979"/>
                    </a:cubicBezTo>
                    <a:cubicBezTo>
                      <a:pt x="9240" y="15479"/>
                      <a:pt x="1835" y="11443"/>
                      <a:pt x="67" y="108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3575225" y="1697300"/>
                <a:ext cx="720550" cy="813525"/>
              </a:xfrm>
              <a:custGeom>
                <a:avLst/>
                <a:gdLst/>
                <a:ahLst/>
                <a:cxnLst/>
                <a:rect l="l" t="t" r="r" b="b"/>
                <a:pathLst>
                  <a:path w="28822" h="32541" extrusionOk="0">
                    <a:moveTo>
                      <a:pt x="13636" y="1"/>
                    </a:moveTo>
                    <a:cubicBezTo>
                      <a:pt x="12348" y="1"/>
                      <a:pt x="11006" y="465"/>
                      <a:pt x="9641" y="1509"/>
                    </a:cubicBezTo>
                    <a:cubicBezTo>
                      <a:pt x="8840" y="2176"/>
                      <a:pt x="8106" y="2877"/>
                      <a:pt x="7439" y="3677"/>
                    </a:cubicBezTo>
                    <a:cubicBezTo>
                      <a:pt x="5338" y="5979"/>
                      <a:pt x="1768" y="11583"/>
                      <a:pt x="1335" y="13184"/>
                    </a:cubicBezTo>
                    <a:cubicBezTo>
                      <a:pt x="668" y="15753"/>
                      <a:pt x="2769" y="18788"/>
                      <a:pt x="2769" y="18788"/>
                    </a:cubicBezTo>
                    <a:lnTo>
                      <a:pt x="0" y="29262"/>
                    </a:lnTo>
                    <a:cubicBezTo>
                      <a:pt x="393" y="30204"/>
                      <a:pt x="10178" y="32540"/>
                      <a:pt x="20431" y="32540"/>
                    </a:cubicBezTo>
                    <a:cubicBezTo>
                      <a:pt x="23255" y="32540"/>
                      <a:pt x="26113" y="32363"/>
                      <a:pt x="28821" y="31931"/>
                    </a:cubicBezTo>
                    <a:cubicBezTo>
                      <a:pt x="28821" y="31931"/>
                      <a:pt x="23984" y="11049"/>
                      <a:pt x="22817" y="8481"/>
                    </a:cubicBezTo>
                    <a:cubicBezTo>
                      <a:pt x="21849" y="6179"/>
                      <a:pt x="20415" y="4078"/>
                      <a:pt x="18614" y="2310"/>
                    </a:cubicBezTo>
                    <a:cubicBezTo>
                      <a:pt x="17913" y="1609"/>
                      <a:pt x="17113" y="1042"/>
                      <a:pt x="16245" y="642"/>
                    </a:cubicBezTo>
                    <a:cubicBezTo>
                      <a:pt x="16212" y="609"/>
                      <a:pt x="16179" y="575"/>
                      <a:pt x="16112" y="575"/>
                    </a:cubicBezTo>
                    <a:cubicBezTo>
                      <a:pt x="15316" y="204"/>
                      <a:pt x="14487" y="1"/>
                      <a:pt x="136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3576050" y="1698325"/>
                <a:ext cx="715550" cy="81227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32491" extrusionOk="0">
                    <a:moveTo>
                      <a:pt x="14044" y="534"/>
                    </a:moveTo>
                    <a:lnTo>
                      <a:pt x="14044" y="2235"/>
                    </a:lnTo>
                    <a:lnTo>
                      <a:pt x="12310" y="2235"/>
                    </a:lnTo>
                    <a:lnTo>
                      <a:pt x="12310" y="534"/>
                    </a:lnTo>
                    <a:close/>
                    <a:moveTo>
                      <a:pt x="15812" y="534"/>
                    </a:moveTo>
                    <a:lnTo>
                      <a:pt x="15812" y="2235"/>
                    </a:lnTo>
                    <a:lnTo>
                      <a:pt x="14078" y="2235"/>
                    </a:lnTo>
                    <a:lnTo>
                      <a:pt x="14078" y="534"/>
                    </a:lnTo>
                    <a:close/>
                    <a:moveTo>
                      <a:pt x="12210" y="2269"/>
                    </a:moveTo>
                    <a:lnTo>
                      <a:pt x="12210" y="4037"/>
                    </a:lnTo>
                    <a:lnTo>
                      <a:pt x="10475" y="4037"/>
                    </a:lnTo>
                    <a:lnTo>
                      <a:pt x="10475" y="2269"/>
                    </a:lnTo>
                    <a:close/>
                    <a:moveTo>
                      <a:pt x="14044" y="2269"/>
                    </a:moveTo>
                    <a:lnTo>
                      <a:pt x="14044" y="4037"/>
                    </a:lnTo>
                    <a:lnTo>
                      <a:pt x="12310" y="4037"/>
                    </a:lnTo>
                    <a:lnTo>
                      <a:pt x="12310" y="2269"/>
                    </a:lnTo>
                    <a:close/>
                    <a:moveTo>
                      <a:pt x="15812" y="2269"/>
                    </a:moveTo>
                    <a:lnTo>
                      <a:pt x="15812" y="4037"/>
                    </a:lnTo>
                    <a:lnTo>
                      <a:pt x="14078" y="4037"/>
                    </a:lnTo>
                    <a:lnTo>
                      <a:pt x="14078" y="2269"/>
                    </a:lnTo>
                    <a:close/>
                    <a:moveTo>
                      <a:pt x="17647" y="2269"/>
                    </a:moveTo>
                    <a:lnTo>
                      <a:pt x="17647" y="4037"/>
                    </a:lnTo>
                    <a:lnTo>
                      <a:pt x="15912" y="4037"/>
                    </a:lnTo>
                    <a:lnTo>
                      <a:pt x="15912" y="2269"/>
                    </a:lnTo>
                    <a:close/>
                    <a:moveTo>
                      <a:pt x="10442" y="4137"/>
                    </a:moveTo>
                    <a:lnTo>
                      <a:pt x="10442" y="5871"/>
                    </a:lnTo>
                    <a:lnTo>
                      <a:pt x="8707" y="5871"/>
                    </a:lnTo>
                    <a:lnTo>
                      <a:pt x="8707" y="4137"/>
                    </a:lnTo>
                    <a:close/>
                    <a:moveTo>
                      <a:pt x="12210" y="4137"/>
                    </a:moveTo>
                    <a:lnTo>
                      <a:pt x="12210" y="5871"/>
                    </a:lnTo>
                    <a:lnTo>
                      <a:pt x="10475" y="5871"/>
                    </a:lnTo>
                    <a:lnTo>
                      <a:pt x="10475" y="4137"/>
                    </a:lnTo>
                    <a:close/>
                    <a:moveTo>
                      <a:pt x="14044" y="4137"/>
                    </a:moveTo>
                    <a:lnTo>
                      <a:pt x="14044" y="5871"/>
                    </a:lnTo>
                    <a:lnTo>
                      <a:pt x="12310" y="5871"/>
                    </a:lnTo>
                    <a:lnTo>
                      <a:pt x="12310" y="4137"/>
                    </a:lnTo>
                    <a:close/>
                    <a:moveTo>
                      <a:pt x="15812" y="4137"/>
                    </a:moveTo>
                    <a:lnTo>
                      <a:pt x="15812" y="5871"/>
                    </a:lnTo>
                    <a:lnTo>
                      <a:pt x="14078" y="5871"/>
                    </a:lnTo>
                    <a:lnTo>
                      <a:pt x="14078" y="4137"/>
                    </a:lnTo>
                    <a:close/>
                    <a:moveTo>
                      <a:pt x="17647" y="4137"/>
                    </a:moveTo>
                    <a:lnTo>
                      <a:pt x="17647" y="5871"/>
                    </a:lnTo>
                    <a:lnTo>
                      <a:pt x="15912" y="5871"/>
                    </a:lnTo>
                    <a:lnTo>
                      <a:pt x="15912" y="4137"/>
                    </a:lnTo>
                    <a:close/>
                    <a:moveTo>
                      <a:pt x="19448" y="4137"/>
                    </a:moveTo>
                    <a:lnTo>
                      <a:pt x="19448" y="5871"/>
                    </a:lnTo>
                    <a:lnTo>
                      <a:pt x="17713" y="5871"/>
                    </a:lnTo>
                    <a:lnTo>
                      <a:pt x="17713" y="4137"/>
                    </a:lnTo>
                    <a:close/>
                    <a:moveTo>
                      <a:pt x="8607" y="5905"/>
                    </a:moveTo>
                    <a:lnTo>
                      <a:pt x="8607" y="7639"/>
                    </a:lnTo>
                    <a:lnTo>
                      <a:pt x="6872" y="7639"/>
                    </a:lnTo>
                    <a:lnTo>
                      <a:pt x="6872" y="5905"/>
                    </a:lnTo>
                    <a:close/>
                    <a:moveTo>
                      <a:pt x="10442" y="5905"/>
                    </a:moveTo>
                    <a:lnTo>
                      <a:pt x="10442" y="7639"/>
                    </a:lnTo>
                    <a:lnTo>
                      <a:pt x="8707" y="7639"/>
                    </a:lnTo>
                    <a:lnTo>
                      <a:pt x="8707" y="5905"/>
                    </a:lnTo>
                    <a:close/>
                    <a:moveTo>
                      <a:pt x="12210" y="5905"/>
                    </a:moveTo>
                    <a:lnTo>
                      <a:pt x="12210" y="7639"/>
                    </a:lnTo>
                    <a:lnTo>
                      <a:pt x="10475" y="7639"/>
                    </a:lnTo>
                    <a:lnTo>
                      <a:pt x="10475" y="5905"/>
                    </a:lnTo>
                    <a:close/>
                    <a:moveTo>
                      <a:pt x="14044" y="5905"/>
                    </a:moveTo>
                    <a:lnTo>
                      <a:pt x="14044" y="7639"/>
                    </a:lnTo>
                    <a:lnTo>
                      <a:pt x="12310" y="7639"/>
                    </a:lnTo>
                    <a:lnTo>
                      <a:pt x="12310" y="5905"/>
                    </a:lnTo>
                    <a:close/>
                    <a:moveTo>
                      <a:pt x="15812" y="5905"/>
                    </a:moveTo>
                    <a:lnTo>
                      <a:pt x="15812" y="7639"/>
                    </a:lnTo>
                    <a:lnTo>
                      <a:pt x="14078" y="7639"/>
                    </a:lnTo>
                    <a:lnTo>
                      <a:pt x="14078" y="5905"/>
                    </a:lnTo>
                    <a:close/>
                    <a:moveTo>
                      <a:pt x="17647" y="5905"/>
                    </a:moveTo>
                    <a:lnTo>
                      <a:pt x="17647" y="7639"/>
                    </a:lnTo>
                    <a:lnTo>
                      <a:pt x="15912" y="7639"/>
                    </a:lnTo>
                    <a:lnTo>
                      <a:pt x="15912" y="5905"/>
                    </a:lnTo>
                    <a:close/>
                    <a:moveTo>
                      <a:pt x="19448" y="5905"/>
                    </a:moveTo>
                    <a:lnTo>
                      <a:pt x="19448" y="7639"/>
                    </a:lnTo>
                    <a:lnTo>
                      <a:pt x="17713" y="7639"/>
                    </a:lnTo>
                    <a:lnTo>
                      <a:pt x="17713" y="5905"/>
                    </a:lnTo>
                    <a:close/>
                    <a:moveTo>
                      <a:pt x="21283" y="5905"/>
                    </a:moveTo>
                    <a:lnTo>
                      <a:pt x="21283" y="7639"/>
                    </a:lnTo>
                    <a:lnTo>
                      <a:pt x="19548" y="7639"/>
                    </a:lnTo>
                    <a:lnTo>
                      <a:pt x="19548" y="5905"/>
                    </a:lnTo>
                    <a:close/>
                    <a:moveTo>
                      <a:pt x="6839" y="7739"/>
                    </a:moveTo>
                    <a:lnTo>
                      <a:pt x="6839" y="9474"/>
                    </a:lnTo>
                    <a:lnTo>
                      <a:pt x="5104" y="9474"/>
                    </a:lnTo>
                    <a:lnTo>
                      <a:pt x="5104" y="7739"/>
                    </a:lnTo>
                    <a:close/>
                    <a:moveTo>
                      <a:pt x="8607" y="7739"/>
                    </a:moveTo>
                    <a:lnTo>
                      <a:pt x="8607" y="9474"/>
                    </a:lnTo>
                    <a:lnTo>
                      <a:pt x="6872" y="9474"/>
                    </a:lnTo>
                    <a:lnTo>
                      <a:pt x="6872" y="7739"/>
                    </a:lnTo>
                    <a:close/>
                    <a:moveTo>
                      <a:pt x="10442" y="7739"/>
                    </a:moveTo>
                    <a:lnTo>
                      <a:pt x="10442" y="9474"/>
                    </a:lnTo>
                    <a:lnTo>
                      <a:pt x="8707" y="9474"/>
                    </a:lnTo>
                    <a:lnTo>
                      <a:pt x="8707" y="7739"/>
                    </a:lnTo>
                    <a:close/>
                    <a:moveTo>
                      <a:pt x="12210" y="7739"/>
                    </a:moveTo>
                    <a:lnTo>
                      <a:pt x="12210" y="9474"/>
                    </a:lnTo>
                    <a:lnTo>
                      <a:pt x="10475" y="9474"/>
                    </a:lnTo>
                    <a:lnTo>
                      <a:pt x="10475" y="7739"/>
                    </a:lnTo>
                    <a:close/>
                    <a:moveTo>
                      <a:pt x="14044" y="7739"/>
                    </a:moveTo>
                    <a:lnTo>
                      <a:pt x="14044" y="9474"/>
                    </a:lnTo>
                    <a:lnTo>
                      <a:pt x="12310" y="9474"/>
                    </a:lnTo>
                    <a:lnTo>
                      <a:pt x="12310" y="7739"/>
                    </a:lnTo>
                    <a:close/>
                    <a:moveTo>
                      <a:pt x="15812" y="7739"/>
                    </a:moveTo>
                    <a:lnTo>
                      <a:pt x="15812" y="9474"/>
                    </a:lnTo>
                    <a:lnTo>
                      <a:pt x="14078" y="9474"/>
                    </a:lnTo>
                    <a:lnTo>
                      <a:pt x="14078" y="7739"/>
                    </a:lnTo>
                    <a:close/>
                    <a:moveTo>
                      <a:pt x="17647" y="7739"/>
                    </a:moveTo>
                    <a:lnTo>
                      <a:pt x="17647" y="9474"/>
                    </a:lnTo>
                    <a:lnTo>
                      <a:pt x="15912" y="9474"/>
                    </a:lnTo>
                    <a:lnTo>
                      <a:pt x="15912" y="7739"/>
                    </a:lnTo>
                    <a:close/>
                    <a:moveTo>
                      <a:pt x="19448" y="7739"/>
                    </a:moveTo>
                    <a:lnTo>
                      <a:pt x="19448" y="9474"/>
                    </a:lnTo>
                    <a:lnTo>
                      <a:pt x="17713" y="9474"/>
                    </a:lnTo>
                    <a:lnTo>
                      <a:pt x="17713" y="7739"/>
                    </a:lnTo>
                    <a:close/>
                    <a:moveTo>
                      <a:pt x="21283" y="7739"/>
                    </a:moveTo>
                    <a:lnTo>
                      <a:pt x="21283" y="9474"/>
                    </a:lnTo>
                    <a:lnTo>
                      <a:pt x="19548" y="9474"/>
                    </a:lnTo>
                    <a:lnTo>
                      <a:pt x="19548" y="7739"/>
                    </a:lnTo>
                    <a:close/>
                    <a:moveTo>
                      <a:pt x="4971" y="9507"/>
                    </a:moveTo>
                    <a:lnTo>
                      <a:pt x="4971" y="11242"/>
                    </a:lnTo>
                    <a:lnTo>
                      <a:pt x="3270" y="11242"/>
                    </a:lnTo>
                    <a:lnTo>
                      <a:pt x="3270" y="9507"/>
                    </a:lnTo>
                    <a:close/>
                    <a:moveTo>
                      <a:pt x="6839" y="9507"/>
                    </a:moveTo>
                    <a:lnTo>
                      <a:pt x="6839" y="11242"/>
                    </a:lnTo>
                    <a:lnTo>
                      <a:pt x="5104" y="11242"/>
                    </a:lnTo>
                    <a:lnTo>
                      <a:pt x="5104" y="9507"/>
                    </a:lnTo>
                    <a:close/>
                    <a:moveTo>
                      <a:pt x="8607" y="9507"/>
                    </a:moveTo>
                    <a:lnTo>
                      <a:pt x="8607" y="11242"/>
                    </a:lnTo>
                    <a:lnTo>
                      <a:pt x="6872" y="11242"/>
                    </a:lnTo>
                    <a:lnTo>
                      <a:pt x="6872" y="9507"/>
                    </a:lnTo>
                    <a:close/>
                    <a:moveTo>
                      <a:pt x="10442" y="9507"/>
                    </a:moveTo>
                    <a:lnTo>
                      <a:pt x="10442" y="11242"/>
                    </a:lnTo>
                    <a:lnTo>
                      <a:pt x="8707" y="11242"/>
                    </a:lnTo>
                    <a:lnTo>
                      <a:pt x="8707" y="9507"/>
                    </a:lnTo>
                    <a:close/>
                    <a:moveTo>
                      <a:pt x="12210" y="9507"/>
                    </a:moveTo>
                    <a:lnTo>
                      <a:pt x="12210" y="11242"/>
                    </a:lnTo>
                    <a:lnTo>
                      <a:pt x="10475" y="11242"/>
                    </a:lnTo>
                    <a:lnTo>
                      <a:pt x="10475" y="9507"/>
                    </a:lnTo>
                    <a:close/>
                    <a:moveTo>
                      <a:pt x="14044" y="9507"/>
                    </a:moveTo>
                    <a:lnTo>
                      <a:pt x="14044" y="11242"/>
                    </a:lnTo>
                    <a:lnTo>
                      <a:pt x="12310" y="11242"/>
                    </a:lnTo>
                    <a:lnTo>
                      <a:pt x="12310" y="9507"/>
                    </a:lnTo>
                    <a:close/>
                    <a:moveTo>
                      <a:pt x="15812" y="9507"/>
                    </a:moveTo>
                    <a:lnTo>
                      <a:pt x="15812" y="11242"/>
                    </a:lnTo>
                    <a:lnTo>
                      <a:pt x="14078" y="11242"/>
                    </a:lnTo>
                    <a:lnTo>
                      <a:pt x="14078" y="9507"/>
                    </a:lnTo>
                    <a:close/>
                    <a:moveTo>
                      <a:pt x="17647" y="9507"/>
                    </a:moveTo>
                    <a:lnTo>
                      <a:pt x="17647" y="11242"/>
                    </a:lnTo>
                    <a:lnTo>
                      <a:pt x="15912" y="11242"/>
                    </a:lnTo>
                    <a:lnTo>
                      <a:pt x="15912" y="9507"/>
                    </a:lnTo>
                    <a:close/>
                    <a:moveTo>
                      <a:pt x="19448" y="9507"/>
                    </a:moveTo>
                    <a:lnTo>
                      <a:pt x="19448" y="11242"/>
                    </a:lnTo>
                    <a:lnTo>
                      <a:pt x="17713" y="11242"/>
                    </a:lnTo>
                    <a:lnTo>
                      <a:pt x="17713" y="9507"/>
                    </a:lnTo>
                    <a:close/>
                    <a:moveTo>
                      <a:pt x="21283" y="9507"/>
                    </a:moveTo>
                    <a:lnTo>
                      <a:pt x="21283" y="11242"/>
                    </a:lnTo>
                    <a:lnTo>
                      <a:pt x="19548" y="11242"/>
                    </a:lnTo>
                    <a:lnTo>
                      <a:pt x="19548" y="9507"/>
                    </a:lnTo>
                    <a:close/>
                    <a:moveTo>
                      <a:pt x="23051" y="9507"/>
                    </a:moveTo>
                    <a:lnTo>
                      <a:pt x="23051" y="11242"/>
                    </a:lnTo>
                    <a:lnTo>
                      <a:pt x="21316" y="11242"/>
                    </a:lnTo>
                    <a:lnTo>
                      <a:pt x="21316" y="9507"/>
                    </a:lnTo>
                    <a:close/>
                    <a:moveTo>
                      <a:pt x="1469" y="12676"/>
                    </a:moveTo>
                    <a:cubicBezTo>
                      <a:pt x="1435" y="12776"/>
                      <a:pt x="1402" y="12843"/>
                      <a:pt x="1368" y="12943"/>
                    </a:cubicBezTo>
                    <a:lnTo>
                      <a:pt x="1368" y="13077"/>
                    </a:lnTo>
                    <a:lnTo>
                      <a:pt x="1469" y="13077"/>
                    </a:lnTo>
                    <a:lnTo>
                      <a:pt x="1469" y="12676"/>
                    </a:lnTo>
                    <a:close/>
                    <a:moveTo>
                      <a:pt x="4971" y="11342"/>
                    </a:moveTo>
                    <a:lnTo>
                      <a:pt x="4971" y="13077"/>
                    </a:lnTo>
                    <a:lnTo>
                      <a:pt x="3270" y="13077"/>
                    </a:lnTo>
                    <a:lnTo>
                      <a:pt x="3270" y="11342"/>
                    </a:lnTo>
                    <a:close/>
                    <a:moveTo>
                      <a:pt x="6839" y="11342"/>
                    </a:moveTo>
                    <a:lnTo>
                      <a:pt x="6839" y="13077"/>
                    </a:lnTo>
                    <a:lnTo>
                      <a:pt x="5104" y="13077"/>
                    </a:lnTo>
                    <a:lnTo>
                      <a:pt x="5104" y="11342"/>
                    </a:lnTo>
                    <a:close/>
                    <a:moveTo>
                      <a:pt x="8607" y="11342"/>
                    </a:moveTo>
                    <a:lnTo>
                      <a:pt x="8607" y="13077"/>
                    </a:lnTo>
                    <a:lnTo>
                      <a:pt x="6872" y="13077"/>
                    </a:lnTo>
                    <a:lnTo>
                      <a:pt x="6872" y="11342"/>
                    </a:lnTo>
                    <a:close/>
                    <a:moveTo>
                      <a:pt x="10442" y="11342"/>
                    </a:moveTo>
                    <a:lnTo>
                      <a:pt x="10442" y="13077"/>
                    </a:lnTo>
                    <a:lnTo>
                      <a:pt x="8707" y="13077"/>
                    </a:lnTo>
                    <a:lnTo>
                      <a:pt x="8707" y="11342"/>
                    </a:lnTo>
                    <a:close/>
                    <a:moveTo>
                      <a:pt x="12210" y="11342"/>
                    </a:moveTo>
                    <a:lnTo>
                      <a:pt x="12210" y="13077"/>
                    </a:lnTo>
                    <a:lnTo>
                      <a:pt x="10475" y="13077"/>
                    </a:lnTo>
                    <a:lnTo>
                      <a:pt x="10475" y="11342"/>
                    </a:lnTo>
                    <a:close/>
                    <a:moveTo>
                      <a:pt x="14044" y="11342"/>
                    </a:moveTo>
                    <a:lnTo>
                      <a:pt x="14044" y="13077"/>
                    </a:lnTo>
                    <a:lnTo>
                      <a:pt x="12310" y="13077"/>
                    </a:lnTo>
                    <a:lnTo>
                      <a:pt x="12310" y="11342"/>
                    </a:lnTo>
                    <a:close/>
                    <a:moveTo>
                      <a:pt x="15812" y="11342"/>
                    </a:moveTo>
                    <a:lnTo>
                      <a:pt x="15812" y="13077"/>
                    </a:lnTo>
                    <a:lnTo>
                      <a:pt x="14078" y="13077"/>
                    </a:lnTo>
                    <a:lnTo>
                      <a:pt x="14078" y="11342"/>
                    </a:lnTo>
                    <a:close/>
                    <a:moveTo>
                      <a:pt x="17647" y="11342"/>
                    </a:moveTo>
                    <a:lnTo>
                      <a:pt x="17647" y="13077"/>
                    </a:lnTo>
                    <a:lnTo>
                      <a:pt x="15912" y="13077"/>
                    </a:lnTo>
                    <a:lnTo>
                      <a:pt x="15912" y="11342"/>
                    </a:lnTo>
                    <a:close/>
                    <a:moveTo>
                      <a:pt x="19448" y="11342"/>
                    </a:moveTo>
                    <a:lnTo>
                      <a:pt x="19448" y="13077"/>
                    </a:lnTo>
                    <a:lnTo>
                      <a:pt x="17713" y="13077"/>
                    </a:lnTo>
                    <a:lnTo>
                      <a:pt x="17713" y="11342"/>
                    </a:lnTo>
                    <a:close/>
                    <a:moveTo>
                      <a:pt x="21283" y="11342"/>
                    </a:moveTo>
                    <a:lnTo>
                      <a:pt x="21283" y="13077"/>
                    </a:lnTo>
                    <a:lnTo>
                      <a:pt x="19548" y="13077"/>
                    </a:lnTo>
                    <a:lnTo>
                      <a:pt x="19548" y="11342"/>
                    </a:lnTo>
                    <a:close/>
                    <a:moveTo>
                      <a:pt x="23051" y="11342"/>
                    </a:moveTo>
                    <a:lnTo>
                      <a:pt x="23051" y="13077"/>
                    </a:lnTo>
                    <a:lnTo>
                      <a:pt x="21316" y="13077"/>
                    </a:lnTo>
                    <a:lnTo>
                      <a:pt x="21316" y="11342"/>
                    </a:lnTo>
                    <a:close/>
                    <a:moveTo>
                      <a:pt x="1335" y="13077"/>
                    </a:moveTo>
                    <a:cubicBezTo>
                      <a:pt x="1335" y="13110"/>
                      <a:pt x="1335" y="13110"/>
                      <a:pt x="1335" y="13110"/>
                    </a:cubicBezTo>
                    <a:lnTo>
                      <a:pt x="1368" y="13110"/>
                    </a:lnTo>
                    <a:lnTo>
                      <a:pt x="1368" y="13077"/>
                    </a:lnTo>
                    <a:close/>
                    <a:moveTo>
                      <a:pt x="1368" y="13110"/>
                    </a:moveTo>
                    <a:lnTo>
                      <a:pt x="1368" y="14844"/>
                    </a:lnTo>
                    <a:lnTo>
                      <a:pt x="1469" y="14844"/>
                    </a:lnTo>
                    <a:lnTo>
                      <a:pt x="1469" y="13110"/>
                    </a:lnTo>
                    <a:close/>
                    <a:moveTo>
                      <a:pt x="4971" y="13110"/>
                    </a:moveTo>
                    <a:lnTo>
                      <a:pt x="4971" y="14844"/>
                    </a:lnTo>
                    <a:lnTo>
                      <a:pt x="3270" y="14844"/>
                    </a:lnTo>
                    <a:lnTo>
                      <a:pt x="3270" y="13110"/>
                    </a:lnTo>
                    <a:close/>
                    <a:moveTo>
                      <a:pt x="6839" y="13110"/>
                    </a:moveTo>
                    <a:lnTo>
                      <a:pt x="6839" y="14844"/>
                    </a:lnTo>
                    <a:lnTo>
                      <a:pt x="5104" y="14844"/>
                    </a:lnTo>
                    <a:lnTo>
                      <a:pt x="5104" y="13110"/>
                    </a:lnTo>
                    <a:close/>
                    <a:moveTo>
                      <a:pt x="8607" y="13110"/>
                    </a:moveTo>
                    <a:lnTo>
                      <a:pt x="8607" y="14844"/>
                    </a:lnTo>
                    <a:lnTo>
                      <a:pt x="6872" y="14844"/>
                    </a:lnTo>
                    <a:lnTo>
                      <a:pt x="6872" y="13110"/>
                    </a:lnTo>
                    <a:close/>
                    <a:moveTo>
                      <a:pt x="10442" y="13110"/>
                    </a:moveTo>
                    <a:lnTo>
                      <a:pt x="10442" y="14844"/>
                    </a:lnTo>
                    <a:lnTo>
                      <a:pt x="8707" y="14844"/>
                    </a:lnTo>
                    <a:lnTo>
                      <a:pt x="8707" y="13110"/>
                    </a:lnTo>
                    <a:close/>
                    <a:moveTo>
                      <a:pt x="12210" y="13110"/>
                    </a:moveTo>
                    <a:lnTo>
                      <a:pt x="12210" y="14844"/>
                    </a:lnTo>
                    <a:lnTo>
                      <a:pt x="10475" y="14844"/>
                    </a:lnTo>
                    <a:lnTo>
                      <a:pt x="10475" y="13110"/>
                    </a:lnTo>
                    <a:close/>
                    <a:moveTo>
                      <a:pt x="14044" y="13110"/>
                    </a:moveTo>
                    <a:lnTo>
                      <a:pt x="14044" y="14844"/>
                    </a:lnTo>
                    <a:lnTo>
                      <a:pt x="12310" y="14844"/>
                    </a:lnTo>
                    <a:lnTo>
                      <a:pt x="12310" y="13110"/>
                    </a:lnTo>
                    <a:close/>
                    <a:moveTo>
                      <a:pt x="15812" y="13110"/>
                    </a:moveTo>
                    <a:lnTo>
                      <a:pt x="15812" y="14844"/>
                    </a:lnTo>
                    <a:lnTo>
                      <a:pt x="14078" y="14844"/>
                    </a:lnTo>
                    <a:lnTo>
                      <a:pt x="14078" y="13110"/>
                    </a:lnTo>
                    <a:close/>
                    <a:moveTo>
                      <a:pt x="17647" y="13110"/>
                    </a:moveTo>
                    <a:lnTo>
                      <a:pt x="17647" y="14844"/>
                    </a:lnTo>
                    <a:lnTo>
                      <a:pt x="15912" y="14844"/>
                    </a:lnTo>
                    <a:lnTo>
                      <a:pt x="15912" y="13110"/>
                    </a:lnTo>
                    <a:close/>
                    <a:moveTo>
                      <a:pt x="19448" y="13110"/>
                    </a:moveTo>
                    <a:lnTo>
                      <a:pt x="19448" y="14844"/>
                    </a:lnTo>
                    <a:lnTo>
                      <a:pt x="17713" y="14844"/>
                    </a:lnTo>
                    <a:lnTo>
                      <a:pt x="17713" y="13110"/>
                    </a:lnTo>
                    <a:close/>
                    <a:moveTo>
                      <a:pt x="21283" y="13110"/>
                    </a:moveTo>
                    <a:lnTo>
                      <a:pt x="21283" y="14844"/>
                    </a:lnTo>
                    <a:lnTo>
                      <a:pt x="19548" y="14844"/>
                    </a:lnTo>
                    <a:lnTo>
                      <a:pt x="19548" y="13110"/>
                    </a:lnTo>
                    <a:close/>
                    <a:moveTo>
                      <a:pt x="23051" y="13110"/>
                    </a:moveTo>
                    <a:lnTo>
                      <a:pt x="23051" y="14844"/>
                    </a:lnTo>
                    <a:lnTo>
                      <a:pt x="21316" y="14844"/>
                    </a:lnTo>
                    <a:lnTo>
                      <a:pt x="21316" y="13110"/>
                    </a:lnTo>
                    <a:close/>
                    <a:moveTo>
                      <a:pt x="1202" y="14844"/>
                    </a:moveTo>
                    <a:lnTo>
                      <a:pt x="1202" y="14978"/>
                    </a:lnTo>
                    <a:lnTo>
                      <a:pt x="1368" y="14978"/>
                    </a:lnTo>
                    <a:lnTo>
                      <a:pt x="1368" y="14844"/>
                    </a:lnTo>
                    <a:close/>
                    <a:moveTo>
                      <a:pt x="1368" y="14978"/>
                    </a:moveTo>
                    <a:lnTo>
                      <a:pt x="1368" y="15778"/>
                    </a:lnTo>
                    <a:cubicBezTo>
                      <a:pt x="1402" y="15912"/>
                      <a:pt x="1435" y="16012"/>
                      <a:pt x="1469" y="16145"/>
                    </a:cubicBezTo>
                    <a:lnTo>
                      <a:pt x="1469" y="14978"/>
                    </a:lnTo>
                    <a:close/>
                    <a:moveTo>
                      <a:pt x="4971" y="14978"/>
                    </a:moveTo>
                    <a:lnTo>
                      <a:pt x="4971" y="16679"/>
                    </a:lnTo>
                    <a:lnTo>
                      <a:pt x="3270" y="16679"/>
                    </a:lnTo>
                    <a:lnTo>
                      <a:pt x="3270" y="14978"/>
                    </a:lnTo>
                    <a:close/>
                    <a:moveTo>
                      <a:pt x="6839" y="14978"/>
                    </a:moveTo>
                    <a:lnTo>
                      <a:pt x="6839" y="16679"/>
                    </a:lnTo>
                    <a:lnTo>
                      <a:pt x="5104" y="16679"/>
                    </a:lnTo>
                    <a:lnTo>
                      <a:pt x="5104" y="14978"/>
                    </a:lnTo>
                    <a:close/>
                    <a:moveTo>
                      <a:pt x="8607" y="14978"/>
                    </a:moveTo>
                    <a:lnTo>
                      <a:pt x="8607" y="16679"/>
                    </a:lnTo>
                    <a:lnTo>
                      <a:pt x="6872" y="16679"/>
                    </a:lnTo>
                    <a:lnTo>
                      <a:pt x="6872" y="14978"/>
                    </a:lnTo>
                    <a:close/>
                    <a:moveTo>
                      <a:pt x="10442" y="14978"/>
                    </a:moveTo>
                    <a:lnTo>
                      <a:pt x="10442" y="16679"/>
                    </a:lnTo>
                    <a:lnTo>
                      <a:pt x="8707" y="16679"/>
                    </a:lnTo>
                    <a:lnTo>
                      <a:pt x="8707" y="14978"/>
                    </a:lnTo>
                    <a:close/>
                    <a:moveTo>
                      <a:pt x="12210" y="14978"/>
                    </a:moveTo>
                    <a:lnTo>
                      <a:pt x="12210" y="16679"/>
                    </a:lnTo>
                    <a:lnTo>
                      <a:pt x="10475" y="16679"/>
                    </a:lnTo>
                    <a:lnTo>
                      <a:pt x="10475" y="14978"/>
                    </a:lnTo>
                    <a:close/>
                    <a:moveTo>
                      <a:pt x="14044" y="14978"/>
                    </a:moveTo>
                    <a:lnTo>
                      <a:pt x="14044" y="16679"/>
                    </a:lnTo>
                    <a:lnTo>
                      <a:pt x="12310" y="16679"/>
                    </a:lnTo>
                    <a:lnTo>
                      <a:pt x="12310" y="14978"/>
                    </a:lnTo>
                    <a:close/>
                    <a:moveTo>
                      <a:pt x="15812" y="14978"/>
                    </a:moveTo>
                    <a:lnTo>
                      <a:pt x="15812" y="16679"/>
                    </a:lnTo>
                    <a:lnTo>
                      <a:pt x="14078" y="16679"/>
                    </a:lnTo>
                    <a:lnTo>
                      <a:pt x="14078" y="14978"/>
                    </a:lnTo>
                    <a:close/>
                    <a:moveTo>
                      <a:pt x="17647" y="14978"/>
                    </a:moveTo>
                    <a:lnTo>
                      <a:pt x="17647" y="16679"/>
                    </a:lnTo>
                    <a:lnTo>
                      <a:pt x="15912" y="16679"/>
                    </a:lnTo>
                    <a:lnTo>
                      <a:pt x="15912" y="14978"/>
                    </a:lnTo>
                    <a:close/>
                    <a:moveTo>
                      <a:pt x="19448" y="14978"/>
                    </a:moveTo>
                    <a:lnTo>
                      <a:pt x="19448" y="16679"/>
                    </a:lnTo>
                    <a:lnTo>
                      <a:pt x="17713" y="16679"/>
                    </a:lnTo>
                    <a:lnTo>
                      <a:pt x="17713" y="14978"/>
                    </a:lnTo>
                    <a:close/>
                    <a:moveTo>
                      <a:pt x="21283" y="14978"/>
                    </a:moveTo>
                    <a:lnTo>
                      <a:pt x="21283" y="16679"/>
                    </a:lnTo>
                    <a:lnTo>
                      <a:pt x="19548" y="16679"/>
                    </a:lnTo>
                    <a:lnTo>
                      <a:pt x="19548" y="14978"/>
                    </a:lnTo>
                    <a:close/>
                    <a:moveTo>
                      <a:pt x="23051" y="14978"/>
                    </a:moveTo>
                    <a:lnTo>
                      <a:pt x="23051" y="16679"/>
                    </a:lnTo>
                    <a:lnTo>
                      <a:pt x="21316" y="16679"/>
                    </a:lnTo>
                    <a:lnTo>
                      <a:pt x="21316" y="14978"/>
                    </a:lnTo>
                    <a:close/>
                    <a:moveTo>
                      <a:pt x="4971" y="16746"/>
                    </a:moveTo>
                    <a:lnTo>
                      <a:pt x="4971" y="18480"/>
                    </a:lnTo>
                    <a:lnTo>
                      <a:pt x="3270" y="18480"/>
                    </a:lnTo>
                    <a:lnTo>
                      <a:pt x="3270" y="16746"/>
                    </a:lnTo>
                    <a:close/>
                    <a:moveTo>
                      <a:pt x="6839" y="16746"/>
                    </a:moveTo>
                    <a:lnTo>
                      <a:pt x="6839" y="18480"/>
                    </a:lnTo>
                    <a:lnTo>
                      <a:pt x="5104" y="18480"/>
                    </a:lnTo>
                    <a:lnTo>
                      <a:pt x="5104" y="16746"/>
                    </a:lnTo>
                    <a:close/>
                    <a:moveTo>
                      <a:pt x="8607" y="16746"/>
                    </a:moveTo>
                    <a:lnTo>
                      <a:pt x="8607" y="18480"/>
                    </a:lnTo>
                    <a:lnTo>
                      <a:pt x="6872" y="18480"/>
                    </a:lnTo>
                    <a:lnTo>
                      <a:pt x="6872" y="16746"/>
                    </a:lnTo>
                    <a:close/>
                    <a:moveTo>
                      <a:pt x="10442" y="16746"/>
                    </a:moveTo>
                    <a:lnTo>
                      <a:pt x="10442" y="18480"/>
                    </a:lnTo>
                    <a:lnTo>
                      <a:pt x="8707" y="18480"/>
                    </a:lnTo>
                    <a:lnTo>
                      <a:pt x="8707" y="16746"/>
                    </a:lnTo>
                    <a:close/>
                    <a:moveTo>
                      <a:pt x="12210" y="16746"/>
                    </a:moveTo>
                    <a:lnTo>
                      <a:pt x="12210" y="18480"/>
                    </a:lnTo>
                    <a:lnTo>
                      <a:pt x="10475" y="18480"/>
                    </a:lnTo>
                    <a:lnTo>
                      <a:pt x="10475" y="16746"/>
                    </a:lnTo>
                    <a:close/>
                    <a:moveTo>
                      <a:pt x="14044" y="16746"/>
                    </a:moveTo>
                    <a:lnTo>
                      <a:pt x="14044" y="18480"/>
                    </a:lnTo>
                    <a:lnTo>
                      <a:pt x="12310" y="18480"/>
                    </a:lnTo>
                    <a:lnTo>
                      <a:pt x="12310" y="16746"/>
                    </a:lnTo>
                    <a:close/>
                    <a:moveTo>
                      <a:pt x="15812" y="16746"/>
                    </a:moveTo>
                    <a:lnTo>
                      <a:pt x="15812" y="18480"/>
                    </a:lnTo>
                    <a:lnTo>
                      <a:pt x="14078" y="18480"/>
                    </a:lnTo>
                    <a:lnTo>
                      <a:pt x="14078" y="16746"/>
                    </a:lnTo>
                    <a:close/>
                    <a:moveTo>
                      <a:pt x="17647" y="16746"/>
                    </a:moveTo>
                    <a:lnTo>
                      <a:pt x="17647" y="18480"/>
                    </a:lnTo>
                    <a:lnTo>
                      <a:pt x="15912" y="18480"/>
                    </a:lnTo>
                    <a:lnTo>
                      <a:pt x="15912" y="16746"/>
                    </a:lnTo>
                    <a:close/>
                    <a:moveTo>
                      <a:pt x="19448" y="16746"/>
                    </a:moveTo>
                    <a:lnTo>
                      <a:pt x="19448" y="18480"/>
                    </a:lnTo>
                    <a:lnTo>
                      <a:pt x="17713" y="18480"/>
                    </a:lnTo>
                    <a:lnTo>
                      <a:pt x="17713" y="16746"/>
                    </a:lnTo>
                    <a:close/>
                    <a:moveTo>
                      <a:pt x="21283" y="16746"/>
                    </a:moveTo>
                    <a:lnTo>
                      <a:pt x="21283" y="18480"/>
                    </a:lnTo>
                    <a:lnTo>
                      <a:pt x="19548" y="18480"/>
                    </a:lnTo>
                    <a:lnTo>
                      <a:pt x="19548" y="16746"/>
                    </a:lnTo>
                    <a:close/>
                    <a:moveTo>
                      <a:pt x="23051" y="16746"/>
                    </a:moveTo>
                    <a:lnTo>
                      <a:pt x="23051" y="18480"/>
                    </a:lnTo>
                    <a:lnTo>
                      <a:pt x="21316" y="18480"/>
                    </a:lnTo>
                    <a:lnTo>
                      <a:pt x="21316" y="16746"/>
                    </a:lnTo>
                    <a:close/>
                    <a:moveTo>
                      <a:pt x="24885" y="16746"/>
                    </a:moveTo>
                    <a:lnTo>
                      <a:pt x="24885" y="18480"/>
                    </a:lnTo>
                    <a:lnTo>
                      <a:pt x="23151" y="18480"/>
                    </a:lnTo>
                    <a:lnTo>
                      <a:pt x="23151" y="16746"/>
                    </a:lnTo>
                    <a:close/>
                    <a:moveTo>
                      <a:pt x="4971" y="18580"/>
                    </a:moveTo>
                    <a:lnTo>
                      <a:pt x="4971" y="20315"/>
                    </a:lnTo>
                    <a:lnTo>
                      <a:pt x="3270" y="20315"/>
                    </a:lnTo>
                    <a:lnTo>
                      <a:pt x="3270" y="18580"/>
                    </a:lnTo>
                    <a:close/>
                    <a:moveTo>
                      <a:pt x="6839" y="18580"/>
                    </a:moveTo>
                    <a:lnTo>
                      <a:pt x="6839" y="20315"/>
                    </a:lnTo>
                    <a:lnTo>
                      <a:pt x="5104" y="20315"/>
                    </a:lnTo>
                    <a:lnTo>
                      <a:pt x="5104" y="18580"/>
                    </a:lnTo>
                    <a:close/>
                    <a:moveTo>
                      <a:pt x="8607" y="18580"/>
                    </a:moveTo>
                    <a:lnTo>
                      <a:pt x="8607" y="20315"/>
                    </a:lnTo>
                    <a:lnTo>
                      <a:pt x="6872" y="20315"/>
                    </a:lnTo>
                    <a:lnTo>
                      <a:pt x="6872" y="18580"/>
                    </a:lnTo>
                    <a:close/>
                    <a:moveTo>
                      <a:pt x="10442" y="18580"/>
                    </a:moveTo>
                    <a:lnTo>
                      <a:pt x="10442" y="20315"/>
                    </a:lnTo>
                    <a:lnTo>
                      <a:pt x="8707" y="20315"/>
                    </a:lnTo>
                    <a:lnTo>
                      <a:pt x="8707" y="18580"/>
                    </a:lnTo>
                    <a:close/>
                    <a:moveTo>
                      <a:pt x="12210" y="18580"/>
                    </a:moveTo>
                    <a:lnTo>
                      <a:pt x="12210" y="20315"/>
                    </a:lnTo>
                    <a:lnTo>
                      <a:pt x="10475" y="20315"/>
                    </a:lnTo>
                    <a:lnTo>
                      <a:pt x="10475" y="18580"/>
                    </a:lnTo>
                    <a:close/>
                    <a:moveTo>
                      <a:pt x="14044" y="18580"/>
                    </a:moveTo>
                    <a:lnTo>
                      <a:pt x="14044" y="20315"/>
                    </a:lnTo>
                    <a:lnTo>
                      <a:pt x="12310" y="20315"/>
                    </a:lnTo>
                    <a:lnTo>
                      <a:pt x="12310" y="18580"/>
                    </a:lnTo>
                    <a:close/>
                    <a:moveTo>
                      <a:pt x="15812" y="18580"/>
                    </a:moveTo>
                    <a:lnTo>
                      <a:pt x="15812" y="20315"/>
                    </a:lnTo>
                    <a:lnTo>
                      <a:pt x="14078" y="20315"/>
                    </a:lnTo>
                    <a:lnTo>
                      <a:pt x="14078" y="18580"/>
                    </a:lnTo>
                    <a:close/>
                    <a:moveTo>
                      <a:pt x="17647" y="18580"/>
                    </a:moveTo>
                    <a:lnTo>
                      <a:pt x="17647" y="20315"/>
                    </a:lnTo>
                    <a:lnTo>
                      <a:pt x="15912" y="20315"/>
                    </a:lnTo>
                    <a:lnTo>
                      <a:pt x="15912" y="18580"/>
                    </a:lnTo>
                    <a:close/>
                    <a:moveTo>
                      <a:pt x="19448" y="18580"/>
                    </a:moveTo>
                    <a:lnTo>
                      <a:pt x="19448" y="20315"/>
                    </a:lnTo>
                    <a:lnTo>
                      <a:pt x="17713" y="20315"/>
                    </a:lnTo>
                    <a:lnTo>
                      <a:pt x="17713" y="18580"/>
                    </a:lnTo>
                    <a:close/>
                    <a:moveTo>
                      <a:pt x="21283" y="18580"/>
                    </a:moveTo>
                    <a:lnTo>
                      <a:pt x="21283" y="20315"/>
                    </a:lnTo>
                    <a:lnTo>
                      <a:pt x="19548" y="20315"/>
                    </a:lnTo>
                    <a:lnTo>
                      <a:pt x="19548" y="18580"/>
                    </a:lnTo>
                    <a:close/>
                    <a:moveTo>
                      <a:pt x="23051" y="18580"/>
                    </a:moveTo>
                    <a:lnTo>
                      <a:pt x="23051" y="20315"/>
                    </a:lnTo>
                    <a:lnTo>
                      <a:pt x="21316" y="20315"/>
                    </a:lnTo>
                    <a:lnTo>
                      <a:pt x="21316" y="18580"/>
                    </a:lnTo>
                    <a:close/>
                    <a:moveTo>
                      <a:pt x="24885" y="18580"/>
                    </a:moveTo>
                    <a:lnTo>
                      <a:pt x="24885" y="20315"/>
                    </a:lnTo>
                    <a:lnTo>
                      <a:pt x="23151" y="20315"/>
                    </a:lnTo>
                    <a:lnTo>
                      <a:pt x="23151" y="18580"/>
                    </a:lnTo>
                    <a:close/>
                    <a:moveTo>
                      <a:pt x="4971" y="20348"/>
                    </a:moveTo>
                    <a:lnTo>
                      <a:pt x="4971" y="22083"/>
                    </a:lnTo>
                    <a:lnTo>
                      <a:pt x="3270" y="22083"/>
                    </a:lnTo>
                    <a:lnTo>
                      <a:pt x="3270" y="20348"/>
                    </a:lnTo>
                    <a:close/>
                    <a:moveTo>
                      <a:pt x="6839" y="20348"/>
                    </a:moveTo>
                    <a:lnTo>
                      <a:pt x="6839" y="22083"/>
                    </a:lnTo>
                    <a:lnTo>
                      <a:pt x="5104" y="22083"/>
                    </a:lnTo>
                    <a:lnTo>
                      <a:pt x="5104" y="20348"/>
                    </a:lnTo>
                    <a:close/>
                    <a:moveTo>
                      <a:pt x="8607" y="20348"/>
                    </a:moveTo>
                    <a:lnTo>
                      <a:pt x="8607" y="22083"/>
                    </a:lnTo>
                    <a:lnTo>
                      <a:pt x="6872" y="22083"/>
                    </a:lnTo>
                    <a:lnTo>
                      <a:pt x="6872" y="20348"/>
                    </a:lnTo>
                    <a:close/>
                    <a:moveTo>
                      <a:pt x="10442" y="20348"/>
                    </a:moveTo>
                    <a:lnTo>
                      <a:pt x="10442" y="22083"/>
                    </a:lnTo>
                    <a:lnTo>
                      <a:pt x="8707" y="22083"/>
                    </a:lnTo>
                    <a:lnTo>
                      <a:pt x="8707" y="20348"/>
                    </a:lnTo>
                    <a:close/>
                    <a:moveTo>
                      <a:pt x="12210" y="20348"/>
                    </a:moveTo>
                    <a:lnTo>
                      <a:pt x="12210" y="22083"/>
                    </a:lnTo>
                    <a:lnTo>
                      <a:pt x="10475" y="22083"/>
                    </a:lnTo>
                    <a:lnTo>
                      <a:pt x="10475" y="20348"/>
                    </a:lnTo>
                    <a:close/>
                    <a:moveTo>
                      <a:pt x="14044" y="20348"/>
                    </a:moveTo>
                    <a:lnTo>
                      <a:pt x="14044" y="22083"/>
                    </a:lnTo>
                    <a:lnTo>
                      <a:pt x="12310" y="22083"/>
                    </a:lnTo>
                    <a:lnTo>
                      <a:pt x="12310" y="20348"/>
                    </a:lnTo>
                    <a:close/>
                    <a:moveTo>
                      <a:pt x="15812" y="20348"/>
                    </a:moveTo>
                    <a:lnTo>
                      <a:pt x="15812" y="22083"/>
                    </a:lnTo>
                    <a:lnTo>
                      <a:pt x="14078" y="22083"/>
                    </a:lnTo>
                    <a:lnTo>
                      <a:pt x="14078" y="20348"/>
                    </a:lnTo>
                    <a:close/>
                    <a:moveTo>
                      <a:pt x="17647" y="20348"/>
                    </a:moveTo>
                    <a:lnTo>
                      <a:pt x="17647" y="22083"/>
                    </a:lnTo>
                    <a:lnTo>
                      <a:pt x="15912" y="22083"/>
                    </a:lnTo>
                    <a:lnTo>
                      <a:pt x="15912" y="20348"/>
                    </a:lnTo>
                    <a:close/>
                    <a:moveTo>
                      <a:pt x="19448" y="20348"/>
                    </a:moveTo>
                    <a:lnTo>
                      <a:pt x="19448" y="22083"/>
                    </a:lnTo>
                    <a:lnTo>
                      <a:pt x="17713" y="22083"/>
                    </a:lnTo>
                    <a:lnTo>
                      <a:pt x="17713" y="20348"/>
                    </a:lnTo>
                    <a:close/>
                    <a:moveTo>
                      <a:pt x="21283" y="20348"/>
                    </a:moveTo>
                    <a:lnTo>
                      <a:pt x="21283" y="22083"/>
                    </a:lnTo>
                    <a:lnTo>
                      <a:pt x="19548" y="22083"/>
                    </a:lnTo>
                    <a:lnTo>
                      <a:pt x="19548" y="20348"/>
                    </a:lnTo>
                    <a:close/>
                    <a:moveTo>
                      <a:pt x="23051" y="20348"/>
                    </a:moveTo>
                    <a:lnTo>
                      <a:pt x="23051" y="22083"/>
                    </a:lnTo>
                    <a:lnTo>
                      <a:pt x="21316" y="22083"/>
                    </a:lnTo>
                    <a:lnTo>
                      <a:pt x="21316" y="20348"/>
                    </a:lnTo>
                    <a:close/>
                    <a:moveTo>
                      <a:pt x="24885" y="20348"/>
                    </a:moveTo>
                    <a:lnTo>
                      <a:pt x="24885" y="22083"/>
                    </a:lnTo>
                    <a:lnTo>
                      <a:pt x="23151" y="22083"/>
                    </a:lnTo>
                    <a:lnTo>
                      <a:pt x="23151" y="20348"/>
                    </a:lnTo>
                    <a:close/>
                    <a:moveTo>
                      <a:pt x="4971" y="22183"/>
                    </a:moveTo>
                    <a:lnTo>
                      <a:pt x="4971" y="23918"/>
                    </a:lnTo>
                    <a:lnTo>
                      <a:pt x="3270" y="23918"/>
                    </a:lnTo>
                    <a:lnTo>
                      <a:pt x="3270" y="22183"/>
                    </a:lnTo>
                    <a:close/>
                    <a:moveTo>
                      <a:pt x="6839" y="22183"/>
                    </a:moveTo>
                    <a:lnTo>
                      <a:pt x="6839" y="23918"/>
                    </a:lnTo>
                    <a:lnTo>
                      <a:pt x="5104" y="23918"/>
                    </a:lnTo>
                    <a:lnTo>
                      <a:pt x="5104" y="22183"/>
                    </a:lnTo>
                    <a:close/>
                    <a:moveTo>
                      <a:pt x="8607" y="22183"/>
                    </a:moveTo>
                    <a:lnTo>
                      <a:pt x="8607" y="23918"/>
                    </a:lnTo>
                    <a:lnTo>
                      <a:pt x="6872" y="23918"/>
                    </a:lnTo>
                    <a:lnTo>
                      <a:pt x="6872" y="22183"/>
                    </a:lnTo>
                    <a:close/>
                    <a:moveTo>
                      <a:pt x="10442" y="22183"/>
                    </a:moveTo>
                    <a:lnTo>
                      <a:pt x="10442" y="23918"/>
                    </a:lnTo>
                    <a:lnTo>
                      <a:pt x="8707" y="23918"/>
                    </a:lnTo>
                    <a:lnTo>
                      <a:pt x="8707" y="22183"/>
                    </a:lnTo>
                    <a:close/>
                    <a:moveTo>
                      <a:pt x="12210" y="22183"/>
                    </a:moveTo>
                    <a:lnTo>
                      <a:pt x="12210" y="23918"/>
                    </a:lnTo>
                    <a:lnTo>
                      <a:pt x="10475" y="23918"/>
                    </a:lnTo>
                    <a:lnTo>
                      <a:pt x="10475" y="22183"/>
                    </a:lnTo>
                    <a:close/>
                    <a:moveTo>
                      <a:pt x="14044" y="22183"/>
                    </a:moveTo>
                    <a:lnTo>
                      <a:pt x="14044" y="23918"/>
                    </a:lnTo>
                    <a:lnTo>
                      <a:pt x="12310" y="23918"/>
                    </a:lnTo>
                    <a:lnTo>
                      <a:pt x="12310" y="22183"/>
                    </a:lnTo>
                    <a:close/>
                    <a:moveTo>
                      <a:pt x="15812" y="22183"/>
                    </a:moveTo>
                    <a:lnTo>
                      <a:pt x="15812" y="23918"/>
                    </a:lnTo>
                    <a:lnTo>
                      <a:pt x="14078" y="23918"/>
                    </a:lnTo>
                    <a:lnTo>
                      <a:pt x="14078" y="22183"/>
                    </a:lnTo>
                    <a:close/>
                    <a:moveTo>
                      <a:pt x="17647" y="22183"/>
                    </a:moveTo>
                    <a:lnTo>
                      <a:pt x="17647" y="23918"/>
                    </a:lnTo>
                    <a:lnTo>
                      <a:pt x="15912" y="23918"/>
                    </a:lnTo>
                    <a:lnTo>
                      <a:pt x="15912" y="22183"/>
                    </a:lnTo>
                    <a:close/>
                    <a:moveTo>
                      <a:pt x="19448" y="22183"/>
                    </a:moveTo>
                    <a:lnTo>
                      <a:pt x="19448" y="23918"/>
                    </a:lnTo>
                    <a:lnTo>
                      <a:pt x="17713" y="23918"/>
                    </a:lnTo>
                    <a:lnTo>
                      <a:pt x="17713" y="22183"/>
                    </a:lnTo>
                    <a:close/>
                    <a:moveTo>
                      <a:pt x="21283" y="22183"/>
                    </a:moveTo>
                    <a:lnTo>
                      <a:pt x="21283" y="23918"/>
                    </a:lnTo>
                    <a:lnTo>
                      <a:pt x="19548" y="23918"/>
                    </a:lnTo>
                    <a:lnTo>
                      <a:pt x="19548" y="22183"/>
                    </a:lnTo>
                    <a:close/>
                    <a:moveTo>
                      <a:pt x="23051" y="22183"/>
                    </a:moveTo>
                    <a:lnTo>
                      <a:pt x="23051" y="23918"/>
                    </a:lnTo>
                    <a:lnTo>
                      <a:pt x="21316" y="23918"/>
                    </a:lnTo>
                    <a:lnTo>
                      <a:pt x="21316" y="22183"/>
                    </a:lnTo>
                    <a:close/>
                    <a:moveTo>
                      <a:pt x="24885" y="22183"/>
                    </a:moveTo>
                    <a:lnTo>
                      <a:pt x="24885" y="23918"/>
                    </a:lnTo>
                    <a:lnTo>
                      <a:pt x="23151" y="23918"/>
                    </a:lnTo>
                    <a:lnTo>
                      <a:pt x="23151" y="22183"/>
                    </a:lnTo>
                    <a:close/>
                    <a:moveTo>
                      <a:pt x="3203" y="23951"/>
                    </a:moveTo>
                    <a:lnTo>
                      <a:pt x="3203" y="25686"/>
                    </a:lnTo>
                    <a:lnTo>
                      <a:pt x="1469" y="25686"/>
                    </a:lnTo>
                    <a:lnTo>
                      <a:pt x="1469" y="23951"/>
                    </a:lnTo>
                    <a:close/>
                    <a:moveTo>
                      <a:pt x="4971" y="23951"/>
                    </a:moveTo>
                    <a:lnTo>
                      <a:pt x="4971" y="25686"/>
                    </a:lnTo>
                    <a:lnTo>
                      <a:pt x="3270" y="25686"/>
                    </a:lnTo>
                    <a:lnTo>
                      <a:pt x="3270" y="23951"/>
                    </a:lnTo>
                    <a:close/>
                    <a:moveTo>
                      <a:pt x="6839" y="23951"/>
                    </a:moveTo>
                    <a:lnTo>
                      <a:pt x="6839" y="25686"/>
                    </a:lnTo>
                    <a:lnTo>
                      <a:pt x="5104" y="25686"/>
                    </a:lnTo>
                    <a:lnTo>
                      <a:pt x="5104" y="23951"/>
                    </a:lnTo>
                    <a:close/>
                    <a:moveTo>
                      <a:pt x="8607" y="23951"/>
                    </a:moveTo>
                    <a:lnTo>
                      <a:pt x="8607" y="25686"/>
                    </a:lnTo>
                    <a:lnTo>
                      <a:pt x="6872" y="25686"/>
                    </a:lnTo>
                    <a:lnTo>
                      <a:pt x="6872" y="23951"/>
                    </a:lnTo>
                    <a:close/>
                    <a:moveTo>
                      <a:pt x="10442" y="23951"/>
                    </a:moveTo>
                    <a:lnTo>
                      <a:pt x="10442" y="25686"/>
                    </a:lnTo>
                    <a:lnTo>
                      <a:pt x="8707" y="25686"/>
                    </a:lnTo>
                    <a:lnTo>
                      <a:pt x="8707" y="23951"/>
                    </a:lnTo>
                    <a:close/>
                    <a:moveTo>
                      <a:pt x="12210" y="23951"/>
                    </a:moveTo>
                    <a:lnTo>
                      <a:pt x="12210" y="25686"/>
                    </a:lnTo>
                    <a:lnTo>
                      <a:pt x="10475" y="25686"/>
                    </a:lnTo>
                    <a:lnTo>
                      <a:pt x="10475" y="23951"/>
                    </a:lnTo>
                    <a:close/>
                    <a:moveTo>
                      <a:pt x="14044" y="23951"/>
                    </a:moveTo>
                    <a:lnTo>
                      <a:pt x="14044" y="25686"/>
                    </a:lnTo>
                    <a:lnTo>
                      <a:pt x="12310" y="25686"/>
                    </a:lnTo>
                    <a:lnTo>
                      <a:pt x="12310" y="23951"/>
                    </a:lnTo>
                    <a:close/>
                    <a:moveTo>
                      <a:pt x="15812" y="23951"/>
                    </a:moveTo>
                    <a:lnTo>
                      <a:pt x="15812" y="25686"/>
                    </a:lnTo>
                    <a:lnTo>
                      <a:pt x="14078" y="25686"/>
                    </a:lnTo>
                    <a:lnTo>
                      <a:pt x="14078" y="23951"/>
                    </a:lnTo>
                    <a:close/>
                    <a:moveTo>
                      <a:pt x="17647" y="23951"/>
                    </a:moveTo>
                    <a:lnTo>
                      <a:pt x="17647" y="25686"/>
                    </a:lnTo>
                    <a:lnTo>
                      <a:pt x="15912" y="25686"/>
                    </a:lnTo>
                    <a:lnTo>
                      <a:pt x="15912" y="23951"/>
                    </a:lnTo>
                    <a:close/>
                    <a:moveTo>
                      <a:pt x="19448" y="23951"/>
                    </a:moveTo>
                    <a:lnTo>
                      <a:pt x="19448" y="25686"/>
                    </a:lnTo>
                    <a:lnTo>
                      <a:pt x="17713" y="25686"/>
                    </a:lnTo>
                    <a:lnTo>
                      <a:pt x="17713" y="23951"/>
                    </a:lnTo>
                    <a:close/>
                    <a:moveTo>
                      <a:pt x="21283" y="23951"/>
                    </a:moveTo>
                    <a:lnTo>
                      <a:pt x="21283" y="25686"/>
                    </a:lnTo>
                    <a:lnTo>
                      <a:pt x="19548" y="25686"/>
                    </a:lnTo>
                    <a:lnTo>
                      <a:pt x="19548" y="23951"/>
                    </a:lnTo>
                    <a:close/>
                    <a:moveTo>
                      <a:pt x="23051" y="23951"/>
                    </a:moveTo>
                    <a:lnTo>
                      <a:pt x="23051" y="25686"/>
                    </a:lnTo>
                    <a:lnTo>
                      <a:pt x="21316" y="25686"/>
                    </a:lnTo>
                    <a:lnTo>
                      <a:pt x="21316" y="23951"/>
                    </a:lnTo>
                    <a:close/>
                    <a:moveTo>
                      <a:pt x="24885" y="23951"/>
                    </a:moveTo>
                    <a:lnTo>
                      <a:pt x="24885" y="25686"/>
                    </a:lnTo>
                    <a:lnTo>
                      <a:pt x="23151" y="25686"/>
                    </a:lnTo>
                    <a:lnTo>
                      <a:pt x="23151" y="23951"/>
                    </a:lnTo>
                    <a:close/>
                    <a:moveTo>
                      <a:pt x="26653" y="23951"/>
                    </a:moveTo>
                    <a:lnTo>
                      <a:pt x="26653" y="25686"/>
                    </a:lnTo>
                    <a:lnTo>
                      <a:pt x="24919" y="25686"/>
                    </a:lnTo>
                    <a:lnTo>
                      <a:pt x="24919" y="23951"/>
                    </a:lnTo>
                    <a:close/>
                    <a:moveTo>
                      <a:pt x="3203" y="25819"/>
                    </a:moveTo>
                    <a:lnTo>
                      <a:pt x="3203" y="27520"/>
                    </a:lnTo>
                    <a:lnTo>
                      <a:pt x="1469" y="27520"/>
                    </a:lnTo>
                    <a:lnTo>
                      <a:pt x="1469" y="25819"/>
                    </a:lnTo>
                    <a:close/>
                    <a:moveTo>
                      <a:pt x="4971" y="25819"/>
                    </a:moveTo>
                    <a:lnTo>
                      <a:pt x="4971" y="27520"/>
                    </a:lnTo>
                    <a:lnTo>
                      <a:pt x="3270" y="27520"/>
                    </a:lnTo>
                    <a:lnTo>
                      <a:pt x="3270" y="25819"/>
                    </a:lnTo>
                    <a:close/>
                    <a:moveTo>
                      <a:pt x="6839" y="25819"/>
                    </a:moveTo>
                    <a:lnTo>
                      <a:pt x="6839" y="27520"/>
                    </a:lnTo>
                    <a:lnTo>
                      <a:pt x="5104" y="27520"/>
                    </a:lnTo>
                    <a:lnTo>
                      <a:pt x="5104" y="25819"/>
                    </a:lnTo>
                    <a:close/>
                    <a:moveTo>
                      <a:pt x="8607" y="25819"/>
                    </a:moveTo>
                    <a:lnTo>
                      <a:pt x="8607" y="27520"/>
                    </a:lnTo>
                    <a:lnTo>
                      <a:pt x="6872" y="27520"/>
                    </a:lnTo>
                    <a:lnTo>
                      <a:pt x="6872" y="25819"/>
                    </a:lnTo>
                    <a:close/>
                    <a:moveTo>
                      <a:pt x="10442" y="25819"/>
                    </a:moveTo>
                    <a:lnTo>
                      <a:pt x="10442" y="27520"/>
                    </a:lnTo>
                    <a:lnTo>
                      <a:pt x="8707" y="27520"/>
                    </a:lnTo>
                    <a:lnTo>
                      <a:pt x="8707" y="25819"/>
                    </a:lnTo>
                    <a:close/>
                    <a:moveTo>
                      <a:pt x="12210" y="25819"/>
                    </a:moveTo>
                    <a:lnTo>
                      <a:pt x="12210" y="27520"/>
                    </a:lnTo>
                    <a:lnTo>
                      <a:pt x="10475" y="27520"/>
                    </a:lnTo>
                    <a:lnTo>
                      <a:pt x="10475" y="25819"/>
                    </a:lnTo>
                    <a:close/>
                    <a:moveTo>
                      <a:pt x="14044" y="25819"/>
                    </a:moveTo>
                    <a:lnTo>
                      <a:pt x="14044" y="27520"/>
                    </a:lnTo>
                    <a:lnTo>
                      <a:pt x="12310" y="27520"/>
                    </a:lnTo>
                    <a:lnTo>
                      <a:pt x="12310" y="25819"/>
                    </a:lnTo>
                    <a:close/>
                    <a:moveTo>
                      <a:pt x="15812" y="25819"/>
                    </a:moveTo>
                    <a:lnTo>
                      <a:pt x="15812" y="27520"/>
                    </a:lnTo>
                    <a:lnTo>
                      <a:pt x="14078" y="27520"/>
                    </a:lnTo>
                    <a:lnTo>
                      <a:pt x="14078" y="25819"/>
                    </a:lnTo>
                    <a:close/>
                    <a:moveTo>
                      <a:pt x="17647" y="25819"/>
                    </a:moveTo>
                    <a:lnTo>
                      <a:pt x="17647" y="27520"/>
                    </a:lnTo>
                    <a:lnTo>
                      <a:pt x="15912" y="27520"/>
                    </a:lnTo>
                    <a:lnTo>
                      <a:pt x="15912" y="25819"/>
                    </a:lnTo>
                    <a:close/>
                    <a:moveTo>
                      <a:pt x="19448" y="25819"/>
                    </a:moveTo>
                    <a:lnTo>
                      <a:pt x="19448" y="27520"/>
                    </a:lnTo>
                    <a:lnTo>
                      <a:pt x="17713" y="27520"/>
                    </a:lnTo>
                    <a:lnTo>
                      <a:pt x="17713" y="25819"/>
                    </a:lnTo>
                    <a:close/>
                    <a:moveTo>
                      <a:pt x="21283" y="25819"/>
                    </a:moveTo>
                    <a:lnTo>
                      <a:pt x="21283" y="27520"/>
                    </a:lnTo>
                    <a:lnTo>
                      <a:pt x="19548" y="27520"/>
                    </a:lnTo>
                    <a:lnTo>
                      <a:pt x="19548" y="25819"/>
                    </a:lnTo>
                    <a:close/>
                    <a:moveTo>
                      <a:pt x="23051" y="25819"/>
                    </a:moveTo>
                    <a:lnTo>
                      <a:pt x="23051" y="27520"/>
                    </a:lnTo>
                    <a:lnTo>
                      <a:pt x="21316" y="27520"/>
                    </a:lnTo>
                    <a:lnTo>
                      <a:pt x="21316" y="25819"/>
                    </a:lnTo>
                    <a:close/>
                    <a:moveTo>
                      <a:pt x="24885" y="25819"/>
                    </a:moveTo>
                    <a:lnTo>
                      <a:pt x="24885" y="27520"/>
                    </a:lnTo>
                    <a:lnTo>
                      <a:pt x="23151" y="27520"/>
                    </a:lnTo>
                    <a:lnTo>
                      <a:pt x="23151" y="25819"/>
                    </a:lnTo>
                    <a:close/>
                    <a:moveTo>
                      <a:pt x="26653" y="25819"/>
                    </a:moveTo>
                    <a:lnTo>
                      <a:pt x="26653" y="27520"/>
                    </a:lnTo>
                    <a:lnTo>
                      <a:pt x="24919" y="27520"/>
                    </a:lnTo>
                    <a:lnTo>
                      <a:pt x="24919" y="25819"/>
                    </a:lnTo>
                    <a:close/>
                    <a:moveTo>
                      <a:pt x="3203" y="27554"/>
                    </a:moveTo>
                    <a:lnTo>
                      <a:pt x="3203" y="29288"/>
                    </a:lnTo>
                    <a:lnTo>
                      <a:pt x="1469" y="29288"/>
                    </a:lnTo>
                    <a:lnTo>
                      <a:pt x="1469" y="27554"/>
                    </a:lnTo>
                    <a:close/>
                    <a:moveTo>
                      <a:pt x="4971" y="27554"/>
                    </a:moveTo>
                    <a:lnTo>
                      <a:pt x="4971" y="29288"/>
                    </a:lnTo>
                    <a:lnTo>
                      <a:pt x="3270" y="29288"/>
                    </a:lnTo>
                    <a:lnTo>
                      <a:pt x="3270" y="27554"/>
                    </a:lnTo>
                    <a:close/>
                    <a:moveTo>
                      <a:pt x="6839" y="27554"/>
                    </a:moveTo>
                    <a:lnTo>
                      <a:pt x="6839" y="29288"/>
                    </a:lnTo>
                    <a:lnTo>
                      <a:pt x="5104" y="29288"/>
                    </a:lnTo>
                    <a:lnTo>
                      <a:pt x="5104" y="27554"/>
                    </a:lnTo>
                    <a:close/>
                    <a:moveTo>
                      <a:pt x="8607" y="27554"/>
                    </a:moveTo>
                    <a:lnTo>
                      <a:pt x="8607" y="29288"/>
                    </a:lnTo>
                    <a:lnTo>
                      <a:pt x="6872" y="29288"/>
                    </a:lnTo>
                    <a:lnTo>
                      <a:pt x="6872" y="27554"/>
                    </a:lnTo>
                    <a:close/>
                    <a:moveTo>
                      <a:pt x="10442" y="27554"/>
                    </a:moveTo>
                    <a:lnTo>
                      <a:pt x="10442" y="29288"/>
                    </a:lnTo>
                    <a:lnTo>
                      <a:pt x="8707" y="29288"/>
                    </a:lnTo>
                    <a:lnTo>
                      <a:pt x="8707" y="27554"/>
                    </a:lnTo>
                    <a:close/>
                    <a:moveTo>
                      <a:pt x="12210" y="27554"/>
                    </a:moveTo>
                    <a:lnTo>
                      <a:pt x="12210" y="29288"/>
                    </a:lnTo>
                    <a:lnTo>
                      <a:pt x="10475" y="29288"/>
                    </a:lnTo>
                    <a:lnTo>
                      <a:pt x="10475" y="27554"/>
                    </a:lnTo>
                    <a:close/>
                    <a:moveTo>
                      <a:pt x="14044" y="27554"/>
                    </a:moveTo>
                    <a:lnTo>
                      <a:pt x="14044" y="29288"/>
                    </a:lnTo>
                    <a:lnTo>
                      <a:pt x="12310" y="29288"/>
                    </a:lnTo>
                    <a:lnTo>
                      <a:pt x="12310" y="27554"/>
                    </a:lnTo>
                    <a:close/>
                    <a:moveTo>
                      <a:pt x="15812" y="27554"/>
                    </a:moveTo>
                    <a:lnTo>
                      <a:pt x="15812" y="29288"/>
                    </a:lnTo>
                    <a:lnTo>
                      <a:pt x="14078" y="29288"/>
                    </a:lnTo>
                    <a:lnTo>
                      <a:pt x="14078" y="27554"/>
                    </a:lnTo>
                    <a:close/>
                    <a:moveTo>
                      <a:pt x="17647" y="27554"/>
                    </a:moveTo>
                    <a:lnTo>
                      <a:pt x="17647" y="29288"/>
                    </a:lnTo>
                    <a:lnTo>
                      <a:pt x="15912" y="29288"/>
                    </a:lnTo>
                    <a:lnTo>
                      <a:pt x="15912" y="27554"/>
                    </a:lnTo>
                    <a:close/>
                    <a:moveTo>
                      <a:pt x="19448" y="27554"/>
                    </a:moveTo>
                    <a:lnTo>
                      <a:pt x="19448" y="29288"/>
                    </a:lnTo>
                    <a:lnTo>
                      <a:pt x="17713" y="29288"/>
                    </a:lnTo>
                    <a:lnTo>
                      <a:pt x="17713" y="27554"/>
                    </a:lnTo>
                    <a:close/>
                    <a:moveTo>
                      <a:pt x="21283" y="27554"/>
                    </a:moveTo>
                    <a:lnTo>
                      <a:pt x="21283" y="29288"/>
                    </a:lnTo>
                    <a:lnTo>
                      <a:pt x="19548" y="29288"/>
                    </a:lnTo>
                    <a:lnTo>
                      <a:pt x="19548" y="27554"/>
                    </a:lnTo>
                    <a:close/>
                    <a:moveTo>
                      <a:pt x="23051" y="27554"/>
                    </a:moveTo>
                    <a:lnTo>
                      <a:pt x="23051" y="29288"/>
                    </a:lnTo>
                    <a:lnTo>
                      <a:pt x="21316" y="29288"/>
                    </a:lnTo>
                    <a:lnTo>
                      <a:pt x="21316" y="27554"/>
                    </a:lnTo>
                    <a:close/>
                    <a:moveTo>
                      <a:pt x="24885" y="27554"/>
                    </a:moveTo>
                    <a:lnTo>
                      <a:pt x="24885" y="29288"/>
                    </a:lnTo>
                    <a:lnTo>
                      <a:pt x="23151" y="29288"/>
                    </a:lnTo>
                    <a:lnTo>
                      <a:pt x="23151" y="27554"/>
                    </a:lnTo>
                    <a:close/>
                    <a:moveTo>
                      <a:pt x="26653" y="27554"/>
                    </a:moveTo>
                    <a:lnTo>
                      <a:pt x="26653" y="29288"/>
                    </a:lnTo>
                    <a:lnTo>
                      <a:pt x="24919" y="29288"/>
                    </a:lnTo>
                    <a:lnTo>
                      <a:pt x="24919" y="27554"/>
                    </a:lnTo>
                    <a:close/>
                    <a:moveTo>
                      <a:pt x="8607" y="29422"/>
                    </a:moveTo>
                    <a:lnTo>
                      <a:pt x="8607" y="31123"/>
                    </a:lnTo>
                    <a:lnTo>
                      <a:pt x="6872" y="31123"/>
                    </a:lnTo>
                    <a:lnTo>
                      <a:pt x="6872" y="29422"/>
                    </a:lnTo>
                    <a:close/>
                    <a:moveTo>
                      <a:pt x="10442" y="29422"/>
                    </a:moveTo>
                    <a:lnTo>
                      <a:pt x="10442" y="31123"/>
                    </a:lnTo>
                    <a:lnTo>
                      <a:pt x="8707" y="31123"/>
                    </a:lnTo>
                    <a:lnTo>
                      <a:pt x="8707" y="29422"/>
                    </a:lnTo>
                    <a:close/>
                    <a:moveTo>
                      <a:pt x="12210" y="29422"/>
                    </a:moveTo>
                    <a:lnTo>
                      <a:pt x="12210" y="31123"/>
                    </a:lnTo>
                    <a:lnTo>
                      <a:pt x="10475" y="31123"/>
                    </a:lnTo>
                    <a:lnTo>
                      <a:pt x="10475" y="29422"/>
                    </a:lnTo>
                    <a:close/>
                    <a:moveTo>
                      <a:pt x="14044" y="29422"/>
                    </a:moveTo>
                    <a:lnTo>
                      <a:pt x="14044" y="31123"/>
                    </a:lnTo>
                    <a:lnTo>
                      <a:pt x="12310" y="31123"/>
                    </a:lnTo>
                    <a:lnTo>
                      <a:pt x="12310" y="29422"/>
                    </a:lnTo>
                    <a:close/>
                    <a:moveTo>
                      <a:pt x="15812" y="29422"/>
                    </a:moveTo>
                    <a:lnTo>
                      <a:pt x="15812" y="31123"/>
                    </a:lnTo>
                    <a:lnTo>
                      <a:pt x="14078" y="31123"/>
                    </a:lnTo>
                    <a:lnTo>
                      <a:pt x="14078" y="29422"/>
                    </a:lnTo>
                    <a:close/>
                    <a:moveTo>
                      <a:pt x="17647" y="29422"/>
                    </a:moveTo>
                    <a:lnTo>
                      <a:pt x="17647" y="31123"/>
                    </a:lnTo>
                    <a:lnTo>
                      <a:pt x="15912" y="31123"/>
                    </a:lnTo>
                    <a:lnTo>
                      <a:pt x="15912" y="29422"/>
                    </a:lnTo>
                    <a:close/>
                    <a:moveTo>
                      <a:pt x="19448" y="29422"/>
                    </a:moveTo>
                    <a:lnTo>
                      <a:pt x="19448" y="31123"/>
                    </a:lnTo>
                    <a:lnTo>
                      <a:pt x="17713" y="31123"/>
                    </a:lnTo>
                    <a:lnTo>
                      <a:pt x="17713" y="29422"/>
                    </a:lnTo>
                    <a:close/>
                    <a:moveTo>
                      <a:pt x="21283" y="29422"/>
                    </a:moveTo>
                    <a:lnTo>
                      <a:pt x="21283" y="31123"/>
                    </a:lnTo>
                    <a:lnTo>
                      <a:pt x="19548" y="31123"/>
                    </a:lnTo>
                    <a:lnTo>
                      <a:pt x="19548" y="29422"/>
                    </a:lnTo>
                    <a:close/>
                    <a:moveTo>
                      <a:pt x="23051" y="29422"/>
                    </a:moveTo>
                    <a:lnTo>
                      <a:pt x="23051" y="31123"/>
                    </a:lnTo>
                    <a:lnTo>
                      <a:pt x="21316" y="31123"/>
                    </a:lnTo>
                    <a:lnTo>
                      <a:pt x="21316" y="29422"/>
                    </a:lnTo>
                    <a:close/>
                    <a:moveTo>
                      <a:pt x="24885" y="29422"/>
                    </a:moveTo>
                    <a:lnTo>
                      <a:pt x="24885" y="31123"/>
                    </a:lnTo>
                    <a:lnTo>
                      <a:pt x="23151" y="31123"/>
                    </a:lnTo>
                    <a:lnTo>
                      <a:pt x="23151" y="29422"/>
                    </a:lnTo>
                    <a:close/>
                    <a:moveTo>
                      <a:pt x="26653" y="29422"/>
                    </a:moveTo>
                    <a:lnTo>
                      <a:pt x="26653" y="31123"/>
                    </a:lnTo>
                    <a:lnTo>
                      <a:pt x="24919" y="31123"/>
                    </a:lnTo>
                    <a:lnTo>
                      <a:pt x="24919" y="29422"/>
                    </a:lnTo>
                    <a:close/>
                    <a:moveTo>
                      <a:pt x="14044" y="0"/>
                    </a:moveTo>
                    <a:lnTo>
                      <a:pt x="14044" y="434"/>
                    </a:lnTo>
                    <a:lnTo>
                      <a:pt x="12310" y="434"/>
                    </a:lnTo>
                    <a:lnTo>
                      <a:pt x="12310" y="134"/>
                    </a:lnTo>
                    <a:lnTo>
                      <a:pt x="12210" y="167"/>
                    </a:lnTo>
                    <a:lnTo>
                      <a:pt x="12210" y="434"/>
                    </a:lnTo>
                    <a:lnTo>
                      <a:pt x="11442" y="434"/>
                    </a:lnTo>
                    <a:cubicBezTo>
                      <a:pt x="11376" y="467"/>
                      <a:pt x="11276" y="501"/>
                      <a:pt x="11209" y="534"/>
                    </a:cubicBezTo>
                    <a:lnTo>
                      <a:pt x="12210" y="534"/>
                    </a:lnTo>
                    <a:lnTo>
                      <a:pt x="12210" y="2235"/>
                    </a:lnTo>
                    <a:lnTo>
                      <a:pt x="10475" y="2235"/>
                    </a:lnTo>
                    <a:lnTo>
                      <a:pt x="10475" y="901"/>
                    </a:lnTo>
                    <a:lnTo>
                      <a:pt x="10442" y="901"/>
                    </a:lnTo>
                    <a:lnTo>
                      <a:pt x="10442" y="2235"/>
                    </a:lnTo>
                    <a:lnTo>
                      <a:pt x="8740" y="2235"/>
                    </a:lnTo>
                    <a:lnTo>
                      <a:pt x="8707" y="2269"/>
                    </a:lnTo>
                    <a:lnTo>
                      <a:pt x="10442" y="2269"/>
                    </a:lnTo>
                    <a:lnTo>
                      <a:pt x="10442" y="4037"/>
                    </a:lnTo>
                    <a:lnTo>
                      <a:pt x="8707" y="4037"/>
                    </a:lnTo>
                    <a:lnTo>
                      <a:pt x="8707" y="2269"/>
                    </a:lnTo>
                    <a:lnTo>
                      <a:pt x="8607" y="2402"/>
                    </a:lnTo>
                    <a:lnTo>
                      <a:pt x="8607" y="4037"/>
                    </a:lnTo>
                    <a:lnTo>
                      <a:pt x="7039" y="4037"/>
                    </a:lnTo>
                    <a:lnTo>
                      <a:pt x="6972" y="4137"/>
                    </a:lnTo>
                    <a:lnTo>
                      <a:pt x="8607" y="4137"/>
                    </a:lnTo>
                    <a:lnTo>
                      <a:pt x="8607" y="5871"/>
                    </a:lnTo>
                    <a:lnTo>
                      <a:pt x="6872" y="5871"/>
                    </a:lnTo>
                    <a:lnTo>
                      <a:pt x="6872" y="4237"/>
                    </a:lnTo>
                    <a:lnTo>
                      <a:pt x="6839" y="4304"/>
                    </a:lnTo>
                    <a:lnTo>
                      <a:pt x="6839" y="5871"/>
                    </a:lnTo>
                    <a:lnTo>
                      <a:pt x="5638" y="5871"/>
                    </a:lnTo>
                    <a:lnTo>
                      <a:pt x="5605" y="5905"/>
                    </a:lnTo>
                    <a:lnTo>
                      <a:pt x="6839" y="5905"/>
                    </a:lnTo>
                    <a:lnTo>
                      <a:pt x="6839" y="7639"/>
                    </a:lnTo>
                    <a:lnTo>
                      <a:pt x="5104" y="7639"/>
                    </a:lnTo>
                    <a:lnTo>
                      <a:pt x="5104" y="6605"/>
                    </a:lnTo>
                    <a:cubicBezTo>
                      <a:pt x="5071" y="6672"/>
                      <a:pt x="5004" y="6705"/>
                      <a:pt x="4971" y="6772"/>
                    </a:cubicBezTo>
                    <a:lnTo>
                      <a:pt x="4971" y="7639"/>
                    </a:lnTo>
                    <a:lnTo>
                      <a:pt x="4404" y="7639"/>
                    </a:lnTo>
                    <a:cubicBezTo>
                      <a:pt x="4371" y="7673"/>
                      <a:pt x="4337" y="7706"/>
                      <a:pt x="4337" y="7739"/>
                    </a:cubicBezTo>
                    <a:lnTo>
                      <a:pt x="4971" y="7739"/>
                    </a:lnTo>
                    <a:lnTo>
                      <a:pt x="4971" y="9474"/>
                    </a:lnTo>
                    <a:lnTo>
                      <a:pt x="3270" y="9474"/>
                    </a:lnTo>
                    <a:lnTo>
                      <a:pt x="3270" y="9407"/>
                    </a:lnTo>
                    <a:lnTo>
                      <a:pt x="3203" y="9474"/>
                    </a:lnTo>
                    <a:lnTo>
                      <a:pt x="3203" y="11242"/>
                    </a:lnTo>
                    <a:lnTo>
                      <a:pt x="2169" y="11242"/>
                    </a:lnTo>
                    <a:lnTo>
                      <a:pt x="2136" y="11342"/>
                    </a:lnTo>
                    <a:lnTo>
                      <a:pt x="3203" y="11342"/>
                    </a:lnTo>
                    <a:lnTo>
                      <a:pt x="3203" y="13077"/>
                    </a:lnTo>
                    <a:lnTo>
                      <a:pt x="1469" y="13077"/>
                    </a:lnTo>
                    <a:lnTo>
                      <a:pt x="1469" y="13110"/>
                    </a:lnTo>
                    <a:lnTo>
                      <a:pt x="3203" y="13110"/>
                    </a:lnTo>
                    <a:lnTo>
                      <a:pt x="3203" y="14844"/>
                    </a:lnTo>
                    <a:lnTo>
                      <a:pt x="1469" y="14844"/>
                    </a:lnTo>
                    <a:lnTo>
                      <a:pt x="1469" y="14978"/>
                    </a:lnTo>
                    <a:lnTo>
                      <a:pt x="3203" y="14978"/>
                    </a:lnTo>
                    <a:lnTo>
                      <a:pt x="3203" y="16679"/>
                    </a:lnTo>
                    <a:lnTo>
                      <a:pt x="1669" y="16679"/>
                    </a:lnTo>
                    <a:cubicBezTo>
                      <a:pt x="1669" y="16712"/>
                      <a:pt x="1669" y="16712"/>
                      <a:pt x="1669" y="16746"/>
                    </a:cubicBezTo>
                    <a:lnTo>
                      <a:pt x="3203" y="16746"/>
                    </a:lnTo>
                    <a:lnTo>
                      <a:pt x="3203" y="18480"/>
                    </a:lnTo>
                    <a:lnTo>
                      <a:pt x="2569" y="18480"/>
                    </a:lnTo>
                    <a:cubicBezTo>
                      <a:pt x="2569" y="18514"/>
                      <a:pt x="2603" y="18547"/>
                      <a:pt x="2603" y="18580"/>
                    </a:cubicBezTo>
                    <a:lnTo>
                      <a:pt x="3203" y="18580"/>
                    </a:lnTo>
                    <a:lnTo>
                      <a:pt x="3203" y="20315"/>
                    </a:lnTo>
                    <a:lnTo>
                      <a:pt x="2336" y="20315"/>
                    </a:lnTo>
                    <a:lnTo>
                      <a:pt x="2336" y="20348"/>
                    </a:lnTo>
                    <a:lnTo>
                      <a:pt x="3203" y="20348"/>
                    </a:lnTo>
                    <a:lnTo>
                      <a:pt x="3203" y="22083"/>
                    </a:lnTo>
                    <a:lnTo>
                      <a:pt x="1869" y="22083"/>
                    </a:lnTo>
                    <a:lnTo>
                      <a:pt x="1835" y="22183"/>
                    </a:lnTo>
                    <a:lnTo>
                      <a:pt x="3203" y="22183"/>
                    </a:lnTo>
                    <a:lnTo>
                      <a:pt x="3203" y="23918"/>
                    </a:lnTo>
                    <a:lnTo>
                      <a:pt x="1469" y="23918"/>
                    </a:lnTo>
                    <a:lnTo>
                      <a:pt x="1469" y="23484"/>
                    </a:lnTo>
                    <a:lnTo>
                      <a:pt x="1368" y="23884"/>
                    </a:lnTo>
                    <a:lnTo>
                      <a:pt x="1368" y="25686"/>
                    </a:lnTo>
                    <a:lnTo>
                      <a:pt x="901" y="25686"/>
                    </a:lnTo>
                    <a:lnTo>
                      <a:pt x="901" y="25819"/>
                    </a:lnTo>
                    <a:lnTo>
                      <a:pt x="1368" y="25819"/>
                    </a:lnTo>
                    <a:lnTo>
                      <a:pt x="1368" y="27520"/>
                    </a:lnTo>
                    <a:lnTo>
                      <a:pt x="401" y="27520"/>
                    </a:lnTo>
                    <a:lnTo>
                      <a:pt x="401" y="27554"/>
                    </a:lnTo>
                    <a:lnTo>
                      <a:pt x="1368" y="27554"/>
                    </a:lnTo>
                    <a:lnTo>
                      <a:pt x="1368" y="29288"/>
                    </a:lnTo>
                    <a:lnTo>
                      <a:pt x="1" y="29288"/>
                    </a:lnTo>
                    <a:cubicBezTo>
                      <a:pt x="34" y="29355"/>
                      <a:pt x="68" y="29388"/>
                      <a:pt x="134" y="29422"/>
                    </a:cubicBezTo>
                    <a:lnTo>
                      <a:pt x="1368" y="29422"/>
                    </a:lnTo>
                    <a:lnTo>
                      <a:pt x="1368" y="29989"/>
                    </a:lnTo>
                    <a:lnTo>
                      <a:pt x="1469" y="30022"/>
                    </a:lnTo>
                    <a:lnTo>
                      <a:pt x="1469" y="29422"/>
                    </a:lnTo>
                    <a:lnTo>
                      <a:pt x="3203" y="29422"/>
                    </a:lnTo>
                    <a:lnTo>
                      <a:pt x="3203" y="30489"/>
                    </a:lnTo>
                    <a:lnTo>
                      <a:pt x="3270" y="30489"/>
                    </a:lnTo>
                    <a:lnTo>
                      <a:pt x="3270" y="29422"/>
                    </a:lnTo>
                    <a:lnTo>
                      <a:pt x="4971" y="29422"/>
                    </a:lnTo>
                    <a:lnTo>
                      <a:pt x="4971" y="30923"/>
                    </a:lnTo>
                    <a:lnTo>
                      <a:pt x="5104" y="30923"/>
                    </a:lnTo>
                    <a:lnTo>
                      <a:pt x="5104" y="29422"/>
                    </a:lnTo>
                    <a:lnTo>
                      <a:pt x="6839" y="29422"/>
                    </a:lnTo>
                    <a:lnTo>
                      <a:pt x="6839" y="31123"/>
                    </a:lnTo>
                    <a:lnTo>
                      <a:pt x="6139" y="31123"/>
                    </a:lnTo>
                    <a:lnTo>
                      <a:pt x="6372" y="31189"/>
                    </a:lnTo>
                    <a:lnTo>
                      <a:pt x="6839" y="31189"/>
                    </a:lnTo>
                    <a:lnTo>
                      <a:pt x="6839" y="31256"/>
                    </a:lnTo>
                    <a:lnTo>
                      <a:pt x="6872" y="31256"/>
                    </a:lnTo>
                    <a:lnTo>
                      <a:pt x="6872" y="31189"/>
                    </a:lnTo>
                    <a:lnTo>
                      <a:pt x="8607" y="31189"/>
                    </a:lnTo>
                    <a:lnTo>
                      <a:pt x="8607" y="31590"/>
                    </a:lnTo>
                    <a:lnTo>
                      <a:pt x="8707" y="31590"/>
                    </a:lnTo>
                    <a:lnTo>
                      <a:pt x="8707" y="31189"/>
                    </a:lnTo>
                    <a:lnTo>
                      <a:pt x="10442" y="31189"/>
                    </a:lnTo>
                    <a:lnTo>
                      <a:pt x="10442" y="31823"/>
                    </a:lnTo>
                    <a:lnTo>
                      <a:pt x="10475" y="31823"/>
                    </a:lnTo>
                    <a:lnTo>
                      <a:pt x="10475" y="31189"/>
                    </a:lnTo>
                    <a:lnTo>
                      <a:pt x="12210" y="31189"/>
                    </a:lnTo>
                    <a:lnTo>
                      <a:pt x="12210" y="32023"/>
                    </a:lnTo>
                    <a:lnTo>
                      <a:pt x="12310" y="32023"/>
                    </a:lnTo>
                    <a:lnTo>
                      <a:pt x="12310" y="31189"/>
                    </a:lnTo>
                    <a:lnTo>
                      <a:pt x="14044" y="31189"/>
                    </a:lnTo>
                    <a:lnTo>
                      <a:pt x="14044" y="32224"/>
                    </a:lnTo>
                    <a:lnTo>
                      <a:pt x="14078" y="32224"/>
                    </a:lnTo>
                    <a:lnTo>
                      <a:pt x="14078" y="31189"/>
                    </a:lnTo>
                    <a:lnTo>
                      <a:pt x="15812" y="31189"/>
                    </a:lnTo>
                    <a:lnTo>
                      <a:pt x="15812" y="32357"/>
                    </a:lnTo>
                    <a:lnTo>
                      <a:pt x="15912" y="32357"/>
                    </a:lnTo>
                    <a:lnTo>
                      <a:pt x="15912" y="31189"/>
                    </a:lnTo>
                    <a:lnTo>
                      <a:pt x="17647" y="31189"/>
                    </a:lnTo>
                    <a:lnTo>
                      <a:pt x="17647" y="32424"/>
                    </a:lnTo>
                    <a:lnTo>
                      <a:pt x="17713" y="32424"/>
                    </a:lnTo>
                    <a:lnTo>
                      <a:pt x="17713" y="31189"/>
                    </a:lnTo>
                    <a:lnTo>
                      <a:pt x="19448" y="31189"/>
                    </a:lnTo>
                    <a:lnTo>
                      <a:pt x="19448" y="32490"/>
                    </a:lnTo>
                    <a:lnTo>
                      <a:pt x="19548" y="32490"/>
                    </a:lnTo>
                    <a:lnTo>
                      <a:pt x="19548" y="31189"/>
                    </a:lnTo>
                    <a:lnTo>
                      <a:pt x="21283" y="31189"/>
                    </a:lnTo>
                    <a:lnTo>
                      <a:pt x="21283" y="32490"/>
                    </a:lnTo>
                    <a:lnTo>
                      <a:pt x="21316" y="32490"/>
                    </a:lnTo>
                    <a:lnTo>
                      <a:pt x="21316" y="31189"/>
                    </a:lnTo>
                    <a:lnTo>
                      <a:pt x="23051" y="31189"/>
                    </a:lnTo>
                    <a:lnTo>
                      <a:pt x="23051" y="32457"/>
                    </a:lnTo>
                    <a:lnTo>
                      <a:pt x="23151" y="32457"/>
                    </a:lnTo>
                    <a:lnTo>
                      <a:pt x="23151" y="31189"/>
                    </a:lnTo>
                    <a:lnTo>
                      <a:pt x="24885" y="31189"/>
                    </a:lnTo>
                    <a:lnTo>
                      <a:pt x="24885" y="32324"/>
                    </a:lnTo>
                    <a:lnTo>
                      <a:pt x="24919" y="32324"/>
                    </a:lnTo>
                    <a:lnTo>
                      <a:pt x="24919" y="31189"/>
                    </a:lnTo>
                    <a:lnTo>
                      <a:pt x="26653" y="31189"/>
                    </a:lnTo>
                    <a:lnTo>
                      <a:pt x="26653" y="32190"/>
                    </a:lnTo>
                    <a:lnTo>
                      <a:pt x="26753" y="32190"/>
                    </a:lnTo>
                    <a:lnTo>
                      <a:pt x="26753" y="31189"/>
                    </a:lnTo>
                    <a:lnTo>
                      <a:pt x="28488" y="31189"/>
                    </a:lnTo>
                    <a:lnTo>
                      <a:pt x="28488" y="31923"/>
                    </a:lnTo>
                    <a:lnTo>
                      <a:pt x="28521" y="31923"/>
                    </a:lnTo>
                    <a:lnTo>
                      <a:pt x="28521" y="31189"/>
                    </a:lnTo>
                    <a:lnTo>
                      <a:pt x="28621" y="31189"/>
                    </a:lnTo>
                    <a:lnTo>
                      <a:pt x="28588" y="31123"/>
                    </a:lnTo>
                    <a:lnTo>
                      <a:pt x="28521" y="31123"/>
                    </a:lnTo>
                    <a:lnTo>
                      <a:pt x="28521" y="30789"/>
                    </a:lnTo>
                    <a:cubicBezTo>
                      <a:pt x="28521" y="30722"/>
                      <a:pt x="28521" y="30689"/>
                      <a:pt x="28488" y="30622"/>
                    </a:cubicBezTo>
                    <a:lnTo>
                      <a:pt x="28488" y="31123"/>
                    </a:lnTo>
                    <a:lnTo>
                      <a:pt x="26753" y="31123"/>
                    </a:lnTo>
                    <a:lnTo>
                      <a:pt x="26753" y="29422"/>
                    </a:lnTo>
                    <a:lnTo>
                      <a:pt x="28221" y="29422"/>
                    </a:lnTo>
                    <a:lnTo>
                      <a:pt x="28188" y="29288"/>
                    </a:lnTo>
                    <a:lnTo>
                      <a:pt x="26753" y="29288"/>
                    </a:lnTo>
                    <a:lnTo>
                      <a:pt x="26753" y="27554"/>
                    </a:lnTo>
                    <a:lnTo>
                      <a:pt x="27787" y="27554"/>
                    </a:lnTo>
                    <a:cubicBezTo>
                      <a:pt x="27787" y="27554"/>
                      <a:pt x="27787" y="27554"/>
                      <a:pt x="27754" y="27520"/>
                    </a:cubicBezTo>
                    <a:lnTo>
                      <a:pt x="26753" y="27520"/>
                    </a:lnTo>
                    <a:lnTo>
                      <a:pt x="26753" y="25819"/>
                    </a:lnTo>
                    <a:lnTo>
                      <a:pt x="27387" y="25819"/>
                    </a:lnTo>
                    <a:cubicBezTo>
                      <a:pt x="27354" y="25786"/>
                      <a:pt x="27354" y="25719"/>
                      <a:pt x="27320" y="25686"/>
                    </a:cubicBezTo>
                    <a:lnTo>
                      <a:pt x="26753" y="25686"/>
                    </a:lnTo>
                    <a:lnTo>
                      <a:pt x="26753" y="23951"/>
                    </a:lnTo>
                    <a:lnTo>
                      <a:pt x="26920" y="23951"/>
                    </a:lnTo>
                    <a:lnTo>
                      <a:pt x="26887" y="23918"/>
                    </a:lnTo>
                    <a:lnTo>
                      <a:pt x="26753" y="23918"/>
                    </a:lnTo>
                    <a:lnTo>
                      <a:pt x="26753" y="23317"/>
                    </a:lnTo>
                    <a:cubicBezTo>
                      <a:pt x="26753" y="23184"/>
                      <a:pt x="26687" y="23050"/>
                      <a:pt x="26653" y="22917"/>
                    </a:cubicBezTo>
                    <a:lnTo>
                      <a:pt x="26653" y="23918"/>
                    </a:lnTo>
                    <a:lnTo>
                      <a:pt x="24919" y="23918"/>
                    </a:lnTo>
                    <a:lnTo>
                      <a:pt x="24919" y="22183"/>
                    </a:lnTo>
                    <a:lnTo>
                      <a:pt x="26486" y="22183"/>
                    </a:lnTo>
                    <a:cubicBezTo>
                      <a:pt x="26486" y="22150"/>
                      <a:pt x="26453" y="22116"/>
                      <a:pt x="26453" y="22083"/>
                    </a:cubicBezTo>
                    <a:lnTo>
                      <a:pt x="24919" y="22083"/>
                    </a:lnTo>
                    <a:lnTo>
                      <a:pt x="24919" y="20348"/>
                    </a:lnTo>
                    <a:lnTo>
                      <a:pt x="26053" y="20348"/>
                    </a:lnTo>
                    <a:cubicBezTo>
                      <a:pt x="26053" y="20348"/>
                      <a:pt x="26019" y="20315"/>
                      <a:pt x="26019" y="20315"/>
                    </a:cubicBezTo>
                    <a:lnTo>
                      <a:pt x="24919" y="20315"/>
                    </a:lnTo>
                    <a:lnTo>
                      <a:pt x="24919" y="18580"/>
                    </a:lnTo>
                    <a:lnTo>
                      <a:pt x="25619" y="18580"/>
                    </a:lnTo>
                    <a:lnTo>
                      <a:pt x="25586" y="18480"/>
                    </a:lnTo>
                    <a:lnTo>
                      <a:pt x="24919" y="18480"/>
                    </a:lnTo>
                    <a:lnTo>
                      <a:pt x="24919" y="16746"/>
                    </a:lnTo>
                    <a:lnTo>
                      <a:pt x="25119" y="16746"/>
                    </a:lnTo>
                    <a:lnTo>
                      <a:pt x="25119" y="16679"/>
                    </a:lnTo>
                    <a:lnTo>
                      <a:pt x="24919" y="16679"/>
                    </a:lnTo>
                    <a:lnTo>
                      <a:pt x="24919" y="15912"/>
                    </a:lnTo>
                    <a:cubicBezTo>
                      <a:pt x="24919" y="15845"/>
                      <a:pt x="24885" y="15812"/>
                      <a:pt x="24885" y="15745"/>
                    </a:cubicBezTo>
                    <a:lnTo>
                      <a:pt x="24885" y="16679"/>
                    </a:lnTo>
                    <a:lnTo>
                      <a:pt x="23151" y="16679"/>
                    </a:lnTo>
                    <a:lnTo>
                      <a:pt x="23151" y="14978"/>
                    </a:lnTo>
                    <a:lnTo>
                      <a:pt x="24652" y="14978"/>
                    </a:lnTo>
                    <a:lnTo>
                      <a:pt x="24652" y="14844"/>
                    </a:lnTo>
                    <a:lnTo>
                      <a:pt x="23151" y="14844"/>
                    </a:lnTo>
                    <a:lnTo>
                      <a:pt x="23151" y="13110"/>
                    </a:lnTo>
                    <a:lnTo>
                      <a:pt x="24218" y="13110"/>
                    </a:lnTo>
                    <a:cubicBezTo>
                      <a:pt x="24218" y="13110"/>
                      <a:pt x="24185" y="13110"/>
                      <a:pt x="24185" y="13077"/>
                    </a:cubicBezTo>
                    <a:lnTo>
                      <a:pt x="23151" y="13077"/>
                    </a:lnTo>
                    <a:lnTo>
                      <a:pt x="23151" y="11342"/>
                    </a:lnTo>
                    <a:lnTo>
                      <a:pt x="23718" y="11342"/>
                    </a:lnTo>
                    <a:cubicBezTo>
                      <a:pt x="23718" y="11309"/>
                      <a:pt x="23684" y="11275"/>
                      <a:pt x="23684" y="11242"/>
                    </a:cubicBezTo>
                    <a:lnTo>
                      <a:pt x="23151" y="11242"/>
                    </a:lnTo>
                    <a:lnTo>
                      <a:pt x="23151" y="9507"/>
                    </a:lnTo>
                    <a:lnTo>
                      <a:pt x="23184" y="9507"/>
                    </a:lnTo>
                    <a:lnTo>
                      <a:pt x="23151" y="9474"/>
                    </a:lnTo>
                    <a:lnTo>
                      <a:pt x="23151" y="9441"/>
                    </a:lnTo>
                    <a:lnTo>
                      <a:pt x="23051" y="9107"/>
                    </a:lnTo>
                    <a:lnTo>
                      <a:pt x="23051" y="9474"/>
                    </a:lnTo>
                    <a:lnTo>
                      <a:pt x="21316" y="9474"/>
                    </a:lnTo>
                    <a:lnTo>
                      <a:pt x="21316" y="7739"/>
                    </a:lnTo>
                    <a:lnTo>
                      <a:pt x="22450" y="7739"/>
                    </a:lnTo>
                    <a:lnTo>
                      <a:pt x="22417" y="7639"/>
                    </a:lnTo>
                    <a:lnTo>
                      <a:pt x="21316" y="7639"/>
                    </a:lnTo>
                    <a:lnTo>
                      <a:pt x="21316" y="5905"/>
                    </a:lnTo>
                    <a:lnTo>
                      <a:pt x="21483" y="5905"/>
                    </a:lnTo>
                    <a:lnTo>
                      <a:pt x="21449" y="5871"/>
                    </a:lnTo>
                    <a:lnTo>
                      <a:pt x="21316" y="5871"/>
                    </a:lnTo>
                    <a:lnTo>
                      <a:pt x="21316" y="5638"/>
                    </a:lnTo>
                    <a:cubicBezTo>
                      <a:pt x="21283" y="5638"/>
                      <a:pt x="21283" y="5604"/>
                      <a:pt x="21283" y="5571"/>
                    </a:cubicBezTo>
                    <a:lnTo>
                      <a:pt x="21283" y="5871"/>
                    </a:lnTo>
                    <a:lnTo>
                      <a:pt x="19548" y="5871"/>
                    </a:lnTo>
                    <a:lnTo>
                      <a:pt x="19548" y="4137"/>
                    </a:lnTo>
                    <a:lnTo>
                      <a:pt x="20282" y="4137"/>
                    </a:lnTo>
                    <a:lnTo>
                      <a:pt x="20182" y="4037"/>
                    </a:lnTo>
                    <a:lnTo>
                      <a:pt x="19548" y="4037"/>
                    </a:lnTo>
                    <a:lnTo>
                      <a:pt x="19548" y="3236"/>
                    </a:lnTo>
                    <a:cubicBezTo>
                      <a:pt x="19515" y="3203"/>
                      <a:pt x="19481" y="3169"/>
                      <a:pt x="19448" y="3136"/>
                    </a:cubicBezTo>
                    <a:lnTo>
                      <a:pt x="19448" y="4037"/>
                    </a:lnTo>
                    <a:lnTo>
                      <a:pt x="17713" y="4037"/>
                    </a:lnTo>
                    <a:lnTo>
                      <a:pt x="17713" y="2269"/>
                    </a:lnTo>
                    <a:lnTo>
                      <a:pt x="18647" y="2269"/>
                    </a:lnTo>
                    <a:lnTo>
                      <a:pt x="18614" y="2235"/>
                    </a:lnTo>
                    <a:lnTo>
                      <a:pt x="17713" y="2235"/>
                    </a:lnTo>
                    <a:lnTo>
                      <a:pt x="17713" y="1502"/>
                    </a:lnTo>
                    <a:lnTo>
                      <a:pt x="17647" y="1468"/>
                    </a:lnTo>
                    <a:lnTo>
                      <a:pt x="17647" y="2235"/>
                    </a:lnTo>
                    <a:lnTo>
                      <a:pt x="15912" y="2235"/>
                    </a:lnTo>
                    <a:lnTo>
                      <a:pt x="15912" y="534"/>
                    </a:lnTo>
                    <a:lnTo>
                      <a:pt x="16046" y="534"/>
                    </a:lnTo>
                    <a:lnTo>
                      <a:pt x="15912" y="467"/>
                    </a:lnTo>
                    <a:cubicBezTo>
                      <a:pt x="15879" y="467"/>
                      <a:pt x="15845" y="434"/>
                      <a:pt x="15812" y="434"/>
                    </a:cubicBezTo>
                    <a:lnTo>
                      <a:pt x="14078" y="434"/>
                    </a:lnTo>
                    <a:lnTo>
                      <a:pt x="140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3819575" y="1735850"/>
                <a:ext cx="160975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29" extrusionOk="0">
                    <a:moveTo>
                      <a:pt x="534" y="1"/>
                    </a:moveTo>
                    <a:lnTo>
                      <a:pt x="534" y="1"/>
                    </a:lnTo>
                    <a:cubicBezTo>
                      <a:pt x="167" y="868"/>
                      <a:pt x="0" y="1802"/>
                      <a:pt x="0" y="2769"/>
                    </a:cubicBezTo>
                    <a:cubicBezTo>
                      <a:pt x="33" y="3003"/>
                      <a:pt x="100" y="3236"/>
                      <a:pt x="200" y="3470"/>
                    </a:cubicBezTo>
                    <a:cubicBezTo>
                      <a:pt x="300" y="3703"/>
                      <a:pt x="500" y="3903"/>
                      <a:pt x="734" y="4003"/>
                    </a:cubicBezTo>
                    <a:cubicBezTo>
                      <a:pt x="967" y="4087"/>
                      <a:pt x="1218" y="4129"/>
                      <a:pt x="1468" y="4129"/>
                    </a:cubicBezTo>
                    <a:cubicBezTo>
                      <a:pt x="1718" y="4129"/>
                      <a:pt x="1968" y="4087"/>
                      <a:pt x="2202" y="4003"/>
                    </a:cubicBezTo>
                    <a:cubicBezTo>
                      <a:pt x="2669" y="3870"/>
                      <a:pt x="3102" y="3636"/>
                      <a:pt x="3469" y="3370"/>
                    </a:cubicBezTo>
                    <a:cubicBezTo>
                      <a:pt x="3870" y="3103"/>
                      <a:pt x="4236" y="2836"/>
                      <a:pt x="4603" y="2502"/>
                    </a:cubicBezTo>
                    <a:cubicBezTo>
                      <a:pt x="5271" y="1869"/>
                      <a:pt x="5904" y="1168"/>
                      <a:pt x="6438" y="401"/>
                    </a:cubicBezTo>
                    <a:lnTo>
                      <a:pt x="6438" y="401"/>
                    </a:lnTo>
                    <a:cubicBezTo>
                      <a:pt x="5804" y="1101"/>
                      <a:pt x="5137" y="1735"/>
                      <a:pt x="4437" y="2302"/>
                    </a:cubicBezTo>
                    <a:cubicBezTo>
                      <a:pt x="3769" y="2903"/>
                      <a:pt x="2969" y="3403"/>
                      <a:pt x="2102" y="3703"/>
                    </a:cubicBezTo>
                    <a:cubicBezTo>
                      <a:pt x="1876" y="3797"/>
                      <a:pt x="1640" y="3838"/>
                      <a:pt x="1405" y="3838"/>
                    </a:cubicBezTo>
                    <a:cubicBezTo>
                      <a:pt x="1223" y="3838"/>
                      <a:pt x="1042" y="3814"/>
                      <a:pt x="867" y="3770"/>
                    </a:cubicBezTo>
                    <a:cubicBezTo>
                      <a:pt x="500" y="3536"/>
                      <a:pt x="267" y="3136"/>
                      <a:pt x="267" y="2736"/>
                    </a:cubicBezTo>
                    <a:cubicBezTo>
                      <a:pt x="200" y="2269"/>
                      <a:pt x="200" y="1835"/>
                      <a:pt x="267" y="1368"/>
                    </a:cubicBezTo>
                    <a:cubicBezTo>
                      <a:pt x="334" y="901"/>
                      <a:pt x="400" y="468"/>
                      <a:pt x="5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3355075" y="664425"/>
                <a:ext cx="803925" cy="925300"/>
              </a:xfrm>
              <a:custGeom>
                <a:avLst/>
                <a:gdLst/>
                <a:ahLst/>
                <a:cxnLst/>
                <a:rect l="l" t="t" r="r" b="b"/>
                <a:pathLst>
                  <a:path w="32157" h="37012" extrusionOk="0">
                    <a:moveTo>
                      <a:pt x="14732" y="0"/>
                    </a:moveTo>
                    <a:cubicBezTo>
                      <a:pt x="13043" y="0"/>
                      <a:pt x="11271" y="408"/>
                      <a:pt x="9540" y="1328"/>
                    </a:cubicBezTo>
                    <a:cubicBezTo>
                      <a:pt x="3569" y="4530"/>
                      <a:pt x="0" y="15938"/>
                      <a:pt x="4237" y="25045"/>
                    </a:cubicBezTo>
                    <a:cubicBezTo>
                      <a:pt x="7936" y="33057"/>
                      <a:pt x="14716" y="37012"/>
                      <a:pt x="21355" y="37012"/>
                    </a:cubicBezTo>
                    <a:cubicBezTo>
                      <a:pt x="23036" y="37012"/>
                      <a:pt x="24708" y="36758"/>
                      <a:pt x="26319" y="36253"/>
                    </a:cubicBezTo>
                    <a:cubicBezTo>
                      <a:pt x="31456" y="34685"/>
                      <a:pt x="32156" y="28614"/>
                      <a:pt x="30422" y="25812"/>
                    </a:cubicBezTo>
                    <a:cubicBezTo>
                      <a:pt x="28854" y="23310"/>
                      <a:pt x="25952" y="21609"/>
                      <a:pt x="24985" y="19874"/>
                    </a:cubicBezTo>
                    <a:cubicBezTo>
                      <a:pt x="22950" y="16272"/>
                      <a:pt x="25252" y="11802"/>
                      <a:pt x="24051" y="6698"/>
                    </a:cubicBezTo>
                    <a:cubicBezTo>
                      <a:pt x="23129" y="2891"/>
                      <a:pt x="19228" y="0"/>
                      <a:pt x="147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3394250" y="813525"/>
                <a:ext cx="454525" cy="774750"/>
              </a:xfrm>
              <a:custGeom>
                <a:avLst/>
                <a:gdLst/>
                <a:ahLst/>
                <a:cxnLst/>
                <a:rect l="l" t="t" r="r" b="b"/>
                <a:pathLst>
                  <a:path w="18181" h="30990" extrusionOk="0">
                    <a:moveTo>
                      <a:pt x="2936" y="0"/>
                    </a:moveTo>
                    <a:cubicBezTo>
                      <a:pt x="1168" y="2936"/>
                      <a:pt x="201" y="6272"/>
                      <a:pt x="68" y="9707"/>
                    </a:cubicBezTo>
                    <a:cubicBezTo>
                      <a:pt x="1" y="13177"/>
                      <a:pt x="701" y="16579"/>
                      <a:pt x="2169" y="19715"/>
                    </a:cubicBezTo>
                    <a:cubicBezTo>
                      <a:pt x="3570" y="22884"/>
                      <a:pt x="5772" y="25619"/>
                      <a:pt x="8574" y="27654"/>
                    </a:cubicBezTo>
                    <a:cubicBezTo>
                      <a:pt x="11409" y="29588"/>
                      <a:pt x="14745" y="30756"/>
                      <a:pt x="18181" y="30989"/>
                    </a:cubicBezTo>
                    <a:cubicBezTo>
                      <a:pt x="14778" y="30589"/>
                      <a:pt x="11543" y="29355"/>
                      <a:pt x="8774" y="27387"/>
                    </a:cubicBezTo>
                    <a:cubicBezTo>
                      <a:pt x="7406" y="26386"/>
                      <a:pt x="6205" y="25219"/>
                      <a:pt x="5138" y="23884"/>
                    </a:cubicBezTo>
                    <a:cubicBezTo>
                      <a:pt x="4104" y="22550"/>
                      <a:pt x="3237" y="21116"/>
                      <a:pt x="2569" y="19581"/>
                    </a:cubicBezTo>
                    <a:cubicBezTo>
                      <a:pt x="1836" y="18047"/>
                      <a:pt x="1302" y="16412"/>
                      <a:pt x="935" y="14778"/>
                    </a:cubicBezTo>
                    <a:cubicBezTo>
                      <a:pt x="201" y="11475"/>
                      <a:pt x="268" y="8040"/>
                      <a:pt x="1102" y="4737"/>
                    </a:cubicBezTo>
                    <a:cubicBezTo>
                      <a:pt x="1502" y="3069"/>
                      <a:pt x="2102" y="1502"/>
                      <a:pt x="29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3955500" y="796000"/>
                <a:ext cx="1801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231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34" y="935"/>
                      <a:pt x="701" y="1969"/>
                      <a:pt x="834" y="3003"/>
                    </a:cubicBezTo>
                    <a:cubicBezTo>
                      <a:pt x="968" y="4037"/>
                      <a:pt x="968" y="5105"/>
                      <a:pt x="868" y="6139"/>
                    </a:cubicBezTo>
                    <a:cubicBezTo>
                      <a:pt x="734" y="7173"/>
                      <a:pt x="667" y="8240"/>
                      <a:pt x="601" y="9308"/>
                    </a:cubicBezTo>
                    <a:cubicBezTo>
                      <a:pt x="534" y="10375"/>
                      <a:pt x="601" y="11442"/>
                      <a:pt x="768" y="12510"/>
                    </a:cubicBezTo>
                    <a:cubicBezTo>
                      <a:pt x="868" y="13044"/>
                      <a:pt x="1001" y="13544"/>
                      <a:pt x="1201" y="14078"/>
                    </a:cubicBezTo>
                    <a:cubicBezTo>
                      <a:pt x="1401" y="14578"/>
                      <a:pt x="1702" y="15045"/>
                      <a:pt x="2035" y="15479"/>
                    </a:cubicBezTo>
                    <a:cubicBezTo>
                      <a:pt x="2702" y="16279"/>
                      <a:pt x="3436" y="17047"/>
                      <a:pt x="4203" y="17780"/>
                    </a:cubicBezTo>
                    <a:cubicBezTo>
                      <a:pt x="4937" y="18514"/>
                      <a:pt x="5604" y="19348"/>
                      <a:pt x="6138" y="20249"/>
                    </a:cubicBezTo>
                    <a:cubicBezTo>
                      <a:pt x="6672" y="21149"/>
                      <a:pt x="7039" y="22150"/>
                      <a:pt x="7205" y="23184"/>
                    </a:cubicBezTo>
                    <a:cubicBezTo>
                      <a:pt x="7105" y="22117"/>
                      <a:pt x="6805" y="21083"/>
                      <a:pt x="6305" y="20149"/>
                    </a:cubicBezTo>
                    <a:cubicBezTo>
                      <a:pt x="5804" y="19215"/>
                      <a:pt x="5171" y="18347"/>
                      <a:pt x="4437" y="17580"/>
                    </a:cubicBezTo>
                    <a:cubicBezTo>
                      <a:pt x="3736" y="16780"/>
                      <a:pt x="2969" y="16079"/>
                      <a:pt x="2335" y="15245"/>
                    </a:cubicBezTo>
                    <a:cubicBezTo>
                      <a:pt x="2035" y="14845"/>
                      <a:pt x="1768" y="14378"/>
                      <a:pt x="1568" y="13911"/>
                    </a:cubicBezTo>
                    <a:cubicBezTo>
                      <a:pt x="1401" y="13444"/>
                      <a:pt x="1268" y="12944"/>
                      <a:pt x="1201" y="12410"/>
                    </a:cubicBezTo>
                    <a:cubicBezTo>
                      <a:pt x="801" y="10375"/>
                      <a:pt x="1068" y="8240"/>
                      <a:pt x="1201" y="6172"/>
                    </a:cubicBezTo>
                    <a:cubicBezTo>
                      <a:pt x="1268" y="5105"/>
                      <a:pt x="1235" y="4037"/>
                      <a:pt x="1034" y="2970"/>
                    </a:cubicBezTo>
                    <a:cubicBezTo>
                      <a:pt x="868" y="1936"/>
                      <a:pt x="501" y="935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3839575" y="1541550"/>
                <a:ext cx="141800" cy="26687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10675" extrusionOk="0">
                    <a:moveTo>
                      <a:pt x="334" y="0"/>
                    </a:moveTo>
                    <a:lnTo>
                      <a:pt x="334" y="2335"/>
                    </a:lnTo>
                    <a:lnTo>
                      <a:pt x="334" y="2502"/>
                    </a:lnTo>
                    <a:cubicBezTo>
                      <a:pt x="334" y="2569"/>
                      <a:pt x="401" y="7439"/>
                      <a:pt x="368" y="7606"/>
                    </a:cubicBezTo>
                    <a:cubicBezTo>
                      <a:pt x="301" y="8106"/>
                      <a:pt x="1" y="10675"/>
                      <a:pt x="735" y="10675"/>
                    </a:cubicBezTo>
                    <a:cubicBezTo>
                      <a:pt x="2969" y="10675"/>
                      <a:pt x="5405" y="7039"/>
                      <a:pt x="5405" y="7039"/>
                    </a:cubicBezTo>
                    <a:lnTo>
                      <a:pt x="5371" y="6171"/>
                    </a:lnTo>
                    <a:lnTo>
                      <a:pt x="5671" y="2402"/>
                    </a:lnTo>
                    <a:lnTo>
                      <a:pt x="1001" y="301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3847075" y="1541550"/>
                <a:ext cx="133475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6172" extrusionOk="0">
                    <a:moveTo>
                      <a:pt x="1" y="0"/>
                    </a:moveTo>
                    <a:lnTo>
                      <a:pt x="1" y="2335"/>
                    </a:lnTo>
                    <a:cubicBezTo>
                      <a:pt x="1035" y="4270"/>
                      <a:pt x="2903" y="5671"/>
                      <a:pt x="5071" y="6171"/>
                    </a:cubicBezTo>
                    <a:lnTo>
                      <a:pt x="5338" y="2402"/>
                    </a:lnTo>
                    <a:lnTo>
                      <a:pt x="668" y="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3802875" y="1272075"/>
                <a:ext cx="311850" cy="389600"/>
              </a:xfrm>
              <a:custGeom>
                <a:avLst/>
                <a:gdLst/>
                <a:ahLst/>
                <a:cxnLst/>
                <a:rect l="l" t="t" r="r" b="b"/>
                <a:pathLst>
                  <a:path w="12474" h="15584" extrusionOk="0">
                    <a:moveTo>
                      <a:pt x="6304" y="1"/>
                    </a:moveTo>
                    <a:cubicBezTo>
                      <a:pt x="6226" y="1"/>
                      <a:pt x="6149" y="2"/>
                      <a:pt x="6072" y="5"/>
                    </a:cubicBezTo>
                    <a:cubicBezTo>
                      <a:pt x="3103" y="138"/>
                      <a:pt x="1" y="2173"/>
                      <a:pt x="601" y="8778"/>
                    </a:cubicBezTo>
                    <a:cubicBezTo>
                      <a:pt x="1202" y="15349"/>
                      <a:pt x="5605" y="15583"/>
                      <a:pt x="6906" y="15583"/>
                    </a:cubicBezTo>
                    <a:cubicBezTo>
                      <a:pt x="6935" y="15583"/>
                      <a:pt x="6965" y="15584"/>
                      <a:pt x="6997" y="15584"/>
                    </a:cubicBezTo>
                    <a:cubicBezTo>
                      <a:pt x="8500" y="15584"/>
                      <a:pt x="12311" y="14748"/>
                      <a:pt x="12376" y="8278"/>
                    </a:cubicBezTo>
                    <a:cubicBezTo>
                      <a:pt x="12474" y="1846"/>
                      <a:pt x="9187" y="1"/>
                      <a:pt x="6304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4060575" y="1434775"/>
                <a:ext cx="30875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769" extrusionOk="0">
                    <a:moveTo>
                      <a:pt x="788" y="0"/>
                    </a:moveTo>
                    <a:cubicBezTo>
                      <a:pt x="659" y="0"/>
                      <a:pt x="530" y="37"/>
                      <a:pt x="401" y="102"/>
                    </a:cubicBezTo>
                    <a:cubicBezTo>
                      <a:pt x="200" y="168"/>
                      <a:pt x="34" y="335"/>
                      <a:pt x="0" y="535"/>
                    </a:cubicBezTo>
                    <a:cubicBezTo>
                      <a:pt x="0" y="635"/>
                      <a:pt x="67" y="735"/>
                      <a:pt x="167" y="769"/>
                    </a:cubicBezTo>
                    <a:cubicBezTo>
                      <a:pt x="334" y="769"/>
                      <a:pt x="501" y="735"/>
                      <a:pt x="634" y="669"/>
                    </a:cubicBezTo>
                    <a:cubicBezTo>
                      <a:pt x="801" y="602"/>
                      <a:pt x="934" y="535"/>
                      <a:pt x="1068" y="469"/>
                    </a:cubicBezTo>
                    <a:cubicBezTo>
                      <a:pt x="1235" y="369"/>
                      <a:pt x="1201" y="68"/>
                      <a:pt x="1001" y="35"/>
                    </a:cubicBezTo>
                    <a:cubicBezTo>
                      <a:pt x="930" y="11"/>
                      <a:pt x="859" y="0"/>
                      <a:pt x="78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3963825" y="1432000"/>
                <a:ext cx="30900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814" extrusionOk="0">
                    <a:moveTo>
                      <a:pt x="423" y="0"/>
                    </a:moveTo>
                    <a:cubicBezTo>
                      <a:pt x="370" y="0"/>
                      <a:pt x="318" y="4"/>
                      <a:pt x="268" y="13"/>
                    </a:cubicBezTo>
                    <a:cubicBezTo>
                      <a:pt x="34" y="79"/>
                      <a:pt x="1" y="346"/>
                      <a:pt x="201" y="480"/>
                    </a:cubicBezTo>
                    <a:cubicBezTo>
                      <a:pt x="334" y="546"/>
                      <a:pt x="468" y="613"/>
                      <a:pt x="601" y="680"/>
                    </a:cubicBezTo>
                    <a:cubicBezTo>
                      <a:pt x="735" y="780"/>
                      <a:pt x="902" y="813"/>
                      <a:pt x="1068" y="813"/>
                    </a:cubicBezTo>
                    <a:cubicBezTo>
                      <a:pt x="1168" y="780"/>
                      <a:pt x="1235" y="680"/>
                      <a:pt x="1235" y="580"/>
                    </a:cubicBezTo>
                    <a:cubicBezTo>
                      <a:pt x="1202" y="379"/>
                      <a:pt x="1068" y="179"/>
                      <a:pt x="868" y="113"/>
                    </a:cubicBezTo>
                    <a:cubicBezTo>
                      <a:pt x="743" y="38"/>
                      <a:pt x="580" y="0"/>
                      <a:pt x="4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3978850" y="1489850"/>
                <a:ext cx="15875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68" extrusionOk="0">
                    <a:moveTo>
                      <a:pt x="534" y="0"/>
                    </a:moveTo>
                    <a:cubicBezTo>
                      <a:pt x="534" y="0"/>
                      <a:pt x="501" y="0"/>
                      <a:pt x="501" y="34"/>
                    </a:cubicBezTo>
                    <a:cubicBezTo>
                      <a:pt x="501" y="501"/>
                      <a:pt x="401" y="1001"/>
                      <a:pt x="0" y="1134"/>
                    </a:cubicBezTo>
                    <a:lnTo>
                      <a:pt x="0" y="1168"/>
                    </a:lnTo>
                    <a:cubicBezTo>
                      <a:pt x="501" y="1101"/>
                      <a:pt x="634" y="434"/>
                      <a:pt x="5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3961875" y="1477200"/>
                <a:ext cx="3567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6" extrusionOk="0">
                    <a:moveTo>
                      <a:pt x="779" y="1"/>
                    </a:moveTo>
                    <a:cubicBezTo>
                      <a:pt x="136" y="1"/>
                      <a:pt x="1" y="1376"/>
                      <a:pt x="646" y="1440"/>
                    </a:cubicBezTo>
                    <a:cubicBezTo>
                      <a:pt x="668" y="1444"/>
                      <a:pt x="690" y="1445"/>
                      <a:pt x="712" y="1445"/>
                    </a:cubicBezTo>
                    <a:cubicBezTo>
                      <a:pt x="1321" y="1445"/>
                      <a:pt x="1426" y="103"/>
                      <a:pt x="846" y="6"/>
                    </a:cubicBezTo>
                    <a:cubicBezTo>
                      <a:pt x="823" y="3"/>
                      <a:pt x="801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3953825" y="1475675"/>
                <a:ext cx="2420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646" extrusionOk="0">
                    <a:moveTo>
                      <a:pt x="34" y="0"/>
                    </a:moveTo>
                    <a:cubicBezTo>
                      <a:pt x="1" y="267"/>
                      <a:pt x="101" y="567"/>
                      <a:pt x="368" y="634"/>
                    </a:cubicBezTo>
                    <a:cubicBezTo>
                      <a:pt x="403" y="642"/>
                      <a:pt x="437" y="645"/>
                      <a:pt x="470" y="645"/>
                    </a:cubicBezTo>
                    <a:cubicBezTo>
                      <a:pt x="714" y="645"/>
                      <a:pt x="880" y="440"/>
                      <a:pt x="968" y="234"/>
                    </a:cubicBezTo>
                    <a:cubicBezTo>
                      <a:pt x="968" y="179"/>
                      <a:pt x="946" y="125"/>
                      <a:pt x="901" y="125"/>
                    </a:cubicBezTo>
                    <a:cubicBezTo>
                      <a:pt x="891" y="125"/>
                      <a:pt x="880" y="127"/>
                      <a:pt x="868" y="134"/>
                    </a:cubicBezTo>
                    <a:cubicBezTo>
                      <a:pt x="734" y="200"/>
                      <a:pt x="601" y="334"/>
                      <a:pt x="468" y="334"/>
                    </a:cubicBezTo>
                    <a:cubicBezTo>
                      <a:pt x="334" y="334"/>
                      <a:pt x="167" y="167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4053900" y="1493175"/>
                <a:ext cx="117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235" extrusionOk="0">
                    <a:moveTo>
                      <a:pt x="134" y="1"/>
                    </a:moveTo>
                    <a:lnTo>
                      <a:pt x="134" y="1"/>
                    </a:lnTo>
                    <a:cubicBezTo>
                      <a:pt x="0" y="401"/>
                      <a:pt x="0" y="1101"/>
                      <a:pt x="467" y="1235"/>
                    </a:cubicBezTo>
                    <a:lnTo>
                      <a:pt x="467" y="1201"/>
                    </a:lnTo>
                    <a:cubicBezTo>
                      <a:pt x="101" y="1001"/>
                      <a:pt x="101" y="468"/>
                      <a:pt x="134" y="34"/>
                    </a:cubicBezTo>
                    <a:cubicBezTo>
                      <a:pt x="167" y="34"/>
                      <a:pt x="134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4050575" y="1482325"/>
                <a:ext cx="3587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69" extrusionOk="0">
                    <a:moveTo>
                      <a:pt x="734" y="1"/>
                    </a:moveTo>
                    <a:cubicBezTo>
                      <a:pt x="100" y="1"/>
                      <a:pt x="0" y="1435"/>
                      <a:pt x="667" y="1469"/>
                    </a:cubicBezTo>
                    <a:cubicBezTo>
                      <a:pt x="1334" y="1469"/>
                      <a:pt x="1434" y="1"/>
                      <a:pt x="7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4073925" y="1484675"/>
                <a:ext cx="20850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11" extrusionOk="0">
                    <a:moveTo>
                      <a:pt x="53" y="0"/>
                    </a:moveTo>
                    <a:cubicBezTo>
                      <a:pt x="25" y="0"/>
                      <a:pt x="0" y="78"/>
                      <a:pt x="0" y="107"/>
                    </a:cubicBezTo>
                    <a:cubicBezTo>
                      <a:pt x="31" y="359"/>
                      <a:pt x="182" y="610"/>
                      <a:pt x="422" y="610"/>
                    </a:cubicBezTo>
                    <a:cubicBezTo>
                      <a:pt x="437" y="610"/>
                      <a:pt x="452" y="609"/>
                      <a:pt x="467" y="607"/>
                    </a:cubicBezTo>
                    <a:cubicBezTo>
                      <a:pt x="734" y="574"/>
                      <a:pt x="834" y="274"/>
                      <a:pt x="834" y="7"/>
                    </a:cubicBezTo>
                    <a:lnTo>
                      <a:pt x="834" y="7"/>
                    </a:lnTo>
                    <a:cubicBezTo>
                      <a:pt x="701" y="140"/>
                      <a:pt x="567" y="274"/>
                      <a:pt x="434" y="274"/>
                    </a:cubicBezTo>
                    <a:cubicBezTo>
                      <a:pt x="300" y="241"/>
                      <a:pt x="200" y="107"/>
                      <a:pt x="67" y="7"/>
                    </a:cubicBezTo>
                    <a:cubicBezTo>
                      <a:pt x="62" y="2"/>
                      <a:pt x="57" y="0"/>
                      <a:pt x="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3982175" y="1577400"/>
                <a:ext cx="233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94" extrusionOk="0">
                    <a:moveTo>
                      <a:pt x="67" y="1"/>
                    </a:moveTo>
                    <a:cubicBezTo>
                      <a:pt x="67" y="1"/>
                      <a:pt x="1" y="1"/>
                      <a:pt x="1" y="34"/>
                    </a:cubicBezTo>
                    <a:cubicBezTo>
                      <a:pt x="1" y="234"/>
                      <a:pt x="101" y="401"/>
                      <a:pt x="301" y="468"/>
                    </a:cubicBezTo>
                    <a:cubicBezTo>
                      <a:pt x="353" y="485"/>
                      <a:pt x="407" y="493"/>
                      <a:pt x="461" y="493"/>
                    </a:cubicBezTo>
                    <a:cubicBezTo>
                      <a:pt x="617" y="493"/>
                      <a:pt x="778" y="425"/>
                      <a:pt x="901" y="301"/>
                    </a:cubicBezTo>
                    <a:cubicBezTo>
                      <a:pt x="935" y="268"/>
                      <a:pt x="901" y="268"/>
                      <a:pt x="901" y="268"/>
                    </a:cubicBezTo>
                    <a:cubicBezTo>
                      <a:pt x="735" y="334"/>
                      <a:pt x="568" y="334"/>
                      <a:pt x="401" y="334"/>
                    </a:cubicBezTo>
                    <a:cubicBezTo>
                      <a:pt x="234" y="301"/>
                      <a:pt x="168" y="134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3993850" y="1431875"/>
                <a:ext cx="58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5399" extrusionOk="0">
                    <a:moveTo>
                      <a:pt x="1785" y="1"/>
                    </a:moveTo>
                    <a:cubicBezTo>
                      <a:pt x="1760" y="1"/>
                      <a:pt x="1735" y="18"/>
                      <a:pt x="1735" y="51"/>
                    </a:cubicBezTo>
                    <a:cubicBezTo>
                      <a:pt x="1769" y="1452"/>
                      <a:pt x="2036" y="2853"/>
                      <a:pt x="2036" y="4287"/>
                    </a:cubicBezTo>
                    <a:cubicBezTo>
                      <a:pt x="1835" y="4154"/>
                      <a:pt x="1602" y="4087"/>
                      <a:pt x="1335" y="4054"/>
                    </a:cubicBezTo>
                    <a:lnTo>
                      <a:pt x="1335" y="4054"/>
                    </a:lnTo>
                    <a:cubicBezTo>
                      <a:pt x="1302" y="4054"/>
                      <a:pt x="1435" y="5121"/>
                      <a:pt x="1402" y="5221"/>
                    </a:cubicBezTo>
                    <a:cubicBezTo>
                      <a:pt x="901" y="5188"/>
                      <a:pt x="434" y="4988"/>
                      <a:pt x="67" y="4654"/>
                    </a:cubicBezTo>
                    <a:cubicBezTo>
                      <a:pt x="34" y="4654"/>
                      <a:pt x="1" y="4688"/>
                      <a:pt x="1" y="4721"/>
                    </a:cubicBezTo>
                    <a:cubicBezTo>
                      <a:pt x="270" y="5140"/>
                      <a:pt x="755" y="5398"/>
                      <a:pt x="1262" y="5398"/>
                    </a:cubicBezTo>
                    <a:cubicBezTo>
                      <a:pt x="1319" y="5398"/>
                      <a:pt x="1377" y="5395"/>
                      <a:pt x="1435" y="5388"/>
                    </a:cubicBezTo>
                    <a:cubicBezTo>
                      <a:pt x="1535" y="5388"/>
                      <a:pt x="1602" y="5388"/>
                      <a:pt x="1602" y="5355"/>
                    </a:cubicBezTo>
                    <a:cubicBezTo>
                      <a:pt x="1635" y="5054"/>
                      <a:pt x="1602" y="4387"/>
                      <a:pt x="1602" y="4387"/>
                    </a:cubicBezTo>
                    <a:lnTo>
                      <a:pt x="1602" y="4387"/>
                    </a:lnTo>
                    <a:cubicBezTo>
                      <a:pt x="1709" y="4441"/>
                      <a:pt x="2141" y="4624"/>
                      <a:pt x="2288" y="4624"/>
                    </a:cubicBezTo>
                    <a:cubicBezTo>
                      <a:pt x="2323" y="4624"/>
                      <a:pt x="2342" y="4614"/>
                      <a:pt x="2336" y="4587"/>
                    </a:cubicBezTo>
                    <a:cubicBezTo>
                      <a:pt x="2336" y="3053"/>
                      <a:pt x="2169" y="1552"/>
                      <a:pt x="1835" y="51"/>
                    </a:cubicBezTo>
                    <a:cubicBezTo>
                      <a:pt x="1835" y="18"/>
                      <a:pt x="1810" y="1"/>
                      <a:pt x="1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3988850" y="1548225"/>
                <a:ext cx="409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157" extrusionOk="0">
                    <a:moveTo>
                      <a:pt x="234" y="0"/>
                    </a:moveTo>
                    <a:cubicBezTo>
                      <a:pt x="167" y="134"/>
                      <a:pt x="101" y="267"/>
                      <a:pt x="67" y="434"/>
                    </a:cubicBezTo>
                    <a:cubicBezTo>
                      <a:pt x="1" y="734"/>
                      <a:pt x="34" y="1068"/>
                      <a:pt x="401" y="1134"/>
                    </a:cubicBezTo>
                    <a:cubicBezTo>
                      <a:pt x="470" y="1148"/>
                      <a:pt x="539" y="1156"/>
                      <a:pt x="608" y="1156"/>
                    </a:cubicBezTo>
                    <a:cubicBezTo>
                      <a:pt x="706" y="1156"/>
                      <a:pt x="804" y="1140"/>
                      <a:pt x="901" y="1101"/>
                    </a:cubicBezTo>
                    <a:cubicBezTo>
                      <a:pt x="1201" y="968"/>
                      <a:pt x="1435" y="767"/>
                      <a:pt x="1635" y="501"/>
                    </a:cubicBezTo>
                    <a:cubicBezTo>
                      <a:pt x="1101" y="501"/>
                      <a:pt x="634" y="30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3988850" y="1559050"/>
                <a:ext cx="22550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24" extrusionOk="0">
                    <a:moveTo>
                      <a:pt x="67" y="1"/>
                    </a:moveTo>
                    <a:cubicBezTo>
                      <a:pt x="1" y="301"/>
                      <a:pt x="34" y="635"/>
                      <a:pt x="401" y="701"/>
                    </a:cubicBezTo>
                    <a:cubicBezTo>
                      <a:pt x="470" y="715"/>
                      <a:pt x="539" y="723"/>
                      <a:pt x="608" y="723"/>
                    </a:cubicBezTo>
                    <a:cubicBezTo>
                      <a:pt x="706" y="723"/>
                      <a:pt x="804" y="707"/>
                      <a:pt x="901" y="668"/>
                    </a:cubicBezTo>
                    <a:cubicBezTo>
                      <a:pt x="801" y="268"/>
                      <a:pt x="468" y="1"/>
                      <a:pt x="67" y="1"/>
                    </a:cubicBezTo>
                    <a:close/>
                  </a:path>
                </a:pathLst>
              </a:custGeom>
              <a:solidFill>
                <a:srgbClr val="FF9A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3762850" y="1248950"/>
                <a:ext cx="375050" cy="243425"/>
              </a:xfrm>
              <a:custGeom>
                <a:avLst/>
                <a:gdLst/>
                <a:ahLst/>
                <a:cxnLst/>
                <a:rect l="l" t="t" r="r" b="b"/>
                <a:pathLst>
                  <a:path w="15002" h="9737" extrusionOk="0">
                    <a:moveTo>
                      <a:pt x="9444" y="0"/>
                    </a:moveTo>
                    <a:cubicBezTo>
                      <a:pt x="7389" y="0"/>
                      <a:pt x="5284" y="868"/>
                      <a:pt x="4504" y="1497"/>
                    </a:cubicBezTo>
                    <a:cubicBezTo>
                      <a:pt x="4504" y="1497"/>
                      <a:pt x="3170" y="1597"/>
                      <a:pt x="1602" y="3398"/>
                    </a:cubicBezTo>
                    <a:cubicBezTo>
                      <a:pt x="1" y="5233"/>
                      <a:pt x="1435" y="9703"/>
                      <a:pt x="2269" y="9736"/>
                    </a:cubicBezTo>
                    <a:cubicBezTo>
                      <a:pt x="2893" y="9736"/>
                      <a:pt x="4530" y="8362"/>
                      <a:pt x="5232" y="5715"/>
                    </a:cubicBezTo>
                    <a:lnTo>
                      <a:pt x="5232" y="5715"/>
                    </a:lnTo>
                    <a:cubicBezTo>
                      <a:pt x="5055" y="6625"/>
                      <a:pt x="4830" y="7654"/>
                      <a:pt x="4671" y="7902"/>
                    </a:cubicBezTo>
                    <a:cubicBezTo>
                      <a:pt x="4637" y="7950"/>
                      <a:pt x="4626" y="7974"/>
                      <a:pt x="4634" y="7974"/>
                    </a:cubicBezTo>
                    <a:cubicBezTo>
                      <a:pt x="4692" y="7974"/>
                      <a:pt x="5909" y="6476"/>
                      <a:pt x="6205" y="3899"/>
                    </a:cubicBezTo>
                    <a:cubicBezTo>
                      <a:pt x="7073" y="4633"/>
                      <a:pt x="8040" y="5233"/>
                      <a:pt x="9074" y="5700"/>
                    </a:cubicBezTo>
                    <a:cubicBezTo>
                      <a:pt x="10100" y="6075"/>
                      <a:pt x="10825" y="6207"/>
                      <a:pt x="11180" y="6207"/>
                    </a:cubicBezTo>
                    <a:cubicBezTo>
                      <a:pt x="11298" y="6207"/>
                      <a:pt x="11376" y="6192"/>
                      <a:pt x="11409" y="6167"/>
                    </a:cubicBezTo>
                    <a:cubicBezTo>
                      <a:pt x="11509" y="6067"/>
                      <a:pt x="9508" y="5266"/>
                      <a:pt x="9007" y="4566"/>
                    </a:cubicBezTo>
                    <a:lnTo>
                      <a:pt x="9007" y="4566"/>
                    </a:lnTo>
                    <a:cubicBezTo>
                      <a:pt x="9008" y="4566"/>
                      <a:pt x="12577" y="6601"/>
                      <a:pt x="14244" y="6868"/>
                    </a:cubicBezTo>
                    <a:cubicBezTo>
                      <a:pt x="14245" y="6868"/>
                      <a:pt x="14246" y="6868"/>
                      <a:pt x="14247" y="6868"/>
                    </a:cubicBezTo>
                    <a:cubicBezTo>
                      <a:pt x="14449" y="6868"/>
                      <a:pt x="15001" y="2857"/>
                      <a:pt x="12510" y="930"/>
                    </a:cubicBezTo>
                    <a:cubicBezTo>
                      <a:pt x="11645" y="252"/>
                      <a:pt x="10552" y="0"/>
                      <a:pt x="94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3764525" y="1458400"/>
                <a:ext cx="8425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223" extrusionOk="0">
                    <a:moveTo>
                      <a:pt x="1234" y="1"/>
                    </a:moveTo>
                    <a:cubicBezTo>
                      <a:pt x="1144" y="1"/>
                      <a:pt x="1055" y="18"/>
                      <a:pt x="968" y="57"/>
                    </a:cubicBezTo>
                    <a:cubicBezTo>
                      <a:pt x="1" y="491"/>
                      <a:pt x="768" y="3560"/>
                      <a:pt x="1835" y="4060"/>
                    </a:cubicBezTo>
                    <a:cubicBezTo>
                      <a:pt x="2011" y="4170"/>
                      <a:pt x="2209" y="4222"/>
                      <a:pt x="2404" y="4222"/>
                    </a:cubicBezTo>
                    <a:cubicBezTo>
                      <a:pt x="2802" y="4222"/>
                      <a:pt x="3191" y="4007"/>
                      <a:pt x="3370" y="3627"/>
                    </a:cubicBezTo>
                    <a:lnTo>
                      <a:pt x="3203" y="1825"/>
                    </a:lnTo>
                    <a:cubicBezTo>
                      <a:pt x="3203" y="1825"/>
                      <a:pt x="2152" y="1"/>
                      <a:pt x="1234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3795375" y="1481500"/>
                <a:ext cx="4172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730" extrusionOk="0">
                    <a:moveTo>
                      <a:pt x="1" y="1"/>
                    </a:moveTo>
                    <a:lnTo>
                      <a:pt x="1" y="34"/>
                    </a:lnTo>
                    <a:cubicBezTo>
                      <a:pt x="735" y="434"/>
                      <a:pt x="1068" y="1168"/>
                      <a:pt x="1268" y="1935"/>
                    </a:cubicBezTo>
                    <a:cubicBezTo>
                      <a:pt x="1155" y="1709"/>
                      <a:pt x="918" y="1574"/>
                      <a:pt x="684" y="1574"/>
                    </a:cubicBezTo>
                    <a:cubicBezTo>
                      <a:pt x="574" y="1574"/>
                      <a:pt x="464" y="1604"/>
                      <a:pt x="368" y="1668"/>
                    </a:cubicBezTo>
                    <a:cubicBezTo>
                      <a:pt x="334" y="1668"/>
                      <a:pt x="368" y="1735"/>
                      <a:pt x="368" y="1735"/>
                    </a:cubicBezTo>
                    <a:cubicBezTo>
                      <a:pt x="414" y="1724"/>
                      <a:pt x="462" y="1718"/>
                      <a:pt x="509" y="1718"/>
                    </a:cubicBezTo>
                    <a:cubicBezTo>
                      <a:pt x="735" y="1718"/>
                      <a:pt x="964" y="1843"/>
                      <a:pt x="1102" y="2035"/>
                    </a:cubicBezTo>
                    <a:cubicBezTo>
                      <a:pt x="1202" y="2236"/>
                      <a:pt x="1302" y="2469"/>
                      <a:pt x="1402" y="2669"/>
                    </a:cubicBezTo>
                    <a:cubicBezTo>
                      <a:pt x="1416" y="2711"/>
                      <a:pt x="1447" y="2730"/>
                      <a:pt x="1477" y="2730"/>
                    </a:cubicBezTo>
                    <a:cubicBezTo>
                      <a:pt x="1518" y="2730"/>
                      <a:pt x="1555" y="2694"/>
                      <a:pt x="1535" y="2636"/>
                    </a:cubicBezTo>
                    <a:cubicBezTo>
                      <a:pt x="1669" y="1668"/>
                      <a:pt x="1035" y="2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3940550" y="1759600"/>
                <a:ext cx="641250" cy="668050"/>
              </a:xfrm>
              <a:custGeom>
                <a:avLst/>
                <a:gdLst/>
                <a:ahLst/>
                <a:cxnLst/>
                <a:rect l="l" t="t" r="r" b="b"/>
                <a:pathLst>
                  <a:path w="25650" h="26722" extrusionOk="0">
                    <a:moveTo>
                      <a:pt x="3313" y="0"/>
                    </a:moveTo>
                    <a:cubicBezTo>
                      <a:pt x="2116" y="0"/>
                      <a:pt x="1742" y="1217"/>
                      <a:pt x="3300" y="4421"/>
                    </a:cubicBezTo>
                    <a:cubicBezTo>
                      <a:pt x="5402" y="8791"/>
                      <a:pt x="7570" y="13294"/>
                      <a:pt x="7170" y="13361"/>
                    </a:cubicBezTo>
                    <a:cubicBezTo>
                      <a:pt x="6102" y="13094"/>
                      <a:pt x="5068" y="12760"/>
                      <a:pt x="4067" y="12327"/>
                    </a:cubicBezTo>
                    <a:cubicBezTo>
                      <a:pt x="4031" y="12312"/>
                      <a:pt x="3994" y="12304"/>
                      <a:pt x="3956" y="12304"/>
                    </a:cubicBezTo>
                    <a:cubicBezTo>
                      <a:pt x="2500" y="12304"/>
                      <a:pt x="0" y="23280"/>
                      <a:pt x="1366" y="23735"/>
                    </a:cubicBezTo>
                    <a:cubicBezTo>
                      <a:pt x="4054" y="24640"/>
                      <a:pt x="13607" y="26722"/>
                      <a:pt x="18826" y="26722"/>
                    </a:cubicBezTo>
                    <a:cubicBezTo>
                      <a:pt x="19759" y="26722"/>
                      <a:pt x="20554" y="26655"/>
                      <a:pt x="21146" y="26504"/>
                    </a:cubicBezTo>
                    <a:cubicBezTo>
                      <a:pt x="25650" y="25369"/>
                      <a:pt x="16943" y="10759"/>
                      <a:pt x="7870" y="2520"/>
                    </a:cubicBezTo>
                    <a:cubicBezTo>
                      <a:pt x="6234" y="1044"/>
                      <a:pt x="4421" y="0"/>
                      <a:pt x="3313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3659450" y="1963350"/>
                <a:ext cx="425325" cy="393800"/>
              </a:xfrm>
              <a:custGeom>
                <a:avLst/>
                <a:gdLst/>
                <a:ahLst/>
                <a:cxnLst/>
                <a:rect l="l" t="t" r="r" b="b"/>
                <a:pathLst>
                  <a:path w="17013" h="15752" extrusionOk="0">
                    <a:moveTo>
                      <a:pt x="5969" y="1"/>
                    </a:moveTo>
                    <a:cubicBezTo>
                      <a:pt x="4438" y="1"/>
                      <a:pt x="2860" y="237"/>
                      <a:pt x="2336" y="908"/>
                    </a:cubicBezTo>
                    <a:cubicBezTo>
                      <a:pt x="1902" y="1475"/>
                      <a:pt x="1869" y="2275"/>
                      <a:pt x="2269" y="2876"/>
                    </a:cubicBezTo>
                    <a:cubicBezTo>
                      <a:pt x="1702" y="3076"/>
                      <a:pt x="1201" y="3476"/>
                      <a:pt x="901" y="3977"/>
                    </a:cubicBezTo>
                    <a:cubicBezTo>
                      <a:pt x="401" y="4944"/>
                      <a:pt x="1635" y="6111"/>
                      <a:pt x="1635" y="6111"/>
                    </a:cubicBezTo>
                    <a:cubicBezTo>
                      <a:pt x="1101" y="6445"/>
                      <a:pt x="668" y="6945"/>
                      <a:pt x="401" y="7512"/>
                    </a:cubicBezTo>
                    <a:cubicBezTo>
                      <a:pt x="1" y="8480"/>
                      <a:pt x="1101" y="9847"/>
                      <a:pt x="1101" y="9847"/>
                    </a:cubicBezTo>
                    <a:cubicBezTo>
                      <a:pt x="768" y="10448"/>
                      <a:pt x="634" y="11115"/>
                      <a:pt x="768" y="11782"/>
                    </a:cubicBezTo>
                    <a:cubicBezTo>
                      <a:pt x="1168" y="13517"/>
                      <a:pt x="3770" y="14384"/>
                      <a:pt x="5404" y="14951"/>
                    </a:cubicBezTo>
                    <a:cubicBezTo>
                      <a:pt x="7039" y="15552"/>
                      <a:pt x="12243" y="15652"/>
                      <a:pt x="13210" y="15752"/>
                    </a:cubicBezTo>
                    <a:lnTo>
                      <a:pt x="17013" y="5278"/>
                    </a:lnTo>
                    <a:cubicBezTo>
                      <a:pt x="17013" y="5278"/>
                      <a:pt x="10408" y="641"/>
                      <a:pt x="8407" y="207"/>
                    </a:cubicBezTo>
                    <a:cubicBezTo>
                      <a:pt x="7762" y="83"/>
                      <a:pt x="6874" y="1"/>
                      <a:pt x="5969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3717825" y="2031725"/>
                <a:ext cx="14095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909" extrusionOk="0">
                    <a:moveTo>
                      <a:pt x="435" y="1"/>
                    </a:moveTo>
                    <a:cubicBezTo>
                      <a:pt x="313" y="1"/>
                      <a:pt x="190" y="3"/>
                      <a:pt x="67" y="7"/>
                    </a:cubicBezTo>
                    <a:cubicBezTo>
                      <a:pt x="1" y="7"/>
                      <a:pt x="1" y="74"/>
                      <a:pt x="67" y="107"/>
                    </a:cubicBezTo>
                    <a:cubicBezTo>
                      <a:pt x="1902" y="441"/>
                      <a:pt x="3803" y="474"/>
                      <a:pt x="5605" y="908"/>
                    </a:cubicBezTo>
                    <a:cubicBezTo>
                      <a:pt x="5638" y="875"/>
                      <a:pt x="5638" y="841"/>
                      <a:pt x="5605" y="841"/>
                    </a:cubicBezTo>
                    <a:cubicBezTo>
                      <a:pt x="3889" y="436"/>
                      <a:pt x="2202" y="1"/>
                      <a:pt x="4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3701150" y="2113625"/>
                <a:ext cx="132600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1509" extrusionOk="0">
                    <a:moveTo>
                      <a:pt x="67" y="0"/>
                    </a:moveTo>
                    <a:cubicBezTo>
                      <a:pt x="0" y="0"/>
                      <a:pt x="0" y="67"/>
                      <a:pt x="67" y="100"/>
                    </a:cubicBezTo>
                    <a:cubicBezTo>
                      <a:pt x="467" y="267"/>
                      <a:pt x="868" y="367"/>
                      <a:pt x="1301" y="467"/>
                    </a:cubicBezTo>
                    <a:lnTo>
                      <a:pt x="2636" y="768"/>
                    </a:lnTo>
                    <a:cubicBezTo>
                      <a:pt x="3503" y="1001"/>
                      <a:pt x="4404" y="1235"/>
                      <a:pt x="5271" y="1501"/>
                    </a:cubicBezTo>
                    <a:cubicBezTo>
                      <a:pt x="5276" y="1506"/>
                      <a:pt x="5280" y="1508"/>
                      <a:pt x="5283" y="1508"/>
                    </a:cubicBezTo>
                    <a:cubicBezTo>
                      <a:pt x="5304" y="1508"/>
                      <a:pt x="5299" y="1435"/>
                      <a:pt x="5271" y="1435"/>
                    </a:cubicBezTo>
                    <a:cubicBezTo>
                      <a:pt x="4404" y="1168"/>
                      <a:pt x="3536" y="868"/>
                      <a:pt x="2636" y="601"/>
                    </a:cubicBezTo>
                    <a:cubicBezTo>
                      <a:pt x="2202" y="467"/>
                      <a:pt x="1768" y="334"/>
                      <a:pt x="1335" y="234"/>
                    </a:cubicBezTo>
                    <a:cubicBezTo>
                      <a:pt x="901" y="100"/>
                      <a:pt x="4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3687800" y="2209525"/>
                <a:ext cx="11927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1469" extrusionOk="0">
                    <a:moveTo>
                      <a:pt x="1" y="0"/>
                    </a:moveTo>
                    <a:cubicBezTo>
                      <a:pt x="1" y="34"/>
                      <a:pt x="1" y="34"/>
                      <a:pt x="1" y="34"/>
                    </a:cubicBezTo>
                    <a:cubicBezTo>
                      <a:pt x="334" y="234"/>
                      <a:pt x="701" y="367"/>
                      <a:pt x="1068" y="467"/>
                    </a:cubicBezTo>
                    <a:cubicBezTo>
                      <a:pt x="1468" y="568"/>
                      <a:pt x="1869" y="701"/>
                      <a:pt x="2269" y="801"/>
                    </a:cubicBezTo>
                    <a:cubicBezTo>
                      <a:pt x="3103" y="1035"/>
                      <a:pt x="3903" y="1235"/>
                      <a:pt x="4737" y="1468"/>
                    </a:cubicBezTo>
                    <a:cubicBezTo>
                      <a:pt x="4771" y="1468"/>
                      <a:pt x="4771" y="1401"/>
                      <a:pt x="4737" y="1401"/>
                    </a:cubicBezTo>
                    <a:cubicBezTo>
                      <a:pt x="3937" y="1168"/>
                      <a:pt x="3136" y="934"/>
                      <a:pt x="2336" y="668"/>
                    </a:cubicBezTo>
                    <a:cubicBezTo>
                      <a:pt x="1935" y="568"/>
                      <a:pt x="1568" y="434"/>
                      <a:pt x="1135" y="301"/>
                    </a:cubicBezTo>
                    <a:cubicBezTo>
                      <a:pt x="768" y="134"/>
                      <a:pt x="401" y="34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3974675" y="1735850"/>
                <a:ext cx="583775" cy="704100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28164" extrusionOk="0">
                    <a:moveTo>
                      <a:pt x="1541" y="0"/>
                    </a:moveTo>
                    <a:cubicBezTo>
                      <a:pt x="65" y="0"/>
                      <a:pt x="512" y="2847"/>
                      <a:pt x="1702" y="5905"/>
                    </a:cubicBezTo>
                    <a:cubicBezTo>
                      <a:pt x="3636" y="10775"/>
                      <a:pt x="5138" y="13911"/>
                      <a:pt x="5138" y="13911"/>
                    </a:cubicBezTo>
                    <a:lnTo>
                      <a:pt x="2869" y="12743"/>
                    </a:lnTo>
                    <a:lnTo>
                      <a:pt x="1" y="25619"/>
                    </a:lnTo>
                    <a:cubicBezTo>
                      <a:pt x="1" y="25619"/>
                      <a:pt x="10893" y="28164"/>
                      <a:pt x="16963" y="28164"/>
                    </a:cubicBezTo>
                    <a:cubicBezTo>
                      <a:pt x="18662" y="28164"/>
                      <a:pt x="19984" y="27964"/>
                      <a:pt x="20582" y="27454"/>
                    </a:cubicBezTo>
                    <a:cubicBezTo>
                      <a:pt x="23351" y="25119"/>
                      <a:pt x="16079" y="11109"/>
                      <a:pt x="4070" y="1335"/>
                    </a:cubicBezTo>
                    <a:cubicBezTo>
                      <a:pt x="2916" y="399"/>
                      <a:pt x="2094" y="0"/>
                      <a:pt x="1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3982175" y="1735850"/>
                <a:ext cx="522075" cy="704700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28188" extrusionOk="0">
                    <a:moveTo>
                      <a:pt x="3203" y="868"/>
                    </a:moveTo>
                    <a:lnTo>
                      <a:pt x="3203" y="2569"/>
                    </a:lnTo>
                    <a:lnTo>
                      <a:pt x="3303" y="2569"/>
                    </a:lnTo>
                    <a:lnTo>
                      <a:pt x="3303" y="968"/>
                    </a:lnTo>
                    <a:lnTo>
                      <a:pt x="3203" y="868"/>
                    </a:lnTo>
                    <a:close/>
                    <a:moveTo>
                      <a:pt x="3203" y="2669"/>
                    </a:moveTo>
                    <a:lnTo>
                      <a:pt x="3203" y="4404"/>
                    </a:lnTo>
                    <a:lnTo>
                      <a:pt x="3303" y="4404"/>
                    </a:lnTo>
                    <a:lnTo>
                      <a:pt x="3303" y="2669"/>
                    </a:lnTo>
                    <a:close/>
                    <a:moveTo>
                      <a:pt x="1435" y="1"/>
                    </a:moveTo>
                    <a:lnTo>
                      <a:pt x="1402" y="34"/>
                    </a:lnTo>
                    <a:lnTo>
                      <a:pt x="1402" y="768"/>
                    </a:lnTo>
                    <a:lnTo>
                      <a:pt x="401" y="768"/>
                    </a:lnTo>
                    <a:lnTo>
                      <a:pt x="401" y="834"/>
                    </a:lnTo>
                    <a:lnTo>
                      <a:pt x="1402" y="834"/>
                    </a:lnTo>
                    <a:lnTo>
                      <a:pt x="1402" y="2569"/>
                    </a:lnTo>
                    <a:lnTo>
                      <a:pt x="434" y="2569"/>
                    </a:lnTo>
                    <a:lnTo>
                      <a:pt x="434" y="2669"/>
                    </a:lnTo>
                    <a:lnTo>
                      <a:pt x="1402" y="2669"/>
                    </a:lnTo>
                    <a:lnTo>
                      <a:pt x="1402" y="4404"/>
                    </a:lnTo>
                    <a:lnTo>
                      <a:pt x="901" y="4404"/>
                    </a:lnTo>
                    <a:lnTo>
                      <a:pt x="901" y="4437"/>
                    </a:lnTo>
                    <a:lnTo>
                      <a:pt x="1402" y="4437"/>
                    </a:lnTo>
                    <a:lnTo>
                      <a:pt x="1402" y="5871"/>
                    </a:lnTo>
                    <a:lnTo>
                      <a:pt x="1402" y="5905"/>
                    </a:lnTo>
                    <a:lnTo>
                      <a:pt x="1435" y="5971"/>
                    </a:lnTo>
                    <a:lnTo>
                      <a:pt x="1435" y="4437"/>
                    </a:lnTo>
                    <a:lnTo>
                      <a:pt x="3203" y="4437"/>
                    </a:lnTo>
                    <a:lnTo>
                      <a:pt x="3203" y="4404"/>
                    </a:lnTo>
                    <a:lnTo>
                      <a:pt x="1435" y="4404"/>
                    </a:lnTo>
                    <a:lnTo>
                      <a:pt x="1435" y="2669"/>
                    </a:lnTo>
                    <a:lnTo>
                      <a:pt x="3203" y="2669"/>
                    </a:lnTo>
                    <a:lnTo>
                      <a:pt x="3203" y="2569"/>
                    </a:lnTo>
                    <a:lnTo>
                      <a:pt x="1435" y="2569"/>
                    </a:lnTo>
                    <a:lnTo>
                      <a:pt x="1435" y="834"/>
                    </a:lnTo>
                    <a:lnTo>
                      <a:pt x="3103" y="834"/>
                    </a:lnTo>
                    <a:lnTo>
                      <a:pt x="3003" y="768"/>
                    </a:lnTo>
                    <a:lnTo>
                      <a:pt x="1435" y="768"/>
                    </a:lnTo>
                    <a:lnTo>
                      <a:pt x="1435" y="1"/>
                    </a:lnTo>
                    <a:close/>
                    <a:moveTo>
                      <a:pt x="3203" y="4437"/>
                    </a:moveTo>
                    <a:lnTo>
                      <a:pt x="3203" y="6172"/>
                    </a:lnTo>
                    <a:lnTo>
                      <a:pt x="3303" y="6172"/>
                    </a:lnTo>
                    <a:lnTo>
                      <a:pt x="3303" y="4437"/>
                    </a:lnTo>
                    <a:close/>
                    <a:moveTo>
                      <a:pt x="6806" y="4437"/>
                    </a:moveTo>
                    <a:lnTo>
                      <a:pt x="6806" y="6172"/>
                    </a:lnTo>
                    <a:lnTo>
                      <a:pt x="5071" y="6172"/>
                    </a:lnTo>
                    <a:lnTo>
                      <a:pt x="5071" y="4437"/>
                    </a:lnTo>
                    <a:close/>
                    <a:moveTo>
                      <a:pt x="1535" y="6172"/>
                    </a:moveTo>
                    <a:cubicBezTo>
                      <a:pt x="1535" y="6205"/>
                      <a:pt x="1569" y="6238"/>
                      <a:pt x="1569" y="6272"/>
                    </a:cubicBezTo>
                    <a:lnTo>
                      <a:pt x="3203" y="6272"/>
                    </a:lnTo>
                    <a:lnTo>
                      <a:pt x="3203" y="6172"/>
                    </a:lnTo>
                    <a:close/>
                    <a:moveTo>
                      <a:pt x="3203" y="6272"/>
                    </a:moveTo>
                    <a:lnTo>
                      <a:pt x="3203" y="8006"/>
                    </a:lnTo>
                    <a:lnTo>
                      <a:pt x="3303" y="8006"/>
                    </a:lnTo>
                    <a:lnTo>
                      <a:pt x="3303" y="6272"/>
                    </a:lnTo>
                    <a:close/>
                    <a:moveTo>
                      <a:pt x="6806" y="6272"/>
                    </a:moveTo>
                    <a:lnTo>
                      <a:pt x="6806" y="8006"/>
                    </a:lnTo>
                    <a:lnTo>
                      <a:pt x="5071" y="8006"/>
                    </a:lnTo>
                    <a:lnTo>
                      <a:pt x="5071" y="6272"/>
                    </a:lnTo>
                    <a:close/>
                    <a:moveTo>
                      <a:pt x="8640" y="6272"/>
                    </a:moveTo>
                    <a:lnTo>
                      <a:pt x="8640" y="8006"/>
                    </a:lnTo>
                    <a:lnTo>
                      <a:pt x="6906" y="8006"/>
                    </a:lnTo>
                    <a:lnTo>
                      <a:pt x="6906" y="6272"/>
                    </a:lnTo>
                    <a:close/>
                    <a:moveTo>
                      <a:pt x="2269" y="8006"/>
                    </a:moveTo>
                    <a:cubicBezTo>
                      <a:pt x="2269" y="8006"/>
                      <a:pt x="2269" y="8040"/>
                      <a:pt x="2269" y="8040"/>
                    </a:cubicBezTo>
                    <a:lnTo>
                      <a:pt x="3203" y="8040"/>
                    </a:lnTo>
                    <a:lnTo>
                      <a:pt x="3203" y="8006"/>
                    </a:lnTo>
                    <a:close/>
                    <a:moveTo>
                      <a:pt x="3203" y="8040"/>
                    </a:moveTo>
                    <a:lnTo>
                      <a:pt x="3203" y="9774"/>
                    </a:lnTo>
                    <a:lnTo>
                      <a:pt x="3303" y="9774"/>
                    </a:lnTo>
                    <a:lnTo>
                      <a:pt x="3303" y="8040"/>
                    </a:lnTo>
                    <a:close/>
                    <a:moveTo>
                      <a:pt x="6806" y="8040"/>
                    </a:moveTo>
                    <a:lnTo>
                      <a:pt x="6806" y="9774"/>
                    </a:lnTo>
                    <a:lnTo>
                      <a:pt x="5071" y="9774"/>
                    </a:lnTo>
                    <a:lnTo>
                      <a:pt x="5071" y="8040"/>
                    </a:lnTo>
                    <a:close/>
                    <a:moveTo>
                      <a:pt x="8640" y="8040"/>
                    </a:moveTo>
                    <a:lnTo>
                      <a:pt x="8640" y="9774"/>
                    </a:lnTo>
                    <a:lnTo>
                      <a:pt x="6906" y="9774"/>
                    </a:lnTo>
                    <a:lnTo>
                      <a:pt x="6906" y="8040"/>
                    </a:lnTo>
                    <a:close/>
                    <a:moveTo>
                      <a:pt x="10408" y="8040"/>
                    </a:moveTo>
                    <a:lnTo>
                      <a:pt x="10408" y="9774"/>
                    </a:lnTo>
                    <a:lnTo>
                      <a:pt x="8674" y="9774"/>
                    </a:lnTo>
                    <a:lnTo>
                      <a:pt x="8674" y="8040"/>
                    </a:lnTo>
                    <a:close/>
                    <a:moveTo>
                      <a:pt x="3003" y="9774"/>
                    </a:moveTo>
                    <a:cubicBezTo>
                      <a:pt x="3003" y="9808"/>
                      <a:pt x="3036" y="9841"/>
                      <a:pt x="3036" y="9874"/>
                    </a:cubicBezTo>
                    <a:lnTo>
                      <a:pt x="3203" y="9874"/>
                    </a:lnTo>
                    <a:lnTo>
                      <a:pt x="3203" y="9774"/>
                    </a:lnTo>
                    <a:close/>
                    <a:moveTo>
                      <a:pt x="3203" y="9874"/>
                    </a:moveTo>
                    <a:lnTo>
                      <a:pt x="3203" y="10208"/>
                    </a:lnTo>
                    <a:lnTo>
                      <a:pt x="3303" y="10441"/>
                    </a:lnTo>
                    <a:lnTo>
                      <a:pt x="3303" y="9874"/>
                    </a:lnTo>
                    <a:close/>
                    <a:moveTo>
                      <a:pt x="6806" y="9874"/>
                    </a:moveTo>
                    <a:lnTo>
                      <a:pt x="6806" y="11609"/>
                    </a:lnTo>
                    <a:lnTo>
                      <a:pt x="5071" y="11609"/>
                    </a:lnTo>
                    <a:lnTo>
                      <a:pt x="5071" y="9874"/>
                    </a:lnTo>
                    <a:close/>
                    <a:moveTo>
                      <a:pt x="8640" y="9874"/>
                    </a:moveTo>
                    <a:lnTo>
                      <a:pt x="8640" y="11609"/>
                    </a:lnTo>
                    <a:lnTo>
                      <a:pt x="6906" y="11609"/>
                    </a:lnTo>
                    <a:lnTo>
                      <a:pt x="6906" y="9874"/>
                    </a:lnTo>
                    <a:close/>
                    <a:moveTo>
                      <a:pt x="10408" y="9874"/>
                    </a:moveTo>
                    <a:lnTo>
                      <a:pt x="10408" y="11609"/>
                    </a:lnTo>
                    <a:lnTo>
                      <a:pt x="8674" y="11609"/>
                    </a:lnTo>
                    <a:lnTo>
                      <a:pt x="8674" y="9874"/>
                    </a:lnTo>
                    <a:close/>
                    <a:moveTo>
                      <a:pt x="12243" y="9874"/>
                    </a:moveTo>
                    <a:lnTo>
                      <a:pt x="12243" y="11609"/>
                    </a:lnTo>
                    <a:lnTo>
                      <a:pt x="10508" y="11609"/>
                    </a:lnTo>
                    <a:lnTo>
                      <a:pt x="10508" y="9874"/>
                    </a:lnTo>
                    <a:close/>
                    <a:moveTo>
                      <a:pt x="6806" y="11642"/>
                    </a:moveTo>
                    <a:lnTo>
                      <a:pt x="6806" y="13377"/>
                    </a:lnTo>
                    <a:lnTo>
                      <a:pt x="5071" y="13377"/>
                    </a:lnTo>
                    <a:lnTo>
                      <a:pt x="5071" y="11642"/>
                    </a:lnTo>
                    <a:close/>
                    <a:moveTo>
                      <a:pt x="8640" y="11642"/>
                    </a:moveTo>
                    <a:lnTo>
                      <a:pt x="8640" y="13377"/>
                    </a:lnTo>
                    <a:lnTo>
                      <a:pt x="6906" y="13377"/>
                    </a:lnTo>
                    <a:lnTo>
                      <a:pt x="6906" y="11642"/>
                    </a:lnTo>
                    <a:close/>
                    <a:moveTo>
                      <a:pt x="10408" y="11642"/>
                    </a:moveTo>
                    <a:lnTo>
                      <a:pt x="10408" y="13377"/>
                    </a:lnTo>
                    <a:lnTo>
                      <a:pt x="8674" y="13377"/>
                    </a:lnTo>
                    <a:lnTo>
                      <a:pt x="8674" y="11642"/>
                    </a:lnTo>
                    <a:close/>
                    <a:moveTo>
                      <a:pt x="12243" y="11642"/>
                    </a:moveTo>
                    <a:lnTo>
                      <a:pt x="12243" y="13377"/>
                    </a:lnTo>
                    <a:lnTo>
                      <a:pt x="10508" y="13377"/>
                    </a:lnTo>
                    <a:lnTo>
                      <a:pt x="10508" y="11642"/>
                    </a:lnTo>
                    <a:close/>
                    <a:moveTo>
                      <a:pt x="6806" y="13510"/>
                    </a:moveTo>
                    <a:lnTo>
                      <a:pt x="6806" y="15211"/>
                    </a:lnTo>
                    <a:lnTo>
                      <a:pt x="5071" y="15211"/>
                    </a:lnTo>
                    <a:lnTo>
                      <a:pt x="5071" y="13510"/>
                    </a:lnTo>
                    <a:close/>
                    <a:moveTo>
                      <a:pt x="8640" y="13510"/>
                    </a:moveTo>
                    <a:lnTo>
                      <a:pt x="8640" y="15211"/>
                    </a:lnTo>
                    <a:lnTo>
                      <a:pt x="6906" y="15211"/>
                    </a:lnTo>
                    <a:lnTo>
                      <a:pt x="6906" y="13510"/>
                    </a:lnTo>
                    <a:close/>
                    <a:moveTo>
                      <a:pt x="10408" y="13510"/>
                    </a:moveTo>
                    <a:lnTo>
                      <a:pt x="10408" y="15211"/>
                    </a:lnTo>
                    <a:lnTo>
                      <a:pt x="8674" y="15211"/>
                    </a:lnTo>
                    <a:lnTo>
                      <a:pt x="8674" y="13510"/>
                    </a:lnTo>
                    <a:close/>
                    <a:moveTo>
                      <a:pt x="12243" y="13510"/>
                    </a:moveTo>
                    <a:lnTo>
                      <a:pt x="12243" y="15211"/>
                    </a:lnTo>
                    <a:lnTo>
                      <a:pt x="10508" y="15211"/>
                    </a:lnTo>
                    <a:lnTo>
                      <a:pt x="10508" y="13510"/>
                    </a:lnTo>
                    <a:close/>
                    <a:moveTo>
                      <a:pt x="14011" y="13510"/>
                    </a:moveTo>
                    <a:lnTo>
                      <a:pt x="14011" y="15211"/>
                    </a:lnTo>
                    <a:lnTo>
                      <a:pt x="12276" y="15211"/>
                    </a:lnTo>
                    <a:lnTo>
                      <a:pt x="12276" y="13510"/>
                    </a:lnTo>
                    <a:close/>
                    <a:moveTo>
                      <a:pt x="5038" y="15278"/>
                    </a:moveTo>
                    <a:lnTo>
                      <a:pt x="5038" y="17013"/>
                    </a:lnTo>
                    <a:lnTo>
                      <a:pt x="3303" y="17013"/>
                    </a:lnTo>
                    <a:lnTo>
                      <a:pt x="3303" y="15278"/>
                    </a:lnTo>
                    <a:close/>
                    <a:moveTo>
                      <a:pt x="6806" y="15278"/>
                    </a:moveTo>
                    <a:lnTo>
                      <a:pt x="6806" y="17013"/>
                    </a:lnTo>
                    <a:lnTo>
                      <a:pt x="5071" y="17013"/>
                    </a:lnTo>
                    <a:lnTo>
                      <a:pt x="5071" y="15278"/>
                    </a:lnTo>
                    <a:close/>
                    <a:moveTo>
                      <a:pt x="8640" y="15278"/>
                    </a:moveTo>
                    <a:lnTo>
                      <a:pt x="8640" y="17013"/>
                    </a:lnTo>
                    <a:lnTo>
                      <a:pt x="6906" y="17013"/>
                    </a:lnTo>
                    <a:lnTo>
                      <a:pt x="6906" y="15278"/>
                    </a:lnTo>
                    <a:close/>
                    <a:moveTo>
                      <a:pt x="10408" y="15278"/>
                    </a:moveTo>
                    <a:lnTo>
                      <a:pt x="10408" y="17013"/>
                    </a:lnTo>
                    <a:lnTo>
                      <a:pt x="8674" y="17013"/>
                    </a:lnTo>
                    <a:lnTo>
                      <a:pt x="8674" y="15278"/>
                    </a:lnTo>
                    <a:close/>
                    <a:moveTo>
                      <a:pt x="12243" y="15278"/>
                    </a:moveTo>
                    <a:lnTo>
                      <a:pt x="12243" y="17013"/>
                    </a:lnTo>
                    <a:lnTo>
                      <a:pt x="10508" y="17013"/>
                    </a:lnTo>
                    <a:lnTo>
                      <a:pt x="10508" y="15278"/>
                    </a:lnTo>
                    <a:close/>
                    <a:moveTo>
                      <a:pt x="14011" y="15278"/>
                    </a:moveTo>
                    <a:lnTo>
                      <a:pt x="14011" y="17013"/>
                    </a:lnTo>
                    <a:lnTo>
                      <a:pt x="12276" y="17013"/>
                    </a:lnTo>
                    <a:lnTo>
                      <a:pt x="12276" y="15278"/>
                    </a:lnTo>
                    <a:close/>
                    <a:moveTo>
                      <a:pt x="15845" y="15278"/>
                    </a:moveTo>
                    <a:lnTo>
                      <a:pt x="15845" y="17013"/>
                    </a:lnTo>
                    <a:lnTo>
                      <a:pt x="14144" y="17013"/>
                    </a:lnTo>
                    <a:lnTo>
                      <a:pt x="14144" y="15278"/>
                    </a:lnTo>
                    <a:close/>
                    <a:moveTo>
                      <a:pt x="5038" y="17113"/>
                    </a:moveTo>
                    <a:lnTo>
                      <a:pt x="5038" y="18847"/>
                    </a:lnTo>
                    <a:lnTo>
                      <a:pt x="3303" y="18847"/>
                    </a:lnTo>
                    <a:lnTo>
                      <a:pt x="3303" y="17113"/>
                    </a:lnTo>
                    <a:close/>
                    <a:moveTo>
                      <a:pt x="6806" y="17113"/>
                    </a:moveTo>
                    <a:lnTo>
                      <a:pt x="6806" y="18847"/>
                    </a:lnTo>
                    <a:lnTo>
                      <a:pt x="5071" y="18847"/>
                    </a:lnTo>
                    <a:lnTo>
                      <a:pt x="5071" y="17113"/>
                    </a:lnTo>
                    <a:close/>
                    <a:moveTo>
                      <a:pt x="8640" y="17113"/>
                    </a:moveTo>
                    <a:lnTo>
                      <a:pt x="8640" y="18847"/>
                    </a:lnTo>
                    <a:lnTo>
                      <a:pt x="6906" y="18847"/>
                    </a:lnTo>
                    <a:lnTo>
                      <a:pt x="6906" y="17113"/>
                    </a:lnTo>
                    <a:close/>
                    <a:moveTo>
                      <a:pt x="10408" y="17113"/>
                    </a:moveTo>
                    <a:lnTo>
                      <a:pt x="10408" y="18847"/>
                    </a:lnTo>
                    <a:lnTo>
                      <a:pt x="8674" y="18847"/>
                    </a:lnTo>
                    <a:lnTo>
                      <a:pt x="8674" y="17113"/>
                    </a:lnTo>
                    <a:close/>
                    <a:moveTo>
                      <a:pt x="12243" y="17113"/>
                    </a:moveTo>
                    <a:lnTo>
                      <a:pt x="12243" y="18847"/>
                    </a:lnTo>
                    <a:lnTo>
                      <a:pt x="10508" y="18847"/>
                    </a:lnTo>
                    <a:lnTo>
                      <a:pt x="10508" y="17113"/>
                    </a:lnTo>
                    <a:close/>
                    <a:moveTo>
                      <a:pt x="14011" y="17113"/>
                    </a:moveTo>
                    <a:lnTo>
                      <a:pt x="14011" y="18847"/>
                    </a:lnTo>
                    <a:lnTo>
                      <a:pt x="12276" y="18847"/>
                    </a:lnTo>
                    <a:lnTo>
                      <a:pt x="12276" y="17113"/>
                    </a:lnTo>
                    <a:close/>
                    <a:moveTo>
                      <a:pt x="15845" y="17113"/>
                    </a:moveTo>
                    <a:lnTo>
                      <a:pt x="15845" y="18847"/>
                    </a:lnTo>
                    <a:lnTo>
                      <a:pt x="14144" y="18847"/>
                    </a:lnTo>
                    <a:lnTo>
                      <a:pt x="14144" y="17113"/>
                    </a:lnTo>
                    <a:close/>
                    <a:moveTo>
                      <a:pt x="3203" y="18881"/>
                    </a:moveTo>
                    <a:lnTo>
                      <a:pt x="3203" y="20615"/>
                    </a:lnTo>
                    <a:lnTo>
                      <a:pt x="1468" y="20615"/>
                    </a:lnTo>
                    <a:lnTo>
                      <a:pt x="1468" y="18881"/>
                    </a:lnTo>
                    <a:close/>
                    <a:moveTo>
                      <a:pt x="5038" y="18881"/>
                    </a:moveTo>
                    <a:lnTo>
                      <a:pt x="5038" y="20615"/>
                    </a:lnTo>
                    <a:lnTo>
                      <a:pt x="3303" y="20615"/>
                    </a:lnTo>
                    <a:lnTo>
                      <a:pt x="3303" y="18881"/>
                    </a:lnTo>
                    <a:close/>
                    <a:moveTo>
                      <a:pt x="6806" y="18881"/>
                    </a:moveTo>
                    <a:lnTo>
                      <a:pt x="6806" y="20615"/>
                    </a:lnTo>
                    <a:lnTo>
                      <a:pt x="5071" y="20615"/>
                    </a:lnTo>
                    <a:lnTo>
                      <a:pt x="5071" y="18881"/>
                    </a:lnTo>
                    <a:close/>
                    <a:moveTo>
                      <a:pt x="8640" y="18881"/>
                    </a:moveTo>
                    <a:lnTo>
                      <a:pt x="8640" y="20615"/>
                    </a:lnTo>
                    <a:lnTo>
                      <a:pt x="6906" y="20615"/>
                    </a:lnTo>
                    <a:lnTo>
                      <a:pt x="6906" y="18881"/>
                    </a:lnTo>
                    <a:close/>
                    <a:moveTo>
                      <a:pt x="10408" y="18881"/>
                    </a:moveTo>
                    <a:lnTo>
                      <a:pt x="10408" y="20615"/>
                    </a:lnTo>
                    <a:lnTo>
                      <a:pt x="8674" y="20615"/>
                    </a:lnTo>
                    <a:lnTo>
                      <a:pt x="8674" y="18881"/>
                    </a:lnTo>
                    <a:close/>
                    <a:moveTo>
                      <a:pt x="12243" y="18881"/>
                    </a:moveTo>
                    <a:lnTo>
                      <a:pt x="12243" y="20615"/>
                    </a:lnTo>
                    <a:lnTo>
                      <a:pt x="10508" y="20615"/>
                    </a:lnTo>
                    <a:lnTo>
                      <a:pt x="10508" y="18881"/>
                    </a:lnTo>
                    <a:close/>
                    <a:moveTo>
                      <a:pt x="14011" y="18881"/>
                    </a:moveTo>
                    <a:lnTo>
                      <a:pt x="14011" y="20615"/>
                    </a:lnTo>
                    <a:lnTo>
                      <a:pt x="12276" y="20615"/>
                    </a:lnTo>
                    <a:lnTo>
                      <a:pt x="12276" y="18881"/>
                    </a:lnTo>
                    <a:close/>
                    <a:moveTo>
                      <a:pt x="15845" y="18881"/>
                    </a:moveTo>
                    <a:lnTo>
                      <a:pt x="15845" y="20615"/>
                    </a:lnTo>
                    <a:lnTo>
                      <a:pt x="14144" y="20615"/>
                    </a:lnTo>
                    <a:lnTo>
                      <a:pt x="14144" y="18881"/>
                    </a:lnTo>
                    <a:close/>
                    <a:moveTo>
                      <a:pt x="17647" y="18881"/>
                    </a:moveTo>
                    <a:lnTo>
                      <a:pt x="17647" y="20615"/>
                    </a:lnTo>
                    <a:lnTo>
                      <a:pt x="15912" y="20615"/>
                    </a:lnTo>
                    <a:lnTo>
                      <a:pt x="15912" y="18881"/>
                    </a:lnTo>
                    <a:close/>
                    <a:moveTo>
                      <a:pt x="3203" y="20715"/>
                    </a:moveTo>
                    <a:lnTo>
                      <a:pt x="3203" y="22450"/>
                    </a:lnTo>
                    <a:lnTo>
                      <a:pt x="1468" y="22450"/>
                    </a:lnTo>
                    <a:lnTo>
                      <a:pt x="1468" y="20715"/>
                    </a:lnTo>
                    <a:close/>
                    <a:moveTo>
                      <a:pt x="5038" y="20715"/>
                    </a:moveTo>
                    <a:lnTo>
                      <a:pt x="5038" y="22450"/>
                    </a:lnTo>
                    <a:lnTo>
                      <a:pt x="3303" y="22450"/>
                    </a:lnTo>
                    <a:lnTo>
                      <a:pt x="3303" y="20715"/>
                    </a:lnTo>
                    <a:close/>
                    <a:moveTo>
                      <a:pt x="6806" y="20715"/>
                    </a:moveTo>
                    <a:lnTo>
                      <a:pt x="6806" y="22450"/>
                    </a:lnTo>
                    <a:lnTo>
                      <a:pt x="5071" y="22450"/>
                    </a:lnTo>
                    <a:lnTo>
                      <a:pt x="5071" y="20715"/>
                    </a:lnTo>
                    <a:close/>
                    <a:moveTo>
                      <a:pt x="8640" y="20715"/>
                    </a:moveTo>
                    <a:lnTo>
                      <a:pt x="8640" y="22450"/>
                    </a:lnTo>
                    <a:lnTo>
                      <a:pt x="6906" y="22450"/>
                    </a:lnTo>
                    <a:lnTo>
                      <a:pt x="6906" y="20715"/>
                    </a:lnTo>
                    <a:close/>
                    <a:moveTo>
                      <a:pt x="10408" y="20715"/>
                    </a:moveTo>
                    <a:lnTo>
                      <a:pt x="10408" y="22450"/>
                    </a:lnTo>
                    <a:lnTo>
                      <a:pt x="8674" y="22450"/>
                    </a:lnTo>
                    <a:lnTo>
                      <a:pt x="8674" y="20715"/>
                    </a:lnTo>
                    <a:close/>
                    <a:moveTo>
                      <a:pt x="12243" y="20715"/>
                    </a:moveTo>
                    <a:lnTo>
                      <a:pt x="12243" y="22450"/>
                    </a:lnTo>
                    <a:lnTo>
                      <a:pt x="10508" y="22450"/>
                    </a:lnTo>
                    <a:lnTo>
                      <a:pt x="10508" y="20715"/>
                    </a:lnTo>
                    <a:close/>
                    <a:moveTo>
                      <a:pt x="14011" y="20715"/>
                    </a:moveTo>
                    <a:lnTo>
                      <a:pt x="14011" y="22450"/>
                    </a:lnTo>
                    <a:lnTo>
                      <a:pt x="12276" y="22450"/>
                    </a:lnTo>
                    <a:lnTo>
                      <a:pt x="12276" y="20715"/>
                    </a:lnTo>
                    <a:close/>
                    <a:moveTo>
                      <a:pt x="15845" y="20715"/>
                    </a:moveTo>
                    <a:lnTo>
                      <a:pt x="15845" y="22450"/>
                    </a:lnTo>
                    <a:lnTo>
                      <a:pt x="14144" y="22450"/>
                    </a:lnTo>
                    <a:lnTo>
                      <a:pt x="14144" y="20715"/>
                    </a:lnTo>
                    <a:close/>
                    <a:moveTo>
                      <a:pt x="17647" y="20715"/>
                    </a:moveTo>
                    <a:lnTo>
                      <a:pt x="17647" y="22450"/>
                    </a:lnTo>
                    <a:lnTo>
                      <a:pt x="15912" y="22450"/>
                    </a:lnTo>
                    <a:lnTo>
                      <a:pt x="15912" y="20715"/>
                    </a:lnTo>
                    <a:close/>
                    <a:moveTo>
                      <a:pt x="3203" y="22483"/>
                    </a:moveTo>
                    <a:lnTo>
                      <a:pt x="3203" y="24218"/>
                    </a:lnTo>
                    <a:lnTo>
                      <a:pt x="1468" y="24218"/>
                    </a:lnTo>
                    <a:lnTo>
                      <a:pt x="1468" y="22483"/>
                    </a:lnTo>
                    <a:close/>
                    <a:moveTo>
                      <a:pt x="5038" y="22483"/>
                    </a:moveTo>
                    <a:lnTo>
                      <a:pt x="5038" y="24218"/>
                    </a:lnTo>
                    <a:lnTo>
                      <a:pt x="3303" y="24218"/>
                    </a:lnTo>
                    <a:lnTo>
                      <a:pt x="3303" y="22483"/>
                    </a:lnTo>
                    <a:close/>
                    <a:moveTo>
                      <a:pt x="6806" y="22483"/>
                    </a:moveTo>
                    <a:lnTo>
                      <a:pt x="6806" y="24218"/>
                    </a:lnTo>
                    <a:lnTo>
                      <a:pt x="5071" y="24218"/>
                    </a:lnTo>
                    <a:lnTo>
                      <a:pt x="5071" y="22483"/>
                    </a:lnTo>
                    <a:close/>
                    <a:moveTo>
                      <a:pt x="8640" y="22483"/>
                    </a:moveTo>
                    <a:lnTo>
                      <a:pt x="8640" y="24218"/>
                    </a:lnTo>
                    <a:lnTo>
                      <a:pt x="6906" y="24218"/>
                    </a:lnTo>
                    <a:lnTo>
                      <a:pt x="6906" y="22483"/>
                    </a:lnTo>
                    <a:close/>
                    <a:moveTo>
                      <a:pt x="10408" y="22483"/>
                    </a:moveTo>
                    <a:lnTo>
                      <a:pt x="10408" y="24218"/>
                    </a:lnTo>
                    <a:lnTo>
                      <a:pt x="8674" y="24218"/>
                    </a:lnTo>
                    <a:lnTo>
                      <a:pt x="8674" y="22483"/>
                    </a:lnTo>
                    <a:close/>
                    <a:moveTo>
                      <a:pt x="12243" y="22483"/>
                    </a:moveTo>
                    <a:lnTo>
                      <a:pt x="12243" y="24218"/>
                    </a:lnTo>
                    <a:lnTo>
                      <a:pt x="10508" y="24218"/>
                    </a:lnTo>
                    <a:lnTo>
                      <a:pt x="10508" y="22483"/>
                    </a:lnTo>
                    <a:close/>
                    <a:moveTo>
                      <a:pt x="14011" y="22483"/>
                    </a:moveTo>
                    <a:lnTo>
                      <a:pt x="14011" y="24218"/>
                    </a:lnTo>
                    <a:lnTo>
                      <a:pt x="12276" y="24218"/>
                    </a:lnTo>
                    <a:lnTo>
                      <a:pt x="12276" y="22483"/>
                    </a:lnTo>
                    <a:close/>
                    <a:moveTo>
                      <a:pt x="15845" y="22483"/>
                    </a:moveTo>
                    <a:lnTo>
                      <a:pt x="15845" y="24218"/>
                    </a:lnTo>
                    <a:lnTo>
                      <a:pt x="14144" y="24218"/>
                    </a:lnTo>
                    <a:lnTo>
                      <a:pt x="14144" y="22483"/>
                    </a:lnTo>
                    <a:close/>
                    <a:moveTo>
                      <a:pt x="17647" y="22483"/>
                    </a:moveTo>
                    <a:lnTo>
                      <a:pt x="17647" y="24218"/>
                    </a:lnTo>
                    <a:lnTo>
                      <a:pt x="15912" y="24218"/>
                    </a:lnTo>
                    <a:lnTo>
                      <a:pt x="15912" y="22483"/>
                    </a:lnTo>
                    <a:close/>
                    <a:moveTo>
                      <a:pt x="19481" y="22483"/>
                    </a:moveTo>
                    <a:lnTo>
                      <a:pt x="19481" y="24218"/>
                    </a:lnTo>
                    <a:lnTo>
                      <a:pt x="17747" y="24218"/>
                    </a:lnTo>
                    <a:lnTo>
                      <a:pt x="17747" y="22483"/>
                    </a:lnTo>
                    <a:close/>
                    <a:moveTo>
                      <a:pt x="5038" y="24318"/>
                    </a:moveTo>
                    <a:lnTo>
                      <a:pt x="5038" y="26053"/>
                    </a:lnTo>
                    <a:lnTo>
                      <a:pt x="3303" y="26053"/>
                    </a:lnTo>
                    <a:lnTo>
                      <a:pt x="3303" y="24318"/>
                    </a:lnTo>
                    <a:close/>
                    <a:moveTo>
                      <a:pt x="6806" y="24318"/>
                    </a:moveTo>
                    <a:lnTo>
                      <a:pt x="6806" y="26053"/>
                    </a:lnTo>
                    <a:lnTo>
                      <a:pt x="5071" y="26053"/>
                    </a:lnTo>
                    <a:lnTo>
                      <a:pt x="5071" y="24318"/>
                    </a:lnTo>
                    <a:close/>
                    <a:moveTo>
                      <a:pt x="8640" y="24318"/>
                    </a:moveTo>
                    <a:lnTo>
                      <a:pt x="8640" y="26053"/>
                    </a:lnTo>
                    <a:lnTo>
                      <a:pt x="6906" y="26053"/>
                    </a:lnTo>
                    <a:lnTo>
                      <a:pt x="6906" y="24318"/>
                    </a:lnTo>
                    <a:close/>
                    <a:moveTo>
                      <a:pt x="10408" y="24318"/>
                    </a:moveTo>
                    <a:lnTo>
                      <a:pt x="10408" y="26053"/>
                    </a:lnTo>
                    <a:lnTo>
                      <a:pt x="8674" y="26053"/>
                    </a:lnTo>
                    <a:lnTo>
                      <a:pt x="8674" y="24318"/>
                    </a:lnTo>
                    <a:close/>
                    <a:moveTo>
                      <a:pt x="12243" y="24318"/>
                    </a:moveTo>
                    <a:lnTo>
                      <a:pt x="12243" y="26053"/>
                    </a:lnTo>
                    <a:lnTo>
                      <a:pt x="10508" y="26053"/>
                    </a:lnTo>
                    <a:lnTo>
                      <a:pt x="10508" y="24318"/>
                    </a:lnTo>
                    <a:close/>
                    <a:moveTo>
                      <a:pt x="14011" y="24318"/>
                    </a:moveTo>
                    <a:lnTo>
                      <a:pt x="14011" y="26053"/>
                    </a:lnTo>
                    <a:lnTo>
                      <a:pt x="12276" y="26053"/>
                    </a:lnTo>
                    <a:lnTo>
                      <a:pt x="12276" y="24318"/>
                    </a:lnTo>
                    <a:close/>
                    <a:moveTo>
                      <a:pt x="15845" y="24318"/>
                    </a:moveTo>
                    <a:lnTo>
                      <a:pt x="15845" y="26053"/>
                    </a:lnTo>
                    <a:lnTo>
                      <a:pt x="14144" y="26053"/>
                    </a:lnTo>
                    <a:lnTo>
                      <a:pt x="14144" y="24318"/>
                    </a:lnTo>
                    <a:close/>
                    <a:moveTo>
                      <a:pt x="17647" y="24318"/>
                    </a:moveTo>
                    <a:lnTo>
                      <a:pt x="17647" y="26053"/>
                    </a:lnTo>
                    <a:lnTo>
                      <a:pt x="15912" y="26053"/>
                    </a:lnTo>
                    <a:lnTo>
                      <a:pt x="15912" y="24318"/>
                    </a:lnTo>
                    <a:close/>
                    <a:moveTo>
                      <a:pt x="19481" y="24318"/>
                    </a:moveTo>
                    <a:lnTo>
                      <a:pt x="19481" y="26053"/>
                    </a:lnTo>
                    <a:lnTo>
                      <a:pt x="17747" y="26053"/>
                    </a:lnTo>
                    <a:lnTo>
                      <a:pt x="17747" y="24318"/>
                    </a:lnTo>
                    <a:close/>
                    <a:moveTo>
                      <a:pt x="14011" y="26086"/>
                    </a:moveTo>
                    <a:lnTo>
                      <a:pt x="14011" y="27830"/>
                    </a:lnTo>
                    <a:lnTo>
                      <a:pt x="14011" y="27830"/>
                    </a:lnTo>
                    <a:lnTo>
                      <a:pt x="12276" y="27823"/>
                    </a:lnTo>
                    <a:lnTo>
                      <a:pt x="12276" y="27823"/>
                    </a:lnTo>
                    <a:lnTo>
                      <a:pt x="12276" y="26086"/>
                    </a:lnTo>
                    <a:close/>
                    <a:moveTo>
                      <a:pt x="15845" y="26086"/>
                    </a:moveTo>
                    <a:lnTo>
                      <a:pt x="15845" y="27838"/>
                    </a:lnTo>
                    <a:lnTo>
                      <a:pt x="15845" y="27838"/>
                    </a:lnTo>
                    <a:lnTo>
                      <a:pt x="14144" y="27831"/>
                    </a:lnTo>
                    <a:lnTo>
                      <a:pt x="14144" y="27831"/>
                    </a:lnTo>
                    <a:lnTo>
                      <a:pt x="14144" y="26086"/>
                    </a:lnTo>
                    <a:close/>
                    <a:moveTo>
                      <a:pt x="17647" y="26086"/>
                    </a:moveTo>
                    <a:lnTo>
                      <a:pt x="17647" y="27845"/>
                    </a:lnTo>
                    <a:lnTo>
                      <a:pt x="17647" y="27845"/>
                    </a:lnTo>
                    <a:lnTo>
                      <a:pt x="15912" y="27838"/>
                    </a:lnTo>
                    <a:lnTo>
                      <a:pt x="15912" y="27838"/>
                    </a:lnTo>
                    <a:lnTo>
                      <a:pt x="15912" y="26086"/>
                    </a:lnTo>
                    <a:close/>
                    <a:moveTo>
                      <a:pt x="19481" y="26086"/>
                    </a:moveTo>
                    <a:lnTo>
                      <a:pt x="19481" y="27853"/>
                    </a:lnTo>
                    <a:lnTo>
                      <a:pt x="19481" y="27853"/>
                    </a:lnTo>
                    <a:lnTo>
                      <a:pt x="17747" y="27846"/>
                    </a:lnTo>
                    <a:lnTo>
                      <a:pt x="17747" y="27846"/>
                    </a:lnTo>
                    <a:lnTo>
                      <a:pt x="17747" y="26086"/>
                    </a:lnTo>
                    <a:close/>
                    <a:moveTo>
                      <a:pt x="5038" y="2402"/>
                    </a:moveTo>
                    <a:lnTo>
                      <a:pt x="5038" y="2569"/>
                    </a:lnTo>
                    <a:lnTo>
                      <a:pt x="3303" y="2569"/>
                    </a:lnTo>
                    <a:lnTo>
                      <a:pt x="3303" y="2669"/>
                    </a:lnTo>
                    <a:lnTo>
                      <a:pt x="5038" y="2669"/>
                    </a:lnTo>
                    <a:lnTo>
                      <a:pt x="5038" y="4404"/>
                    </a:lnTo>
                    <a:lnTo>
                      <a:pt x="3303" y="4404"/>
                    </a:lnTo>
                    <a:lnTo>
                      <a:pt x="3303" y="4437"/>
                    </a:lnTo>
                    <a:lnTo>
                      <a:pt x="5038" y="4437"/>
                    </a:lnTo>
                    <a:lnTo>
                      <a:pt x="5038" y="6172"/>
                    </a:lnTo>
                    <a:lnTo>
                      <a:pt x="3303" y="6172"/>
                    </a:lnTo>
                    <a:lnTo>
                      <a:pt x="3303" y="6272"/>
                    </a:lnTo>
                    <a:lnTo>
                      <a:pt x="5038" y="6272"/>
                    </a:lnTo>
                    <a:lnTo>
                      <a:pt x="5038" y="8006"/>
                    </a:lnTo>
                    <a:lnTo>
                      <a:pt x="3303" y="8006"/>
                    </a:lnTo>
                    <a:lnTo>
                      <a:pt x="3303" y="8040"/>
                    </a:lnTo>
                    <a:lnTo>
                      <a:pt x="5038" y="8040"/>
                    </a:lnTo>
                    <a:lnTo>
                      <a:pt x="5038" y="9774"/>
                    </a:lnTo>
                    <a:lnTo>
                      <a:pt x="3303" y="9774"/>
                    </a:lnTo>
                    <a:lnTo>
                      <a:pt x="3303" y="9874"/>
                    </a:lnTo>
                    <a:lnTo>
                      <a:pt x="5038" y="9874"/>
                    </a:lnTo>
                    <a:lnTo>
                      <a:pt x="5038" y="11609"/>
                    </a:lnTo>
                    <a:lnTo>
                      <a:pt x="3837" y="11609"/>
                    </a:lnTo>
                    <a:cubicBezTo>
                      <a:pt x="3803" y="11642"/>
                      <a:pt x="3803" y="11642"/>
                      <a:pt x="3837" y="11642"/>
                    </a:cubicBezTo>
                    <a:lnTo>
                      <a:pt x="5038" y="11642"/>
                    </a:lnTo>
                    <a:lnTo>
                      <a:pt x="5038" y="13377"/>
                    </a:lnTo>
                    <a:lnTo>
                      <a:pt x="4604" y="13377"/>
                    </a:lnTo>
                    <a:cubicBezTo>
                      <a:pt x="4637" y="13444"/>
                      <a:pt x="4637" y="13477"/>
                      <a:pt x="4671" y="13510"/>
                    </a:cubicBezTo>
                    <a:lnTo>
                      <a:pt x="5038" y="13510"/>
                    </a:lnTo>
                    <a:lnTo>
                      <a:pt x="5038" y="15211"/>
                    </a:lnTo>
                    <a:lnTo>
                      <a:pt x="3303" y="15211"/>
                    </a:lnTo>
                    <a:lnTo>
                      <a:pt x="3303" y="13510"/>
                    </a:lnTo>
                    <a:lnTo>
                      <a:pt x="4004" y="13510"/>
                    </a:lnTo>
                    <a:lnTo>
                      <a:pt x="3803" y="13377"/>
                    </a:lnTo>
                    <a:lnTo>
                      <a:pt x="3303" y="13377"/>
                    </a:lnTo>
                    <a:lnTo>
                      <a:pt x="3303" y="13110"/>
                    </a:lnTo>
                    <a:lnTo>
                      <a:pt x="3203" y="13043"/>
                    </a:lnTo>
                    <a:lnTo>
                      <a:pt x="3203" y="13377"/>
                    </a:lnTo>
                    <a:lnTo>
                      <a:pt x="2469" y="13377"/>
                    </a:lnTo>
                    <a:lnTo>
                      <a:pt x="2436" y="13510"/>
                    </a:lnTo>
                    <a:lnTo>
                      <a:pt x="3203" y="13510"/>
                    </a:lnTo>
                    <a:lnTo>
                      <a:pt x="3203" y="15211"/>
                    </a:lnTo>
                    <a:lnTo>
                      <a:pt x="2036" y="15211"/>
                    </a:lnTo>
                    <a:lnTo>
                      <a:pt x="2036" y="15278"/>
                    </a:lnTo>
                    <a:lnTo>
                      <a:pt x="3203" y="15278"/>
                    </a:lnTo>
                    <a:lnTo>
                      <a:pt x="3203" y="17013"/>
                    </a:lnTo>
                    <a:lnTo>
                      <a:pt x="1635" y="17013"/>
                    </a:lnTo>
                    <a:lnTo>
                      <a:pt x="1602" y="17113"/>
                    </a:lnTo>
                    <a:lnTo>
                      <a:pt x="3203" y="17113"/>
                    </a:lnTo>
                    <a:lnTo>
                      <a:pt x="3203" y="18847"/>
                    </a:lnTo>
                    <a:lnTo>
                      <a:pt x="1468" y="18847"/>
                    </a:lnTo>
                    <a:lnTo>
                      <a:pt x="1468" y="17847"/>
                    </a:lnTo>
                    <a:lnTo>
                      <a:pt x="1402" y="18013"/>
                    </a:lnTo>
                    <a:lnTo>
                      <a:pt x="1402" y="18847"/>
                    </a:lnTo>
                    <a:lnTo>
                      <a:pt x="1235" y="18847"/>
                    </a:lnTo>
                    <a:lnTo>
                      <a:pt x="1235" y="18881"/>
                    </a:lnTo>
                    <a:lnTo>
                      <a:pt x="1402" y="18881"/>
                    </a:lnTo>
                    <a:lnTo>
                      <a:pt x="1402" y="20615"/>
                    </a:lnTo>
                    <a:lnTo>
                      <a:pt x="835" y="20615"/>
                    </a:lnTo>
                    <a:lnTo>
                      <a:pt x="801" y="20715"/>
                    </a:lnTo>
                    <a:lnTo>
                      <a:pt x="1402" y="20715"/>
                    </a:lnTo>
                    <a:lnTo>
                      <a:pt x="1402" y="22450"/>
                    </a:lnTo>
                    <a:lnTo>
                      <a:pt x="434" y="22450"/>
                    </a:lnTo>
                    <a:lnTo>
                      <a:pt x="434" y="22483"/>
                    </a:lnTo>
                    <a:lnTo>
                      <a:pt x="1402" y="22483"/>
                    </a:lnTo>
                    <a:lnTo>
                      <a:pt x="1402" y="24218"/>
                    </a:lnTo>
                    <a:lnTo>
                      <a:pt x="34" y="24218"/>
                    </a:lnTo>
                    <a:lnTo>
                      <a:pt x="1" y="24318"/>
                    </a:lnTo>
                    <a:lnTo>
                      <a:pt x="1402" y="24318"/>
                    </a:lnTo>
                    <a:lnTo>
                      <a:pt x="1402" y="26019"/>
                    </a:lnTo>
                    <a:lnTo>
                      <a:pt x="1468" y="26019"/>
                    </a:lnTo>
                    <a:lnTo>
                      <a:pt x="1468" y="24318"/>
                    </a:lnTo>
                    <a:lnTo>
                      <a:pt x="3203" y="24318"/>
                    </a:lnTo>
                    <a:lnTo>
                      <a:pt x="3203" y="26053"/>
                    </a:lnTo>
                    <a:lnTo>
                      <a:pt x="1535" y="26053"/>
                    </a:lnTo>
                    <a:lnTo>
                      <a:pt x="1735" y="26086"/>
                    </a:lnTo>
                    <a:lnTo>
                      <a:pt x="3203" y="26086"/>
                    </a:lnTo>
                    <a:lnTo>
                      <a:pt x="3203" y="26419"/>
                    </a:lnTo>
                    <a:lnTo>
                      <a:pt x="3303" y="26419"/>
                    </a:lnTo>
                    <a:lnTo>
                      <a:pt x="3303" y="26086"/>
                    </a:lnTo>
                    <a:lnTo>
                      <a:pt x="5038" y="26086"/>
                    </a:lnTo>
                    <a:lnTo>
                      <a:pt x="5038" y="26753"/>
                    </a:lnTo>
                    <a:lnTo>
                      <a:pt x="5071" y="26753"/>
                    </a:lnTo>
                    <a:lnTo>
                      <a:pt x="5071" y="26086"/>
                    </a:lnTo>
                    <a:lnTo>
                      <a:pt x="6806" y="26086"/>
                    </a:lnTo>
                    <a:lnTo>
                      <a:pt x="6806" y="27087"/>
                    </a:lnTo>
                    <a:lnTo>
                      <a:pt x="6906" y="27087"/>
                    </a:lnTo>
                    <a:lnTo>
                      <a:pt x="6906" y="26086"/>
                    </a:lnTo>
                    <a:lnTo>
                      <a:pt x="8640" y="26086"/>
                    </a:lnTo>
                    <a:lnTo>
                      <a:pt x="8640" y="27353"/>
                    </a:lnTo>
                    <a:lnTo>
                      <a:pt x="8674" y="27353"/>
                    </a:lnTo>
                    <a:lnTo>
                      <a:pt x="8674" y="26086"/>
                    </a:lnTo>
                    <a:lnTo>
                      <a:pt x="10408" y="26086"/>
                    </a:lnTo>
                    <a:lnTo>
                      <a:pt x="10408" y="27654"/>
                    </a:lnTo>
                    <a:lnTo>
                      <a:pt x="10508" y="27654"/>
                    </a:lnTo>
                    <a:lnTo>
                      <a:pt x="10508" y="26086"/>
                    </a:lnTo>
                    <a:lnTo>
                      <a:pt x="12243" y="26086"/>
                    </a:lnTo>
                    <a:lnTo>
                      <a:pt x="12243" y="27823"/>
                    </a:lnTo>
                    <a:lnTo>
                      <a:pt x="12243" y="27823"/>
                    </a:lnTo>
                    <a:lnTo>
                      <a:pt x="11709" y="27820"/>
                    </a:lnTo>
                    <a:lnTo>
                      <a:pt x="11709" y="27820"/>
                    </a:lnTo>
                    <a:lnTo>
                      <a:pt x="12243" y="27887"/>
                    </a:lnTo>
                    <a:lnTo>
                      <a:pt x="12276" y="27887"/>
                    </a:lnTo>
                    <a:lnTo>
                      <a:pt x="12643" y="27921"/>
                    </a:lnTo>
                    <a:lnTo>
                      <a:pt x="14011" y="27921"/>
                    </a:lnTo>
                    <a:lnTo>
                      <a:pt x="14011" y="28087"/>
                    </a:lnTo>
                    <a:lnTo>
                      <a:pt x="14144" y="28087"/>
                    </a:lnTo>
                    <a:lnTo>
                      <a:pt x="14144" y="27921"/>
                    </a:lnTo>
                    <a:lnTo>
                      <a:pt x="15845" y="27921"/>
                    </a:lnTo>
                    <a:lnTo>
                      <a:pt x="15845" y="28187"/>
                    </a:lnTo>
                    <a:lnTo>
                      <a:pt x="15912" y="28187"/>
                    </a:lnTo>
                    <a:lnTo>
                      <a:pt x="15912" y="27921"/>
                    </a:lnTo>
                    <a:lnTo>
                      <a:pt x="17647" y="27921"/>
                    </a:lnTo>
                    <a:lnTo>
                      <a:pt x="17647" y="28187"/>
                    </a:lnTo>
                    <a:lnTo>
                      <a:pt x="17747" y="28187"/>
                    </a:lnTo>
                    <a:lnTo>
                      <a:pt x="17747" y="27921"/>
                    </a:lnTo>
                    <a:lnTo>
                      <a:pt x="19315" y="27921"/>
                    </a:lnTo>
                    <a:lnTo>
                      <a:pt x="19481" y="27887"/>
                    </a:lnTo>
                    <a:lnTo>
                      <a:pt x="19481" y="27921"/>
                    </a:lnTo>
                    <a:lnTo>
                      <a:pt x="19515" y="27921"/>
                    </a:lnTo>
                    <a:lnTo>
                      <a:pt x="19515" y="27887"/>
                    </a:lnTo>
                    <a:cubicBezTo>
                      <a:pt x="19581" y="27887"/>
                      <a:pt x="19615" y="27854"/>
                      <a:pt x="19681" y="27854"/>
                    </a:cubicBezTo>
                    <a:lnTo>
                      <a:pt x="19515" y="27853"/>
                    </a:lnTo>
                    <a:lnTo>
                      <a:pt x="19515" y="27853"/>
                    </a:lnTo>
                    <a:lnTo>
                      <a:pt x="19515" y="26086"/>
                    </a:lnTo>
                    <a:lnTo>
                      <a:pt x="20882" y="26086"/>
                    </a:lnTo>
                    <a:lnTo>
                      <a:pt x="20882" y="26053"/>
                    </a:lnTo>
                    <a:lnTo>
                      <a:pt x="19515" y="26053"/>
                    </a:lnTo>
                    <a:lnTo>
                      <a:pt x="19515" y="24318"/>
                    </a:lnTo>
                    <a:lnTo>
                      <a:pt x="20716" y="24318"/>
                    </a:lnTo>
                    <a:lnTo>
                      <a:pt x="20682" y="24218"/>
                    </a:lnTo>
                    <a:lnTo>
                      <a:pt x="19515" y="24218"/>
                    </a:lnTo>
                    <a:lnTo>
                      <a:pt x="19515" y="22483"/>
                    </a:lnTo>
                    <a:lnTo>
                      <a:pt x="20148" y="22483"/>
                    </a:lnTo>
                    <a:lnTo>
                      <a:pt x="20148" y="22450"/>
                    </a:lnTo>
                    <a:lnTo>
                      <a:pt x="19515" y="22450"/>
                    </a:lnTo>
                    <a:lnTo>
                      <a:pt x="19515" y="20882"/>
                    </a:lnTo>
                    <a:lnTo>
                      <a:pt x="19481" y="20815"/>
                    </a:lnTo>
                    <a:lnTo>
                      <a:pt x="19481" y="22450"/>
                    </a:lnTo>
                    <a:lnTo>
                      <a:pt x="17747" y="22450"/>
                    </a:lnTo>
                    <a:lnTo>
                      <a:pt x="17747" y="20715"/>
                    </a:lnTo>
                    <a:lnTo>
                      <a:pt x="19415" y="20715"/>
                    </a:lnTo>
                    <a:cubicBezTo>
                      <a:pt x="19415" y="20682"/>
                      <a:pt x="19381" y="20615"/>
                      <a:pt x="19381" y="20582"/>
                    </a:cubicBezTo>
                    <a:lnTo>
                      <a:pt x="19381" y="20615"/>
                    </a:lnTo>
                    <a:lnTo>
                      <a:pt x="17747" y="20615"/>
                    </a:lnTo>
                    <a:lnTo>
                      <a:pt x="17747" y="18881"/>
                    </a:lnTo>
                    <a:lnTo>
                      <a:pt x="18514" y="18881"/>
                    </a:lnTo>
                    <a:cubicBezTo>
                      <a:pt x="18514" y="18847"/>
                      <a:pt x="18514" y="18814"/>
                      <a:pt x="18481" y="18814"/>
                    </a:cubicBezTo>
                    <a:lnTo>
                      <a:pt x="18481" y="18847"/>
                    </a:lnTo>
                    <a:lnTo>
                      <a:pt x="17747" y="18847"/>
                    </a:lnTo>
                    <a:lnTo>
                      <a:pt x="17747" y="17513"/>
                    </a:lnTo>
                    <a:lnTo>
                      <a:pt x="17647" y="17313"/>
                    </a:lnTo>
                    <a:lnTo>
                      <a:pt x="17647" y="18847"/>
                    </a:lnTo>
                    <a:lnTo>
                      <a:pt x="15912" y="18847"/>
                    </a:lnTo>
                    <a:lnTo>
                      <a:pt x="15912" y="17113"/>
                    </a:lnTo>
                    <a:lnTo>
                      <a:pt x="17513" y="17113"/>
                    </a:lnTo>
                    <a:cubicBezTo>
                      <a:pt x="17480" y="17046"/>
                      <a:pt x="17480" y="17013"/>
                      <a:pt x="17447" y="16979"/>
                    </a:cubicBezTo>
                    <a:lnTo>
                      <a:pt x="17447" y="17013"/>
                    </a:lnTo>
                    <a:lnTo>
                      <a:pt x="15912" y="17013"/>
                    </a:lnTo>
                    <a:lnTo>
                      <a:pt x="15912" y="15278"/>
                    </a:lnTo>
                    <a:lnTo>
                      <a:pt x="16379" y="15278"/>
                    </a:lnTo>
                    <a:cubicBezTo>
                      <a:pt x="16346" y="15245"/>
                      <a:pt x="16346" y="15211"/>
                      <a:pt x="16346" y="15211"/>
                    </a:cubicBezTo>
                    <a:lnTo>
                      <a:pt x="15912" y="15211"/>
                    </a:lnTo>
                    <a:lnTo>
                      <a:pt x="15912" y="14544"/>
                    </a:lnTo>
                    <a:lnTo>
                      <a:pt x="15845" y="14511"/>
                    </a:lnTo>
                    <a:lnTo>
                      <a:pt x="15845" y="15211"/>
                    </a:lnTo>
                    <a:lnTo>
                      <a:pt x="14144" y="15211"/>
                    </a:lnTo>
                    <a:lnTo>
                      <a:pt x="14144" y="13510"/>
                    </a:lnTo>
                    <a:lnTo>
                      <a:pt x="15145" y="13510"/>
                    </a:lnTo>
                    <a:lnTo>
                      <a:pt x="15078" y="13377"/>
                    </a:lnTo>
                    <a:lnTo>
                      <a:pt x="14144" y="13377"/>
                    </a:lnTo>
                    <a:lnTo>
                      <a:pt x="14144" y="12109"/>
                    </a:lnTo>
                    <a:lnTo>
                      <a:pt x="14011" y="11976"/>
                    </a:lnTo>
                    <a:lnTo>
                      <a:pt x="14011" y="13377"/>
                    </a:lnTo>
                    <a:lnTo>
                      <a:pt x="12276" y="13377"/>
                    </a:lnTo>
                    <a:lnTo>
                      <a:pt x="12276" y="11642"/>
                    </a:lnTo>
                    <a:lnTo>
                      <a:pt x="13777" y="11642"/>
                    </a:lnTo>
                    <a:lnTo>
                      <a:pt x="13744" y="11609"/>
                    </a:lnTo>
                    <a:lnTo>
                      <a:pt x="12276" y="11609"/>
                    </a:lnTo>
                    <a:lnTo>
                      <a:pt x="12276" y="9874"/>
                    </a:lnTo>
                    <a:lnTo>
                      <a:pt x="12343" y="9874"/>
                    </a:lnTo>
                    <a:cubicBezTo>
                      <a:pt x="12310" y="9841"/>
                      <a:pt x="12310" y="9808"/>
                      <a:pt x="12276" y="9774"/>
                    </a:cubicBezTo>
                    <a:lnTo>
                      <a:pt x="12243" y="9741"/>
                    </a:lnTo>
                    <a:lnTo>
                      <a:pt x="12243" y="9774"/>
                    </a:lnTo>
                    <a:lnTo>
                      <a:pt x="10508" y="9774"/>
                    </a:lnTo>
                    <a:lnTo>
                      <a:pt x="10508" y="8040"/>
                    </a:lnTo>
                    <a:lnTo>
                      <a:pt x="10742" y="8040"/>
                    </a:lnTo>
                    <a:lnTo>
                      <a:pt x="10742" y="8006"/>
                    </a:lnTo>
                    <a:lnTo>
                      <a:pt x="10508" y="8006"/>
                    </a:lnTo>
                    <a:lnTo>
                      <a:pt x="10508" y="7739"/>
                    </a:lnTo>
                    <a:cubicBezTo>
                      <a:pt x="10508" y="7706"/>
                      <a:pt x="10442" y="7639"/>
                      <a:pt x="10408" y="7606"/>
                    </a:cubicBezTo>
                    <a:lnTo>
                      <a:pt x="10408" y="7639"/>
                    </a:lnTo>
                    <a:lnTo>
                      <a:pt x="10408" y="8006"/>
                    </a:lnTo>
                    <a:lnTo>
                      <a:pt x="8674" y="8006"/>
                    </a:lnTo>
                    <a:lnTo>
                      <a:pt x="8674" y="6272"/>
                    </a:lnTo>
                    <a:lnTo>
                      <a:pt x="9107" y="6272"/>
                    </a:lnTo>
                    <a:lnTo>
                      <a:pt x="9007" y="6172"/>
                    </a:lnTo>
                    <a:lnTo>
                      <a:pt x="8674" y="6172"/>
                    </a:lnTo>
                    <a:lnTo>
                      <a:pt x="8674" y="5805"/>
                    </a:lnTo>
                    <a:cubicBezTo>
                      <a:pt x="8674" y="5771"/>
                      <a:pt x="8640" y="5771"/>
                      <a:pt x="8640" y="5738"/>
                    </a:cubicBezTo>
                    <a:lnTo>
                      <a:pt x="8640" y="5771"/>
                    </a:lnTo>
                    <a:lnTo>
                      <a:pt x="8640" y="6172"/>
                    </a:lnTo>
                    <a:lnTo>
                      <a:pt x="6906" y="6172"/>
                    </a:lnTo>
                    <a:lnTo>
                      <a:pt x="6906" y="4437"/>
                    </a:lnTo>
                    <a:lnTo>
                      <a:pt x="7273" y="4437"/>
                    </a:lnTo>
                    <a:lnTo>
                      <a:pt x="7239" y="4404"/>
                    </a:lnTo>
                    <a:lnTo>
                      <a:pt x="6906" y="4404"/>
                    </a:lnTo>
                    <a:lnTo>
                      <a:pt x="6906" y="4070"/>
                    </a:lnTo>
                    <a:lnTo>
                      <a:pt x="6806" y="4003"/>
                    </a:lnTo>
                    <a:lnTo>
                      <a:pt x="6806" y="4404"/>
                    </a:lnTo>
                    <a:lnTo>
                      <a:pt x="5071" y="4404"/>
                    </a:lnTo>
                    <a:lnTo>
                      <a:pt x="5071" y="2669"/>
                    </a:lnTo>
                    <a:lnTo>
                      <a:pt x="5305" y="2669"/>
                    </a:lnTo>
                    <a:lnTo>
                      <a:pt x="5204" y="2569"/>
                    </a:lnTo>
                    <a:lnTo>
                      <a:pt x="5071" y="2569"/>
                    </a:lnTo>
                    <a:lnTo>
                      <a:pt x="5071" y="24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3972175" y="1910975"/>
                <a:ext cx="448525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941" h="21049" extrusionOk="0">
                    <a:moveTo>
                      <a:pt x="2069" y="1"/>
                    </a:moveTo>
                    <a:cubicBezTo>
                      <a:pt x="2502" y="1068"/>
                      <a:pt x="2969" y="2135"/>
                      <a:pt x="3470" y="3203"/>
                    </a:cubicBezTo>
                    <a:lnTo>
                      <a:pt x="3403" y="3136"/>
                    </a:lnTo>
                    <a:cubicBezTo>
                      <a:pt x="3103" y="2803"/>
                      <a:pt x="2736" y="2536"/>
                      <a:pt x="2436" y="2169"/>
                    </a:cubicBezTo>
                    <a:cubicBezTo>
                      <a:pt x="2402" y="2169"/>
                      <a:pt x="2335" y="2202"/>
                      <a:pt x="2369" y="2236"/>
                    </a:cubicBezTo>
                    <a:cubicBezTo>
                      <a:pt x="2669" y="2569"/>
                      <a:pt x="2869" y="2936"/>
                      <a:pt x="3169" y="3236"/>
                    </a:cubicBezTo>
                    <a:cubicBezTo>
                      <a:pt x="3303" y="3403"/>
                      <a:pt x="3436" y="3570"/>
                      <a:pt x="3570" y="3703"/>
                    </a:cubicBezTo>
                    <a:cubicBezTo>
                      <a:pt x="3636" y="3770"/>
                      <a:pt x="3736" y="3870"/>
                      <a:pt x="3770" y="3937"/>
                    </a:cubicBezTo>
                    <a:lnTo>
                      <a:pt x="3803" y="3970"/>
                    </a:lnTo>
                    <a:cubicBezTo>
                      <a:pt x="4003" y="4370"/>
                      <a:pt x="4203" y="4771"/>
                      <a:pt x="4404" y="5171"/>
                    </a:cubicBezTo>
                    <a:cubicBezTo>
                      <a:pt x="4452" y="5268"/>
                      <a:pt x="4938" y="6240"/>
                      <a:pt x="5215" y="6781"/>
                    </a:cubicBezTo>
                    <a:lnTo>
                      <a:pt x="5215" y="6781"/>
                    </a:lnTo>
                    <a:cubicBezTo>
                      <a:pt x="4132" y="6259"/>
                      <a:pt x="3181" y="5807"/>
                      <a:pt x="3003" y="5738"/>
                    </a:cubicBezTo>
                    <a:cubicBezTo>
                      <a:pt x="2936" y="5738"/>
                      <a:pt x="2869" y="5838"/>
                      <a:pt x="2936" y="5871"/>
                    </a:cubicBezTo>
                    <a:cubicBezTo>
                      <a:pt x="3370" y="6205"/>
                      <a:pt x="14578" y="11976"/>
                      <a:pt x="17880" y="13777"/>
                    </a:cubicBezTo>
                    <a:cubicBezTo>
                      <a:pt x="17886" y="13783"/>
                      <a:pt x="17893" y="13786"/>
                      <a:pt x="17899" y="13786"/>
                    </a:cubicBezTo>
                    <a:cubicBezTo>
                      <a:pt x="17924" y="13786"/>
                      <a:pt x="17940" y="13737"/>
                      <a:pt x="17913" y="13710"/>
                    </a:cubicBezTo>
                    <a:cubicBezTo>
                      <a:pt x="16979" y="13210"/>
                      <a:pt x="16045" y="12676"/>
                      <a:pt x="15111" y="12143"/>
                    </a:cubicBezTo>
                    <a:cubicBezTo>
                      <a:pt x="13477" y="11209"/>
                      <a:pt x="11876" y="10241"/>
                      <a:pt x="10208" y="9307"/>
                    </a:cubicBezTo>
                    <a:lnTo>
                      <a:pt x="9807" y="9074"/>
                    </a:lnTo>
                    <a:lnTo>
                      <a:pt x="9807" y="9074"/>
                    </a:lnTo>
                    <a:cubicBezTo>
                      <a:pt x="10174" y="9174"/>
                      <a:pt x="10575" y="9274"/>
                      <a:pt x="10975" y="9374"/>
                    </a:cubicBezTo>
                    <a:cubicBezTo>
                      <a:pt x="11742" y="9574"/>
                      <a:pt x="12543" y="9741"/>
                      <a:pt x="13343" y="9841"/>
                    </a:cubicBezTo>
                    <a:cubicBezTo>
                      <a:pt x="13343" y="9841"/>
                      <a:pt x="13377" y="9774"/>
                      <a:pt x="13343" y="9774"/>
                    </a:cubicBezTo>
                    <a:cubicBezTo>
                      <a:pt x="12543" y="9607"/>
                      <a:pt x="11809" y="9407"/>
                      <a:pt x="11042" y="9140"/>
                    </a:cubicBezTo>
                    <a:cubicBezTo>
                      <a:pt x="10675" y="9007"/>
                      <a:pt x="10308" y="8907"/>
                      <a:pt x="9908" y="8774"/>
                    </a:cubicBezTo>
                    <a:lnTo>
                      <a:pt x="9307" y="8640"/>
                    </a:lnTo>
                    <a:cubicBezTo>
                      <a:pt x="9140" y="8573"/>
                      <a:pt x="8974" y="8540"/>
                      <a:pt x="8807" y="8540"/>
                    </a:cubicBezTo>
                    <a:cubicBezTo>
                      <a:pt x="8602" y="8428"/>
                      <a:pt x="6950" y="7619"/>
                      <a:pt x="5456" y="6897"/>
                    </a:cubicBezTo>
                    <a:lnTo>
                      <a:pt x="5456" y="6897"/>
                    </a:lnTo>
                    <a:cubicBezTo>
                      <a:pt x="5508" y="7019"/>
                      <a:pt x="5538" y="7095"/>
                      <a:pt x="5538" y="7106"/>
                    </a:cubicBezTo>
                    <a:cubicBezTo>
                      <a:pt x="5504" y="7139"/>
                      <a:pt x="5404" y="7139"/>
                      <a:pt x="5404" y="7139"/>
                    </a:cubicBezTo>
                    <a:cubicBezTo>
                      <a:pt x="5395" y="7130"/>
                      <a:pt x="5320" y="6987"/>
                      <a:pt x="5215" y="6781"/>
                    </a:cubicBezTo>
                    <a:lnTo>
                      <a:pt x="5215" y="6781"/>
                    </a:lnTo>
                    <a:cubicBezTo>
                      <a:pt x="5295" y="6819"/>
                      <a:pt x="5375" y="6858"/>
                      <a:pt x="5456" y="6897"/>
                    </a:cubicBezTo>
                    <a:lnTo>
                      <a:pt x="5456" y="6897"/>
                    </a:lnTo>
                    <a:cubicBezTo>
                      <a:pt x="5196" y="6283"/>
                      <a:pt x="4387" y="4494"/>
                      <a:pt x="4137" y="3937"/>
                    </a:cubicBezTo>
                    <a:cubicBezTo>
                      <a:pt x="3503" y="2602"/>
                      <a:pt x="2769" y="1302"/>
                      <a:pt x="2102" y="1"/>
                    </a:cubicBezTo>
                    <a:close/>
                    <a:moveTo>
                      <a:pt x="4583" y="7448"/>
                    </a:moveTo>
                    <a:cubicBezTo>
                      <a:pt x="4562" y="7448"/>
                      <a:pt x="4537" y="7456"/>
                      <a:pt x="4537" y="7473"/>
                    </a:cubicBezTo>
                    <a:cubicBezTo>
                      <a:pt x="4070" y="9307"/>
                      <a:pt x="2235" y="17513"/>
                      <a:pt x="2069" y="18414"/>
                    </a:cubicBezTo>
                    <a:cubicBezTo>
                      <a:pt x="2052" y="18464"/>
                      <a:pt x="2060" y="18489"/>
                      <a:pt x="2077" y="18489"/>
                    </a:cubicBezTo>
                    <a:cubicBezTo>
                      <a:pt x="2094" y="18489"/>
                      <a:pt x="2119" y="18464"/>
                      <a:pt x="2135" y="18414"/>
                    </a:cubicBezTo>
                    <a:cubicBezTo>
                      <a:pt x="2436" y="17546"/>
                      <a:pt x="4504" y="9374"/>
                      <a:pt x="4604" y="7473"/>
                    </a:cubicBezTo>
                    <a:cubicBezTo>
                      <a:pt x="4620" y="7456"/>
                      <a:pt x="4604" y="7448"/>
                      <a:pt x="4583" y="7448"/>
                    </a:cubicBezTo>
                    <a:close/>
                    <a:moveTo>
                      <a:pt x="234" y="17730"/>
                    </a:moveTo>
                    <a:cubicBezTo>
                      <a:pt x="217" y="17730"/>
                      <a:pt x="201" y="17747"/>
                      <a:pt x="201" y="17780"/>
                    </a:cubicBezTo>
                    <a:cubicBezTo>
                      <a:pt x="101" y="18080"/>
                      <a:pt x="34" y="18414"/>
                      <a:pt x="0" y="18747"/>
                    </a:cubicBezTo>
                    <a:cubicBezTo>
                      <a:pt x="1001" y="19048"/>
                      <a:pt x="1969" y="19281"/>
                      <a:pt x="2969" y="19448"/>
                    </a:cubicBezTo>
                    <a:cubicBezTo>
                      <a:pt x="4737" y="19815"/>
                      <a:pt x="6472" y="20148"/>
                      <a:pt x="8240" y="20415"/>
                    </a:cubicBezTo>
                    <a:cubicBezTo>
                      <a:pt x="10008" y="20682"/>
                      <a:pt x="11776" y="20815"/>
                      <a:pt x="13543" y="21049"/>
                    </a:cubicBezTo>
                    <a:cubicBezTo>
                      <a:pt x="13577" y="21049"/>
                      <a:pt x="13610" y="20982"/>
                      <a:pt x="13543" y="20982"/>
                    </a:cubicBezTo>
                    <a:cubicBezTo>
                      <a:pt x="12543" y="20882"/>
                      <a:pt x="11542" y="20682"/>
                      <a:pt x="10541" y="20549"/>
                    </a:cubicBezTo>
                    <a:cubicBezTo>
                      <a:pt x="8773" y="20248"/>
                      <a:pt x="7039" y="19948"/>
                      <a:pt x="5271" y="19615"/>
                    </a:cubicBezTo>
                    <a:lnTo>
                      <a:pt x="2669" y="19148"/>
                    </a:lnTo>
                    <a:cubicBezTo>
                      <a:pt x="1835" y="19014"/>
                      <a:pt x="968" y="18747"/>
                      <a:pt x="134" y="18647"/>
                    </a:cubicBezTo>
                    <a:cubicBezTo>
                      <a:pt x="134" y="18614"/>
                      <a:pt x="234" y="17847"/>
                      <a:pt x="267" y="17780"/>
                    </a:cubicBezTo>
                    <a:cubicBezTo>
                      <a:pt x="267" y="17747"/>
                      <a:pt x="251" y="17730"/>
                      <a:pt x="234" y="1773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3699475" y="1724175"/>
                <a:ext cx="782250" cy="982400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39296" extrusionOk="0">
                    <a:moveTo>
                      <a:pt x="15645" y="1"/>
                    </a:moveTo>
                    <a:cubicBezTo>
                      <a:pt x="15645" y="1"/>
                      <a:pt x="9107" y="6338"/>
                      <a:pt x="1" y="6338"/>
                    </a:cubicBezTo>
                    <a:cubicBezTo>
                      <a:pt x="1" y="6338"/>
                      <a:pt x="1302" y="30089"/>
                      <a:pt x="15645" y="39295"/>
                    </a:cubicBezTo>
                    <a:cubicBezTo>
                      <a:pt x="30022" y="30089"/>
                      <a:pt x="31290" y="6338"/>
                      <a:pt x="31290" y="6338"/>
                    </a:cubicBezTo>
                    <a:cubicBezTo>
                      <a:pt x="22183" y="6338"/>
                      <a:pt x="15645" y="1"/>
                      <a:pt x="1564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3732000" y="1765050"/>
                <a:ext cx="717200" cy="900650"/>
              </a:xfrm>
              <a:custGeom>
                <a:avLst/>
                <a:gdLst/>
                <a:ahLst/>
                <a:cxnLst/>
                <a:rect l="l" t="t" r="r" b="b"/>
                <a:pathLst>
                  <a:path w="28688" h="36026" extrusionOk="0">
                    <a:moveTo>
                      <a:pt x="14344" y="0"/>
                    </a:moveTo>
                    <a:cubicBezTo>
                      <a:pt x="14344" y="0"/>
                      <a:pt x="8340" y="5804"/>
                      <a:pt x="1" y="5804"/>
                    </a:cubicBezTo>
                    <a:cubicBezTo>
                      <a:pt x="1" y="5804"/>
                      <a:pt x="1201" y="27586"/>
                      <a:pt x="14344" y="36026"/>
                    </a:cubicBezTo>
                    <a:cubicBezTo>
                      <a:pt x="27520" y="27586"/>
                      <a:pt x="28688" y="5804"/>
                      <a:pt x="28688" y="5804"/>
                    </a:cubicBezTo>
                    <a:cubicBezTo>
                      <a:pt x="20348" y="5804"/>
                      <a:pt x="14344" y="0"/>
                      <a:pt x="143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4090600" y="1765050"/>
                <a:ext cx="358600" cy="89982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35993" extrusionOk="0">
                    <a:moveTo>
                      <a:pt x="0" y="0"/>
                    </a:moveTo>
                    <a:lnTo>
                      <a:pt x="0" y="35992"/>
                    </a:lnTo>
                    <a:cubicBezTo>
                      <a:pt x="13176" y="27586"/>
                      <a:pt x="14344" y="5804"/>
                      <a:pt x="14344" y="5804"/>
                    </a:cubicBezTo>
                    <a:cubicBezTo>
                      <a:pt x="6004" y="580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4055575" y="1988525"/>
                <a:ext cx="70075" cy="26772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0709" extrusionOk="0">
                    <a:moveTo>
                      <a:pt x="0" y="1"/>
                    </a:moveTo>
                    <a:lnTo>
                      <a:pt x="0" y="10708"/>
                    </a:lnTo>
                    <a:lnTo>
                      <a:pt x="2802" y="10708"/>
                    </a:lnTo>
                    <a:lnTo>
                      <a:pt x="280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3957175" y="2086925"/>
                <a:ext cx="26687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2837" extrusionOk="0">
                    <a:moveTo>
                      <a:pt x="0" y="1"/>
                    </a:moveTo>
                    <a:lnTo>
                      <a:pt x="0" y="2836"/>
                    </a:lnTo>
                    <a:lnTo>
                      <a:pt x="10674" y="2836"/>
                    </a:lnTo>
                    <a:lnTo>
                      <a:pt x="1067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3170775" y="2215350"/>
                <a:ext cx="97600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8142" extrusionOk="0">
                    <a:moveTo>
                      <a:pt x="3036" y="1"/>
                    </a:moveTo>
                    <a:cubicBezTo>
                      <a:pt x="3036" y="1"/>
                      <a:pt x="601" y="2703"/>
                      <a:pt x="701" y="3203"/>
                    </a:cubicBezTo>
                    <a:cubicBezTo>
                      <a:pt x="801" y="3670"/>
                      <a:pt x="0" y="8073"/>
                      <a:pt x="1201" y="8140"/>
                    </a:cubicBezTo>
                    <a:cubicBezTo>
                      <a:pt x="1223" y="8141"/>
                      <a:pt x="1245" y="8142"/>
                      <a:pt x="1267" y="8142"/>
                    </a:cubicBezTo>
                    <a:cubicBezTo>
                      <a:pt x="2437" y="8142"/>
                      <a:pt x="3374" y="6414"/>
                      <a:pt x="3636" y="5071"/>
                    </a:cubicBezTo>
                    <a:cubicBezTo>
                      <a:pt x="3903" y="3337"/>
                      <a:pt x="3703" y="1602"/>
                      <a:pt x="3036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3712000" y="2687375"/>
                <a:ext cx="406975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7906" extrusionOk="0">
                    <a:moveTo>
                      <a:pt x="300" y="0"/>
                    </a:moveTo>
                    <a:lnTo>
                      <a:pt x="0" y="601"/>
                    </a:lnTo>
                    <a:lnTo>
                      <a:pt x="16278" y="7906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2698775" y="2119450"/>
                <a:ext cx="982375" cy="655500"/>
              </a:xfrm>
              <a:custGeom>
                <a:avLst/>
                <a:gdLst/>
                <a:ahLst/>
                <a:cxnLst/>
                <a:rect l="l" t="t" r="r" b="b"/>
                <a:pathLst>
                  <a:path w="39295" h="26220" extrusionOk="0">
                    <a:moveTo>
                      <a:pt x="4637" y="1"/>
                    </a:moveTo>
                    <a:lnTo>
                      <a:pt x="0" y="9841"/>
                    </a:lnTo>
                    <a:lnTo>
                      <a:pt x="34625" y="26220"/>
                    </a:lnTo>
                    <a:lnTo>
                      <a:pt x="39295" y="16346"/>
                    </a:lnTo>
                    <a:lnTo>
                      <a:pt x="463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2985625" y="2267900"/>
                <a:ext cx="668025" cy="480375"/>
              </a:xfrm>
              <a:custGeom>
                <a:avLst/>
                <a:gdLst/>
                <a:ahLst/>
                <a:cxnLst/>
                <a:rect l="l" t="t" r="r" b="b"/>
                <a:pathLst>
                  <a:path w="26721" h="19215" extrusionOk="0">
                    <a:moveTo>
                      <a:pt x="4004" y="0"/>
                    </a:moveTo>
                    <a:lnTo>
                      <a:pt x="1" y="8507"/>
                    </a:lnTo>
                    <a:lnTo>
                      <a:pt x="22717" y="19214"/>
                    </a:lnTo>
                    <a:lnTo>
                      <a:pt x="26720" y="10708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3496825" y="2464700"/>
                <a:ext cx="57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4471" extrusionOk="0">
                    <a:moveTo>
                      <a:pt x="2036" y="1"/>
                    </a:moveTo>
                    <a:lnTo>
                      <a:pt x="1" y="4371"/>
                    </a:lnTo>
                    <a:lnTo>
                      <a:pt x="234" y="4471"/>
                    </a:lnTo>
                    <a:lnTo>
                      <a:pt x="2303" y="134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3470150" y="2445525"/>
                <a:ext cx="43400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270" extrusionOk="0">
                    <a:moveTo>
                      <a:pt x="1468" y="1"/>
                    </a:moveTo>
                    <a:lnTo>
                      <a:pt x="0" y="3169"/>
                    </a:lnTo>
                    <a:lnTo>
                      <a:pt x="234" y="3270"/>
                    </a:lnTo>
                    <a:lnTo>
                      <a:pt x="1735" y="134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3429275" y="2426350"/>
                <a:ext cx="43400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270" extrusionOk="0">
                    <a:moveTo>
                      <a:pt x="1469" y="0"/>
                    </a:moveTo>
                    <a:lnTo>
                      <a:pt x="1" y="3169"/>
                    </a:lnTo>
                    <a:lnTo>
                      <a:pt x="234" y="3269"/>
                    </a:lnTo>
                    <a:lnTo>
                      <a:pt x="1736" y="134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3374250" y="2407175"/>
                <a:ext cx="5757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4470" extrusionOk="0">
                    <a:moveTo>
                      <a:pt x="2035" y="0"/>
                    </a:moveTo>
                    <a:lnTo>
                      <a:pt x="0" y="4337"/>
                    </a:lnTo>
                    <a:lnTo>
                      <a:pt x="234" y="4470"/>
                    </a:lnTo>
                    <a:lnTo>
                      <a:pt x="2302" y="100"/>
                    </a:lnTo>
                    <a:lnTo>
                      <a:pt x="203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3347550" y="2387975"/>
                <a:ext cx="425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3270" extrusionOk="0">
                    <a:moveTo>
                      <a:pt x="1469" y="1"/>
                    </a:moveTo>
                    <a:lnTo>
                      <a:pt x="1" y="3136"/>
                    </a:lnTo>
                    <a:lnTo>
                      <a:pt x="234" y="3270"/>
                    </a:lnTo>
                    <a:lnTo>
                      <a:pt x="1702" y="101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3305875" y="2368800"/>
                <a:ext cx="433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270" extrusionOk="0">
                    <a:moveTo>
                      <a:pt x="1501" y="1"/>
                    </a:moveTo>
                    <a:lnTo>
                      <a:pt x="0" y="3136"/>
                    </a:lnTo>
                    <a:lnTo>
                      <a:pt x="267" y="3270"/>
                    </a:lnTo>
                    <a:lnTo>
                      <a:pt x="1735" y="101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3254150" y="2333775"/>
                <a:ext cx="57575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4438" extrusionOk="0">
                    <a:moveTo>
                      <a:pt x="2069" y="1"/>
                    </a:moveTo>
                    <a:lnTo>
                      <a:pt x="1" y="4304"/>
                    </a:lnTo>
                    <a:lnTo>
                      <a:pt x="234" y="4437"/>
                    </a:lnTo>
                    <a:lnTo>
                      <a:pt x="2303" y="134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3224150" y="2329600"/>
                <a:ext cx="433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270" extrusionOk="0">
                    <a:moveTo>
                      <a:pt x="1501" y="1"/>
                    </a:moveTo>
                    <a:lnTo>
                      <a:pt x="0" y="3170"/>
                    </a:lnTo>
                    <a:lnTo>
                      <a:pt x="267" y="3270"/>
                    </a:lnTo>
                    <a:lnTo>
                      <a:pt x="1735" y="134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3183275" y="2310425"/>
                <a:ext cx="43400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270" extrusionOk="0">
                    <a:moveTo>
                      <a:pt x="1502" y="1"/>
                    </a:moveTo>
                    <a:lnTo>
                      <a:pt x="1" y="3170"/>
                    </a:lnTo>
                    <a:lnTo>
                      <a:pt x="267" y="3270"/>
                    </a:lnTo>
                    <a:lnTo>
                      <a:pt x="1735" y="134"/>
                    </a:lnTo>
                    <a:lnTo>
                      <a:pt x="1502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3128250" y="2291250"/>
                <a:ext cx="57550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471" extrusionOk="0">
                    <a:moveTo>
                      <a:pt x="2068" y="0"/>
                    </a:moveTo>
                    <a:lnTo>
                      <a:pt x="0" y="4337"/>
                    </a:lnTo>
                    <a:lnTo>
                      <a:pt x="267" y="4470"/>
                    </a:lnTo>
                    <a:lnTo>
                      <a:pt x="2302" y="101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3101550" y="2272075"/>
                <a:ext cx="43400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270" extrusionOk="0">
                    <a:moveTo>
                      <a:pt x="1502" y="0"/>
                    </a:moveTo>
                    <a:lnTo>
                      <a:pt x="1" y="3136"/>
                    </a:lnTo>
                    <a:lnTo>
                      <a:pt x="267" y="3269"/>
                    </a:lnTo>
                    <a:lnTo>
                      <a:pt x="1735" y="100"/>
                    </a:ln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3060700" y="2252900"/>
                <a:ext cx="433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270" extrusionOk="0">
                    <a:moveTo>
                      <a:pt x="1501" y="0"/>
                    </a:moveTo>
                    <a:lnTo>
                      <a:pt x="0" y="3136"/>
                    </a:lnTo>
                    <a:lnTo>
                      <a:pt x="234" y="3269"/>
                    </a:lnTo>
                    <a:lnTo>
                      <a:pt x="1735" y="100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3005650" y="2233700"/>
                <a:ext cx="57575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4438" extrusionOk="0">
                    <a:moveTo>
                      <a:pt x="2069" y="1"/>
                    </a:moveTo>
                    <a:lnTo>
                      <a:pt x="1" y="4337"/>
                    </a:lnTo>
                    <a:lnTo>
                      <a:pt x="267" y="4437"/>
                    </a:lnTo>
                    <a:lnTo>
                      <a:pt x="2302" y="101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2978975" y="2213700"/>
                <a:ext cx="4337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270" extrusionOk="0">
                    <a:moveTo>
                      <a:pt x="1501" y="0"/>
                    </a:moveTo>
                    <a:lnTo>
                      <a:pt x="0" y="3169"/>
                    </a:lnTo>
                    <a:lnTo>
                      <a:pt x="234" y="3269"/>
                    </a:lnTo>
                    <a:lnTo>
                      <a:pt x="1735" y="134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2938100" y="2194525"/>
                <a:ext cx="43400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270" extrusionOk="0">
                    <a:moveTo>
                      <a:pt x="1502" y="0"/>
                    </a:moveTo>
                    <a:lnTo>
                      <a:pt x="1" y="3169"/>
                    </a:lnTo>
                    <a:lnTo>
                      <a:pt x="234" y="3269"/>
                    </a:lnTo>
                    <a:lnTo>
                      <a:pt x="1735" y="133"/>
                    </a:ln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2883075" y="2175325"/>
                <a:ext cx="57550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471" extrusionOk="0">
                    <a:moveTo>
                      <a:pt x="2035" y="1"/>
                    </a:moveTo>
                    <a:lnTo>
                      <a:pt x="0" y="4337"/>
                    </a:lnTo>
                    <a:lnTo>
                      <a:pt x="234" y="4471"/>
                    </a:lnTo>
                    <a:lnTo>
                      <a:pt x="2302" y="101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2617050" y="2049400"/>
                <a:ext cx="216825" cy="356950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14278" extrusionOk="0">
                    <a:moveTo>
                      <a:pt x="6205" y="1"/>
                    </a:moveTo>
                    <a:lnTo>
                      <a:pt x="0" y="13110"/>
                    </a:lnTo>
                    <a:lnTo>
                      <a:pt x="2502" y="14278"/>
                    </a:lnTo>
                    <a:lnTo>
                      <a:pt x="8673" y="11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2364350" y="1952675"/>
                <a:ext cx="190175" cy="299400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11976" extrusionOk="0">
                    <a:moveTo>
                      <a:pt x="5105" y="0"/>
                    </a:moveTo>
                    <a:lnTo>
                      <a:pt x="1" y="10808"/>
                    </a:lnTo>
                    <a:lnTo>
                      <a:pt x="2503" y="11976"/>
                    </a:lnTo>
                    <a:lnTo>
                      <a:pt x="7606" y="1168"/>
                    </a:lnTo>
                    <a:lnTo>
                      <a:pt x="510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2461925" y="2056925"/>
                <a:ext cx="261050" cy="216825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8673" extrusionOk="0">
                    <a:moveTo>
                      <a:pt x="2269" y="0"/>
                    </a:moveTo>
                    <a:lnTo>
                      <a:pt x="1" y="4804"/>
                    </a:lnTo>
                    <a:lnTo>
                      <a:pt x="8173" y="8673"/>
                    </a:lnTo>
                    <a:lnTo>
                      <a:pt x="10441" y="3870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2616200" y="2130300"/>
                <a:ext cx="1067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5738" extrusionOk="0">
                    <a:moveTo>
                      <a:pt x="2269" y="1"/>
                    </a:moveTo>
                    <a:lnTo>
                      <a:pt x="1" y="4771"/>
                    </a:lnTo>
                    <a:lnTo>
                      <a:pt x="2002" y="5738"/>
                    </a:lnTo>
                    <a:lnTo>
                      <a:pt x="4270" y="935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3605250" y="2614825"/>
                <a:ext cx="125100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4170" extrusionOk="0">
                    <a:moveTo>
                      <a:pt x="1401" y="0"/>
                    </a:moveTo>
                    <a:lnTo>
                      <a:pt x="0" y="2935"/>
                    </a:lnTo>
                    <a:lnTo>
                      <a:pt x="4170" y="4170"/>
                    </a:lnTo>
                    <a:lnTo>
                      <a:pt x="5004" y="2402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2833025" y="2102775"/>
                <a:ext cx="413650" cy="445475"/>
              </a:xfrm>
              <a:custGeom>
                <a:avLst/>
                <a:gdLst/>
                <a:ahLst/>
                <a:cxnLst/>
                <a:rect l="l" t="t" r="r" b="b"/>
                <a:pathLst>
                  <a:path w="16546" h="17819" extrusionOk="0">
                    <a:moveTo>
                      <a:pt x="6439" y="1"/>
                    </a:moveTo>
                    <a:cubicBezTo>
                      <a:pt x="5838" y="801"/>
                      <a:pt x="2035" y="6038"/>
                      <a:pt x="1335" y="7573"/>
                    </a:cubicBezTo>
                    <a:cubicBezTo>
                      <a:pt x="634" y="9141"/>
                      <a:pt x="1" y="12310"/>
                      <a:pt x="968" y="13410"/>
                    </a:cubicBezTo>
                    <a:cubicBezTo>
                      <a:pt x="1276" y="13780"/>
                      <a:pt x="1548" y="13879"/>
                      <a:pt x="1752" y="13879"/>
                    </a:cubicBezTo>
                    <a:cubicBezTo>
                      <a:pt x="1990" y="13879"/>
                      <a:pt x="2135" y="13744"/>
                      <a:pt x="2135" y="13744"/>
                    </a:cubicBezTo>
                    <a:cubicBezTo>
                      <a:pt x="2135" y="13744"/>
                      <a:pt x="2569" y="15712"/>
                      <a:pt x="3903" y="15979"/>
                    </a:cubicBezTo>
                    <a:cubicBezTo>
                      <a:pt x="3965" y="15989"/>
                      <a:pt x="4024" y="15994"/>
                      <a:pt x="4079" y="15994"/>
                    </a:cubicBezTo>
                    <a:cubicBezTo>
                      <a:pt x="4920" y="15994"/>
                      <a:pt x="5038" y="14878"/>
                      <a:pt x="5038" y="14878"/>
                    </a:cubicBezTo>
                    <a:cubicBezTo>
                      <a:pt x="5038" y="14878"/>
                      <a:pt x="5304" y="17046"/>
                      <a:pt x="6872" y="17280"/>
                    </a:cubicBezTo>
                    <a:cubicBezTo>
                      <a:pt x="6908" y="17285"/>
                      <a:pt x="6943" y="17287"/>
                      <a:pt x="6976" y="17287"/>
                    </a:cubicBezTo>
                    <a:cubicBezTo>
                      <a:pt x="7806" y="17287"/>
                      <a:pt x="7806" y="15745"/>
                      <a:pt x="7806" y="15745"/>
                    </a:cubicBezTo>
                    <a:cubicBezTo>
                      <a:pt x="7806" y="15745"/>
                      <a:pt x="8540" y="17713"/>
                      <a:pt x="9741" y="17813"/>
                    </a:cubicBezTo>
                    <a:cubicBezTo>
                      <a:pt x="9772" y="17817"/>
                      <a:pt x="9801" y="17818"/>
                      <a:pt x="9830" y="17818"/>
                    </a:cubicBezTo>
                    <a:cubicBezTo>
                      <a:pt x="11027" y="17818"/>
                      <a:pt x="10024" y="15106"/>
                      <a:pt x="10708" y="13477"/>
                    </a:cubicBezTo>
                    <a:cubicBezTo>
                      <a:pt x="11242" y="12343"/>
                      <a:pt x="11842" y="11242"/>
                      <a:pt x="12510" y="10141"/>
                    </a:cubicBezTo>
                    <a:cubicBezTo>
                      <a:pt x="14244" y="7606"/>
                      <a:pt x="16546" y="4504"/>
                      <a:pt x="16546" y="4504"/>
                    </a:cubicBezTo>
                    <a:lnTo>
                      <a:pt x="6439" y="1"/>
                    </a:ln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3014000" y="2336800"/>
                <a:ext cx="6232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403" extrusionOk="0">
                    <a:moveTo>
                      <a:pt x="2433" y="0"/>
                    </a:moveTo>
                    <a:cubicBezTo>
                      <a:pt x="2422" y="0"/>
                      <a:pt x="2411" y="4"/>
                      <a:pt x="2402" y="13"/>
                    </a:cubicBezTo>
                    <a:cubicBezTo>
                      <a:pt x="834" y="2148"/>
                      <a:pt x="0" y="3549"/>
                      <a:pt x="467" y="6318"/>
                    </a:cubicBezTo>
                    <a:cubicBezTo>
                      <a:pt x="482" y="6376"/>
                      <a:pt x="509" y="6403"/>
                      <a:pt x="535" y="6403"/>
                    </a:cubicBezTo>
                    <a:cubicBezTo>
                      <a:pt x="569" y="6403"/>
                      <a:pt x="601" y="6359"/>
                      <a:pt x="601" y="6284"/>
                    </a:cubicBezTo>
                    <a:cubicBezTo>
                      <a:pt x="601" y="3549"/>
                      <a:pt x="1068" y="2348"/>
                      <a:pt x="2469" y="80"/>
                    </a:cubicBezTo>
                    <a:cubicBezTo>
                      <a:pt x="2493" y="31"/>
                      <a:pt x="2464" y="0"/>
                      <a:pt x="24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2952275" y="2309250"/>
                <a:ext cx="59000" cy="170125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805" extrusionOk="0">
                    <a:moveTo>
                      <a:pt x="2303" y="0"/>
                    </a:moveTo>
                    <a:cubicBezTo>
                      <a:pt x="2291" y="0"/>
                      <a:pt x="2279" y="5"/>
                      <a:pt x="2269" y="14"/>
                    </a:cubicBezTo>
                    <a:cubicBezTo>
                      <a:pt x="768" y="2383"/>
                      <a:pt x="1" y="3817"/>
                      <a:pt x="134" y="6686"/>
                    </a:cubicBezTo>
                    <a:cubicBezTo>
                      <a:pt x="153" y="6761"/>
                      <a:pt x="193" y="6804"/>
                      <a:pt x="230" y="6804"/>
                    </a:cubicBezTo>
                    <a:cubicBezTo>
                      <a:pt x="259" y="6804"/>
                      <a:pt x="286" y="6778"/>
                      <a:pt x="301" y="6719"/>
                    </a:cubicBezTo>
                    <a:cubicBezTo>
                      <a:pt x="534" y="3884"/>
                      <a:pt x="1001" y="2583"/>
                      <a:pt x="2336" y="48"/>
                    </a:cubicBezTo>
                    <a:cubicBezTo>
                      <a:pt x="2359" y="24"/>
                      <a:pt x="2333" y="0"/>
                      <a:pt x="2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2884725" y="2281850"/>
                <a:ext cx="65750" cy="1667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6669" extrusionOk="0">
                    <a:moveTo>
                      <a:pt x="2528" y="0"/>
                    </a:moveTo>
                    <a:cubicBezTo>
                      <a:pt x="2518" y="0"/>
                      <a:pt x="2509" y="3"/>
                      <a:pt x="2503" y="10"/>
                    </a:cubicBezTo>
                    <a:cubicBezTo>
                      <a:pt x="668" y="2178"/>
                      <a:pt x="34" y="3979"/>
                      <a:pt x="1" y="6514"/>
                    </a:cubicBezTo>
                    <a:cubicBezTo>
                      <a:pt x="1" y="6619"/>
                      <a:pt x="19" y="6669"/>
                      <a:pt x="41" y="6669"/>
                    </a:cubicBezTo>
                    <a:cubicBezTo>
                      <a:pt x="61" y="6669"/>
                      <a:pt x="85" y="6627"/>
                      <a:pt x="101" y="6548"/>
                    </a:cubicBezTo>
                    <a:cubicBezTo>
                      <a:pt x="501" y="3812"/>
                      <a:pt x="1001" y="2345"/>
                      <a:pt x="2603" y="76"/>
                    </a:cubicBezTo>
                    <a:cubicBezTo>
                      <a:pt x="2630" y="49"/>
                      <a:pt x="2569" y="0"/>
                      <a:pt x="25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5501600" y="2811900"/>
                <a:ext cx="5895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925" extrusionOk="0">
                    <a:moveTo>
                      <a:pt x="1206" y="0"/>
                    </a:moveTo>
                    <a:cubicBezTo>
                      <a:pt x="1171" y="0"/>
                      <a:pt x="1146" y="7"/>
                      <a:pt x="1135" y="23"/>
                    </a:cubicBezTo>
                    <a:cubicBezTo>
                      <a:pt x="1035" y="123"/>
                      <a:pt x="1335" y="623"/>
                      <a:pt x="1268" y="690"/>
                    </a:cubicBezTo>
                    <a:lnTo>
                      <a:pt x="0" y="2424"/>
                    </a:lnTo>
                    <a:lnTo>
                      <a:pt x="868" y="2925"/>
                    </a:lnTo>
                    <a:cubicBezTo>
                      <a:pt x="868" y="2925"/>
                      <a:pt x="1702" y="923"/>
                      <a:pt x="1768" y="857"/>
                    </a:cubicBezTo>
                    <a:cubicBezTo>
                      <a:pt x="1802" y="790"/>
                      <a:pt x="2202" y="757"/>
                      <a:pt x="2269" y="623"/>
                    </a:cubicBezTo>
                    <a:cubicBezTo>
                      <a:pt x="2357" y="416"/>
                      <a:pt x="1478" y="0"/>
                      <a:pt x="1206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5532450" y="2813300"/>
                <a:ext cx="242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68" extrusionOk="0">
                    <a:moveTo>
                      <a:pt x="1" y="0"/>
                    </a:moveTo>
                    <a:cubicBezTo>
                      <a:pt x="301" y="200"/>
                      <a:pt x="634" y="367"/>
                      <a:pt x="968" y="4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5501600" y="2811900"/>
                <a:ext cx="5895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925" extrusionOk="0">
                    <a:moveTo>
                      <a:pt x="1206" y="0"/>
                    </a:moveTo>
                    <a:cubicBezTo>
                      <a:pt x="1171" y="0"/>
                      <a:pt x="1146" y="7"/>
                      <a:pt x="1135" y="23"/>
                    </a:cubicBezTo>
                    <a:cubicBezTo>
                      <a:pt x="1035" y="123"/>
                      <a:pt x="1335" y="623"/>
                      <a:pt x="1268" y="690"/>
                    </a:cubicBezTo>
                    <a:lnTo>
                      <a:pt x="0" y="2424"/>
                    </a:lnTo>
                    <a:lnTo>
                      <a:pt x="868" y="2925"/>
                    </a:lnTo>
                    <a:cubicBezTo>
                      <a:pt x="868" y="2925"/>
                      <a:pt x="1702" y="923"/>
                      <a:pt x="1768" y="857"/>
                    </a:cubicBezTo>
                    <a:cubicBezTo>
                      <a:pt x="1802" y="790"/>
                      <a:pt x="2202" y="757"/>
                      <a:pt x="2269" y="623"/>
                    </a:cubicBezTo>
                    <a:cubicBezTo>
                      <a:pt x="2357" y="416"/>
                      <a:pt x="1478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5404200" y="2800525"/>
                <a:ext cx="4740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980" extrusionOk="0">
                    <a:moveTo>
                      <a:pt x="1085" y="0"/>
                    </a:moveTo>
                    <a:cubicBezTo>
                      <a:pt x="733" y="0"/>
                      <a:pt x="1" y="338"/>
                      <a:pt x="27" y="444"/>
                    </a:cubicBezTo>
                    <a:cubicBezTo>
                      <a:pt x="27" y="578"/>
                      <a:pt x="561" y="745"/>
                      <a:pt x="594" y="811"/>
                    </a:cubicBezTo>
                    <a:cubicBezTo>
                      <a:pt x="594" y="911"/>
                      <a:pt x="928" y="2980"/>
                      <a:pt x="928" y="2980"/>
                    </a:cubicBezTo>
                    <a:lnTo>
                      <a:pt x="1895" y="2679"/>
                    </a:lnTo>
                    <a:cubicBezTo>
                      <a:pt x="1895" y="2679"/>
                      <a:pt x="1094" y="678"/>
                      <a:pt x="1061" y="611"/>
                    </a:cubicBezTo>
                    <a:cubicBezTo>
                      <a:pt x="1061" y="511"/>
                      <a:pt x="1295" y="211"/>
                      <a:pt x="1261" y="77"/>
                    </a:cubicBezTo>
                    <a:cubicBezTo>
                      <a:pt x="1241" y="23"/>
                      <a:pt x="1175" y="0"/>
                      <a:pt x="1085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5407375" y="2801625"/>
                <a:ext cx="250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334" extrusionOk="0">
                    <a:moveTo>
                      <a:pt x="1001" y="0"/>
                    </a:moveTo>
                    <a:lnTo>
                      <a:pt x="0" y="334"/>
                    </a:lnTo>
                    <a:cubicBezTo>
                      <a:pt x="334" y="300"/>
                      <a:pt x="701" y="200"/>
                      <a:pt x="10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5404200" y="2800525"/>
                <a:ext cx="4740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980" extrusionOk="0">
                    <a:moveTo>
                      <a:pt x="1085" y="0"/>
                    </a:moveTo>
                    <a:cubicBezTo>
                      <a:pt x="733" y="0"/>
                      <a:pt x="1" y="338"/>
                      <a:pt x="27" y="444"/>
                    </a:cubicBezTo>
                    <a:cubicBezTo>
                      <a:pt x="27" y="578"/>
                      <a:pt x="561" y="745"/>
                      <a:pt x="594" y="811"/>
                    </a:cubicBezTo>
                    <a:cubicBezTo>
                      <a:pt x="594" y="911"/>
                      <a:pt x="928" y="2980"/>
                      <a:pt x="928" y="2980"/>
                    </a:cubicBezTo>
                    <a:lnTo>
                      <a:pt x="1895" y="2679"/>
                    </a:lnTo>
                    <a:cubicBezTo>
                      <a:pt x="1895" y="2679"/>
                      <a:pt x="1094" y="678"/>
                      <a:pt x="1061" y="611"/>
                    </a:cubicBezTo>
                    <a:cubicBezTo>
                      <a:pt x="1061" y="511"/>
                      <a:pt x="1295" y="211"/>
                      <a:pt x="1261" y="77"/>
                    </a:cubicBezTo>
                    <a:cubicBezTo>
                      <a:pt x="1241" y="23"/>
                      <a:pt x="1175" y="0"/>
                      <a:pt x="10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5313275" y="2871400"/>
                <a:ext cx="749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280" extrusionOk="0">
                    <a:moveTo>
                      <a:pt x="656" y="0"/>
                    </a:moveTo>
                    <a:cubicBezTo>
                      <a:pt x="413" y="0"/>
                      <a:pt x="0" y="1051"/>
                      <a:pt x="95" y="1145"/>
                    </a:cubicBezTo>
                    <a:cubicBezTo>
                      <a:pt x="106" y="1153"/>
                      <a:pt x="122" y="1156"/>
                      <a:pt x="143" y="1156"/>
                    </a:cubicBezTo>
                    <a:cubicBezTo>
                      <a:pt x="282" y="1156"/>
                      <a:pt x="605" y="1001"/>
                      <a:pt x="724" y="1001"/>
                    </a:cubicBezTo>
                    <a:cubicBezTo>
                      <a:pt x="741" y="1001"/>
                      <a:pt x="754" y="1004"/>
                      <a:pt x="762" y="1012"/>
                    </a:cubicBezTo>
                    <a:lnTo>
                      <a:pt x="2530" y="2279"/>
                    </a:lnTo>
                    <a:lnTo>
                      <a:pt x="2997" y="1379"/>
                    </a:lnTo>
                    <a:cubicBezTo>
                      <a:pt x="2997" y="1379"/>
                      <a:pt x="995" y="545"/>
                      <a:pt x="929" y="511"/>
                    </a:cubicBezTo>
                    <a:cubicBezTo>
                      <a:pt x="862" y="478"/>
                      <a:pt x="829" y="78"/>
                      <a:pt x="695" y="11"/>
                    </a:cubicBezTo>
                    <a:cubicBezTo>
                      <a:pt x="683" y="4"/>
                      <a:pt x="669" y="0"/>
                      <a:pt x="656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5316475" y="2873325"/>
                <a:ext cx="1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35" extrusionOk="0">
                    <a:moveTo>
                      <a:pt x="467" y="1"/>
                    </a:moveTo>
                    <a:lnTo>
                      <a:pt x="0" y="935"/>
                    </a:lnTo>
                    <a:cubicBezTo>
                      <a:pt x="234" y="668"/>
                      <a:pt x="367" y="334"/>
                      <a:pt x="4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5313275" y="2871400"/>
                <a:ext cx="749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280" extrusionOk="0">
                    <a:moveTo>
                      <a:pt x="656" y="0"/>
                    </a:moveTo>
                    <a:cubicBezTo>
                      <a:pt x="413" y="0"/>
                      <a:pt x="0" y="1051"/>
                      <a:pt x="95" y="1145"/>
                    </a:cubicBezTo>
                    <a:cubicBezTo>
                      <a:pt x="106" y="1153"/>
                      <a:pt x="122" y="1156"/>
                      <a:pt x="143" y="1156"/>
                    </a:cubicBezTo>
                    <a:cubicBezTo>
                      <a:pt x="282" y="1156"/>
                      <a:pt x="605" y="1001"/>
                      <a:pt x="724" y="1001"/>
                    </a:cubicBezTo>
                    <a:cubicBezTo>
                      <a:pt x="741" y="1001"/>
                      <a:pt x="754" y="1004"/>
                      <a:pt x="762" y="1012"/>
                    </a:cubicBezTo>
                    <a:lnTo>
                      <a:pt x="2530" y="2279"/>
                    </a:lnTo>
                    <a:lnTo>
                      <a:pt x="2997" y="1379"/>
                    </a:lnTo>
                    <a:cubicBezTo>
                      <a:pt x="2997" y="1379"/>
                      <a:pt x="995" y="545"/>
                      <a:pt x="929" y="511"/>
                    </a:cubicBezTo>
                    <a:cubicBezTo>
                      <a:pt x="862" y="478"/>
                      <a:pt x="829" y="78"/>
                      <a:pt x="695" y="11"/>
                    </a:cubicBezTo>
                    <a:cubicBezTo>
                      <a:pt x="683" y="4"/>
                      <a:pt x="669" y="0"/>
                      <a:pt x="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5299050" y="2978400"/>
                <a:ext cx="791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166" h="1870" extrusionOk="0">
                    <a:moveTo>
                      <a:pt x="2865" y="1"/>
                    </a:moveTo>
                    <a:cubicBezTo>
                      <a:pt x="2865" y="1"/>
                      <a:pt x="864" y="801"/>
                      <a:pt x="797" y="835"/>
                    </a:cubicBezTo>
                    <a:cubicBezTo>
                      <a:pt x="738" y="835"/>
                      <a:pt x="468" y="624"/>
                      <a:pt x="315" y="624"/>
                    </a:cubicBezTo>
                    <a:cubicBezTo>
                      <a:pt x="296" y="624"/>
                      <a:pt x="278" y="627"/>
                      <a:pt x="264" y="635"/>
                    </a:cubicBezTo>
                    <a:cubicBezTo>
                      <a:pt x="0" y="733"/>
                      <a:pt x="483" y="1870"/>
                      <a:pt x="625" y="1870"/>
                    </a:cubicBezTo>
                    <a:cubicBezTo>
                      <a:pt x="627" y="1870"/>
                      <a:pt x="629" y="1869"/>
                      <a:pt x="630" y="1869"/>
                    </a:cubicBezTo>
                    <a:cubicBezTo>
                      <a:pt x="764" y="1869"/>
                      <a:pt x="931" y="1302"/>
                      <a:pt x="1031" y="1302"/>
                    </a:cubicBezTo>
                    <a:lnTo>
                      <a:pt x="3166" y="968"/>
                    </a:lnTo>
                    <a:lnTo>
                      <a:pt x="2865" y="1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5304800" y="2997600"/>
                <a:ext cx="92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001" extrusionOk="0">
                    <a:moveTo>
                      <a:pt x="0" y="0"/>
                    </a:moveTo>
                    <a:lnTo>
                      <a:pt x="367" y="1001"/>
                    </a:lnTo>
                    <a:cubicBezTo>
                      <a:pt x="300" y="634"/>
                      <a:pt x="200" y="30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5299050" y="2978400"/>
                <a:ext cx="791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166" h="1870" extrusionOk="0">
                    <a:moveTo>
                      <a:pt x="2865" y="1"/>
                    </a:moveTo>
                    <a:cubicBezTo>
                      <a:pt x="2865" y="1"/>
                      <a:pt x="864" y="801"/>
                      <a:pt x="797" y="835"/>
                    </a:cubicBezTo>
                    <a:cubicBezTo>
                      <a:pt x="738" y="835"/>
                      <a:pt x="468" y="624"/>
                      <a:pt x="315" y="624"/>
                    </a:cubicBezTo>
                    <a:cubicBezTo>
                      <a:pt x="296" y="624"/>
                      <a:pt x="278" y="627"/>
                      <a:pt x="264" y="635"/>
                    </a:cubicBezTo>
                    <a:cubicBezTo>
                      <a:pt x="0" y="733"/>
                      <a:pt x="483" y="1870"/>
                      <a:pt x="625" y="1870"/>
                    </a:cubicBezTo>
                    <a:cubicBezTo>
                      <a:pt x="627" y="1870"/>
                      <a:pt x="629" y="1869"/>
                      <a:pt x="630" y="1869"/>
                    </a:cubicBezTo>
                    <a:cubicBezTo>
                      <a:pt x="764" y="1869"/>
                      <a:pt x="931" y="1302"/>
                      <a:pt x="1031" y="1302"/>
                    </a:cubicBezTo>
                    <a:lnTo>
                      <a:pt x="3166" y="968"/>
                    </a:lnTo>
                    <a:lnTo>
                      <a:pt x="28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5372575" y="3041775"/>
                <a:ext cx="59000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917" extrusionOk="0">
                    <a:moveTo>
                      <a:pt x="1492" y="1"/>
                    </a:moveTo>
                    <a:cubicBezTo>
                      <a:pt x="1492" y="1"/>
                      <a:pt x="658" y="2002"/>
                      <a:pt x="592" y="2069"/>
                    </a:cubicBezTo>
                    <a:cubicBezTo>
                      <a:pt x="558" y="2136"/>
                      <a:pt x="158" y="2169"/>
                      <a:pt x="91" y="2303"/>
                    </a:cubicBezTo>
                    <a:cubicBezTo>
                      <a:pt x="1" y="2514"/>
                      <a:pt x="922" y="2917"/>
                      <a:pt x="1171" y="2917"/>
                    </a:cubicBezTo>
                    <a:cubicBezTo>
                      <a:pt x="1197" y="2917"/>
                      <a:pt x="1216" y="2912"/>
                      <a:pt x="1225" y="2903"/>
                    </a:cubicBezTo>
                    <a:cubicBezTo>
                      <a:pt x="1325" y="2803"/>
                      <a:pt x="1025" y="2303"/>
                      <a:pt x="1092" y="2236"/>
                    </a:cubicBezTo>
                    <a:lnTo>
                      <a:pt x="2359" y="468"/>
                    </a:lnTo>
                    <a:lnTo>
                      <a:pt x="1492" y="1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5376500" y="3101825"/>
                <a:ext cx="242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68" extrusionOk="0">
                    <a:moveTo>
                      <a:pt x="1" y="1"/>
                    </a:moveTo>
                    <a:lnTo>
                      <a:pt x="968" y="468"/>
                    </a:lnTo>
                    <a:cubicBezTo>
                      <a:pt x="668" y="234"/>
                      <a:pt x="334" y="67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5372575" y="3041775"/>
                <a:ext cx="59000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917" extrusionOk="0">
                    <a:moveTo>
                      <a:pt x="1492" y="1"/>
                    </a:moveTo>
                    <a:cubicBezTo>
                      <a:pt x="1492" y="1"/>
                      <a:pt x="658" y="2002"/>
                      <a:pt x="592" y="2069"/>
                    </a:cubicBezTo>
                    <a:cubicBezTo>
                      <a:pt x="558" y="2136"/>
                      <a:pt x="158" y="2169"/>
                      <a:pt x="91" y="2303"/>
                    </a:cubicBezTo>
                    <a:cubicBezTo>
                      <a:pt x="1" y="2514"/>
                      <a:pt x="922" y="2917"/>
                      <a:pt x="1171" y="2917"/>
                    </a:cubicBezTo>
                    <a:cubicBezTo>
                      <a:pt x="1197" y="2917"/>
                      <a:pt x="1216" y="2912"/>
                      <a:pt x="1225" y="2903"/>
                    </a:cubicBezTo>
                    <a:cubicBezTo>
                      <a:pt x="1325" y="2803"/>
                      <a:pt x="1025" y="2303"/>
                      <a:pt x="1092" y="2236"/>
                    </a:cubicBezTo>
                    <a:lnTo>
                      <a:pt x="2359" y="468"/>
                    </a:lnTo>
                    <a:lnTo>
                      <a:pt x="1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5481575" y="3051800"/>
                <a:ext cx="475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980" extrusionOk="0">
                    <a:moveTo>
                      <a:pt x="968" y="0"/>
                    </a:moveTo>
                    <a:lnTo>
                      <a:pt x="1" y="300"/>
                    </a:lnTo>
                    <a:cubicBezTo>
                      <a:pt x="1" y="300"/>
                      <a:pt x="801" y="2302"/>
                      <a:pt x="835" y="2369"/>
                    </a:cubicBezTo>
                    <a:cubicBezTo>
                      <a:pt x="835" y="2435"/>
                      <a:pt x="601" y="2769"/>
                      <a:pt x="635" y="2902"/>
                    </a:cubicBezTo>
                    <a:cubicBezTo>
                      <a:pt x="655" y="2957"/>
                      <a:pt x="721" y="2979"/>
                      <a:pt x="812" y="2979"/>
                    </a:cubicBezTo>
                    <a:cubicBezTo>
                      <a:pt x="1164" y="2979"/>
                      <a:pt x="1902" y="2641"/>
                      <a:pt x="1902" y="2535"/>
                    </a:cubicBezTo>
                    <a:cubicBezTo>
                      <a:pt x="1869" y="2402"/>
                      <a:pt x="1335" y="2235"/>
                      <a:pt x="1302" y="2135"/>
                    </a:cubicBezTo>
                    <a:cubicBezTo>
                      <a:pt x="1302" y="2035"/>
                      <a:pt x="968" y="0"/>
                      <a:pt x="968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5500775" y="3116000"/>
                <a:ext cx="2502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368" extrusionOk="0">
                    <a:moveTo>
                      <a:pt x="1001" y="1"/>
                    </a:moveTo>
                    <a:lnTo>
                      <a:pt x="1001" y="1"/>
                    </a:lnTo>
                    <a:cubicBezTo>
                      <a:pt x="634" y="34"/>
                      <a:pt x="300" y="168"/>
                      <a:pt x="0" y="368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5481575" y="3051800"/>
                <a:ext cx="475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980" extrusionOk="0">
                    <a:moveTo>
                      <a:pt x="968" y="0"/>
                    </a:moveTo>
                    <a:lnTo>
                      <a:pt x="1" y="300"/>
                    </a:lnTo>
                    <a:cubicBezTo>
                      <a:pt x="1" y="300"/>
                      <a:pt x="801" y="2302"/>
                      <a:pt x="835" y="2369"/>
                    </a:cubicBezTo>
                    <a:cubicBezTo>
                      <a:pt x="835" y="2435"/>
                      <a:pt x="601" y="2769"/>
                      <a:pt x="635" y="2902"/>
                    </a:cubicBezTo>
                    <a:cubicBezTo>
                      <a:pt x="655" y="2957"/>
                      <a:pt x="721" y="2979"/>
                      <a:pt x="812" y="2979"/>
                    </a:cubicBezTo>
                    <a:cubicBezTo>
                      <a:pt x="1164" y="2979"/>
                      <a:pt x="1902" y="2641"/>
                      <a:pt x="1902" y="2535"/>
                    </a:cubicBezTo>
                    <a:cubicBezTo>
                      <a:pt x="1869" y="2402"/>
                      <a:pt x="1335" y="2235"/>
                      <a:pt x="1302" y="2135"/>
                    </a:cubicBezTo>
                    <a:cubicBezTo>
                      <a:pt x="1302" y="2035"/>
                      <a:pt x="968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5544975" y="2998425"/>
                <a:ext cx="75775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275" extrusionOk="0">
                    <a:moveTo>
                      <a:pt x="467" y="0"/>
                    </a:moveTo>
                    <a:lnTo>
                      <a:pt x="0" y="868"/>
                    </a:lnTo>
                    <a:cubicBezTo>
                      <a:pt x="0" y="868"/>
                      <a:pt x="2001" y="1702"/>
                      <a:pt x="2068" y="1735"/>
                    </a:cubicBezTo>
                    <a:cubicBezTo>
                      <a:pt x="2135" y="1802"/>
                      <a:pt x="2168" y="2202"/>
                      <a:pt x="2302" y="2269"/>
                    </a:cubicBezTo>
                    <a:cubicBezTo>
                      <a:pt x="2311" y="2273"/>
                      <a:pt x="2321" y="2275"/>
                      <a:pt x="2332" y="2275"/>
                    </a:cubicBezTo>
                    <a:cubicBezTo>
                      <a:pt x="2575" y="2275"/>
                      <a:pt x="3030" y="1198"/>
                      <a:pt x="2902" y="1135"/>
                    </a:cubicBezTo>
                    <a:cubicBezTo>
                      <a:pt x="2886" y="1119"/>
                      <a:pt x="2860" y="1112"/>
                      <a:pt x="2827" y="1112"/>
                    </a:cubicBezTo>
                    <a:cubicBezTo>
                      <a:pt x="2666" y="1112"/>
                      <a:pt x="2341" y="1271"/>
                      <a:pt x="2251" y="1271"/>
                    </a:cubicBezTo>
                    <a:cubicBezTo>
                      <a:pt x="2244" y="1271"/>
                      <a:pt x="2239" y="1270"/>
                      <a:pt x="2235" y="1268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5605000" y="3029275"/>
                <a:ext cx="117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68" extrusionOk="0">
                    <a:moveTo>
                      <a:pt x="468" y="1"/>
                    </a:moveTo>
                    <a:lnTo>
                      <a:pt x="468" y="1"/>
                    </a:lnTo>
                    <a:cubicBezTo>
                      <a:pt x="234" y="301"/>
                      <a:pt x="67" y="601"/>
                      <a:pt x="1" y="968"/>
                    </a:cubicBez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5544975" y="2998425"/>
                <a:ext cx="75775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275" extrusionOk="0">
                    <a:moveTo>
                      <a:pt x="467" y="0"/>
                    </a:moveTo>
                    <a:lnTo>
                      <a:pt x="0" y="868"/>
                    </a:lnTo>
                    <a:cubicBezTo>
                      <a:pt x="0" y="868"/>
                      <a:pt x="2001" y="1702"/>
                      <a:pt x="2068" y="1735"/>
                    </a:cubicBezTo>
                    <a:cubicBezTo>
                      <a:pt x="2135" y="1802"/>
                      <a:pt x="2168" y="2202"/>
                      <a:pt x="2302" y="2269"/>
                    </a:cubicBezTo>
                    <a:cubicBezTo>
                      <a:pt x="2311" y="2273"/>
                      <a:pt x="2321" y="2275"/>
                      <a:pt x="2332" y="2275"/>
                    </a:cubicBezTo>
                    <a:cubicBezTo>
                      <a:pt x="2575" y="2275"/>
                      <a:pt x="3030" y="1198"/>
                      <a:pt x="2902" y="1135"/>
                    </a:cubicBezTo>
                    <a:cubicBezTo>
                      <a:pt x="2886" y="1119"/>
                      <a:pt x="2860" y="1112"/>
                      <a:pt x="2827" y="1112"/>
                    </a:cubicBezTo>
                    <a:cubicBezTo>
                      <a:pt x="2666" y="1112"/>
                      <a:pt x="2341" y="1271"/>
                      <a:pt x="2251" y="1271"/>
                    </a:cubicBezTo>
                    <a:cubicBezTo>
                      <a:pt x="2244" y="1271"/>
                      <a:pt x="2239" y="1270"/>
                      <a:pt x="2235" y="1268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5554975" y="2900850"/>
                <a:ext cx="7925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1902" extrusionOk="0">
                    <a:moveTo>
                      <a:pt x="2535" y="1"/>
                    </a:moveTo>
                    <a:cubicBezTo>
                      <a:pt x="2402" y="34"/>
                      <a:pt x="2235" y="601"/>
                      <a:pt x="2135" y="601"/>
                    </a:cubicBezTo>
                    <a:lnTo>
                      <a:pt x="0" y="935"/>
                    </a:lnTo>
                    <a:lnTo>
                      <a:pt x="301" y="1902"/>
                    </a:lnTo>
                    <a:cubicBezTo>
                      <a:pt x="301" y="1902"/>
                      <a:pt x="2302" y="1101"/>
                      <a:pt x="2369" y="1068"/>
                    </a:cubicBezTo>
                    <a:cubicBezTo>
                      <a:pt x="2431" y="1068"/>
                      <a:pt x="2726" y="1271"/>
                      <a:pt x="2873" y="1271"/>
                    </a:cubicBezTo>
                    <a:cubicBezTo>
                      <a:pt x="2884" y="1271"/>
                      <a:pt x="2894" y="1270"/>
                      <a:pt x="2902" y="1268"/>
                    </a:cubicBezTo>
                    <a:cubicBezTo>
                      <a:pt x="3169" y="1168"/>
                      <a:pt x="2669" y="1"/>
                      <a:pt x="2535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5619175" y="2904200"/>
                <a:ext cx="92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0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" y="334"/>
                      <a:pt x="168" y="701"/>
                      <a:pt x="368" y="10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5554975" y="2900850"/>
                <a:ext cx="7925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1902" extrusionOk="0">
                    <a:moveTo>
                      <a:pt x="2535" y="1"/>
                    </a:moveTo>
                    <a:cubicBezTo>
                      <a:pt x="2402" y="34"/>
                      <a:pt x="2235" y="601"/>
                      <a:pt x="2135" y="601"/>
                    </a:cubicBezTo>
                    <a:lnTo>
                      <a:pt x="0" y="935"/>
                    </a:lnTo>
                    <a:lnTo>
                      <a:pt x="301" y="1902"/>
                    </a:lnTo>
                    <a:cubicBezTo>
                      <a:pt x="301" y="1902"/>
                      <a:pt x="2302" y="1101"/>
                      <a:pt x="2369" y="1068"/>
                    </a:cubicBezTo>
                    <a:cubicBezTo>
                      <a:pt x="2431" y="1068"/>
                      <a:pt x="2726" y="1271"/>
                      <a:pt x="2873" y="1271"/>
                    </a:cubicBezTo>
                    <a:cubicBezTo>
                      <a:pt x="2884" y="1271"/>
                      <a:pt x="2894" y="1270"/>
                      <a:pt x="2902" y="1268"/>
                    </a:cubicBezTo>
                    <a:cubicBezTo>
                      <a:pt x="3169" y="1168"/>
                      <a:pt x="2669" y="1"/>
                      <a:pt x="2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5490750" y="2781675"/>
                <a:ext cx="59825" cy="92525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3701" extrusionOk="0">
                    <a:moveTo>
                      <a:pt x="1221" y="0"/>
                    </a:moveTo>
                    <a:cubicBezTo>
                      <a:pt x="1160" y="0"/>
                      <a:pt x="1117" y="10"/>
                      <a:pt x="1102" y="31"/>
                    </a:cubicBezTo>
                    <a:cubicBezTo>
                      <a:pt x="1035" y="131"/>
                      <a:pt x="1368" y="598"/>
                      <a:pt x="1335" y="698"/>
                    </a:cubicBezTo>
                    <a:cubicBezTo>
                      <a:pt x="1268" y="765"/>
                      <a:pt x="1" y="3333"/>
                      <a:pt x="1" y="3333"/>
                    </a:cubicBezTo>
                    <a:lnTo>
                      <a:pt x="935" y="3700"/>
                    </a:lnTo>
                    <a:cubicBezTo>
                      <a:pt x="935" y="3700"/>
                      <a:pt x="1802" y="865"/>
                      <a:pt x="1835" y="798"/>
                    </a:cubicBezTo>
                    <a:cubicBezTo>
                      <a:pt x="1869" y="731"/>
                      <a:pt x="2269" y="631"/>
                      <a:pt x="2336" y="498"/>
                    </a:cubicBezTo>
                    <a:cubicBezTo>
                      <a:pt x="2392" y="273"/>
                      <a:pt x="1547" y="0"/>
                      <a:pt x="12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5521625" y="2782425"/>
                <a:ext cx="2502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368" extrusionOk="0">
                    <a:moveTo>
                      <a:pt x="0" y="1"/>
                    </a:moveTo>
                    <a:cubicBezTo>
                      <a:pt x="300" y="201"/>
                      <a:pt x="634" y="334"/>
                      <a:pt x="1001" y="36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5375800" y="2785275"/>
                <a:ext cx="624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723" extrusionOk="0">
                    <a:moveTo>
                      <a:pt x="1101" y="0"/>
                    </a:moveTo>
                    <a:cubicBezTo>
                      <a:pt x="774" y="0"/>
                      <a:pt x="1" y="447"/>
                      <a:pt x="29" y="587"/>
                    </a:cubicBezTo>
                    <a:cubicBezTo>
                      <a:pt x="62" y="721"/>
                      <a:pt x="629" y="787"/>
                      <a:pt x="663" y="888"/>
                    </a:cubicBezTo>
                    <a:cubicBezTo>
                      <a:pt x="663" y="988"/>
                      <a:pt x="1563" y="3723"/>
                      <a:pt x="1563" y="3723"/>
                    </a:cubicBezTo>
                    <a:lnTo>
                      <a:pt x="2497" y="3323"/>
                    </a:lnTo>
                    <a:cubicBezTo>
                      <a:pt x="2497" y="3323"/>
                      <a:pt x="1096" y="687"/>
                      <a:pt x="1096" y="587"/>
                    </a:cubicBezTo>
                    <a:cubicBezTo>
                      <a:pt x="1063" y="521"/>
                      <a:pt x="1263" y="187"/>
                      <a:pt x="1230" y="54"/>
                    </a:cubicBezTo>
                    <a:cubicBezTo>
                      <a:pt x="1209" y="16"/>
                      <a:pt x="1163" y="0"/>
                      <a:pt x="1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5379000" y="2786600"/>
                <a:ext cx="242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68" extrusionOk="0">
                    <a:moveTo>
                      <a:pt x="968" y="1"/>
                    </a:moveTo>
                    <a:lnTo>
                      <a:pt x="1" y="468"/>
                    </a:lnTo>
                    <a:cubicBezTo>
                      <a:pt x="368" y="368"/>
                      <a:pt x="668" y="201"/>
                      <a:pt x="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5285750" y="2881525"/>
                <a:ext cx="94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2375" extrusionOk="0">
                    <a:moveTo>
                      <a:pt x="564" y="1"/>
                    </a:moveTo>
                    <a:cubicBezTo>
                      <a:pt x="303" y="1"/>
                      <a:pt x="0" y="1144"/>
                      <a:pt x="128" y="1241"/>
                    </a:cubicBezTo>
                    <a:cubicBezTo>
                      <a:pt x="138" y="1247"/>
                      <a:pt x="150" y="1249"/>
                      <a:pt x="164" y="1249"/>
                    </a:cubicBezTo>
                    <a:cubicBezTo>
                      <a:pt x="303" y="1249"/>
                      <a:pt x="661" y="1005"/>
                      <a:pt x="750" y="1005"/>
                    </a:cubicBezTo>
                    <a:cubicBezTo>
                      <a:pt x="755" y="1005"/>
                      <a:pt x="759" y="1005"/>
                      <a:pt x="762" y="1007"/>
                    </a:cubicBezTo>
                    <a:lnTo>
                      <a:pt x="3431" y="2375"/>
                    </a:lnTo>
                    <a:lnTo>
                      <a:pt x="3798" y="1407"/>
                    </a:lnTo>
                    <a:cubicBezTo>
                      <a:pt x="3798" y="1407"/>
                      <a:pt x="962" y="540"/>
                      <a:pt x="896" y="507"/>
                    </a:cubicBezTo>
                    <a:cubicBezTo>
                      <a:pt x="796" y="473"/>
                      <a:pt x="729" y="73"/>
                      <a:pt x="595" y="6"/>
                    </a:cubicBezTo>
                    <a:cubicBezTo>
                      <a:pt x="585" y="2"/>
                      <a:pt x="575" y="1"/>
                      <a:pt x="5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5288950" y="2884175"/>
                <a:ext cx="92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002" extrusionOk="0">
                    <a:moveTo>
                      <a:pt x="367" y="0"/>
                    </a:moveTo>
                    <a:lnTo>
                      <a:pt x="0" y="1001"/>
                    </a:lnTo>
                    <a:cubicBezTo>
                      <a:pt x="201" y="701"/>
                      <a:pt x="334" y="367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5287375" y="2992575"/>
                <a:ext cx="97500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2471" extrusionOk="0">
                    <a:moveTo>
                      <a:pt x="3499" y="1"/>
                    </a:moveTo>
                    <a:cubicBezTo>
                      <a:pt x="3499" y="1"/>
                      <a:pt x="864" y="1402"/>
                      <a:pt x="797" y="1435"/>
                    </a:cubicBezTo>
                    <a:cubicBezTo>
                      <a:pt x="712" y="1435"/>
                      <a:pt x="454" y="1288"/>
                      <a:pt x="298" y="1288"/>
                    </a:cubicBezTo>
                    <a:cubicBezTo>
                      <a:pt x="272" y="1288"/>
                      <a:pt x="249" y="1292"/>
                      <a:pt x="230" y="1302"/>
                    </a:cubicBezTo>
                    <a:cubicBezTo>
                      <a:pt x="0" y="1400"/>
                      <a:pt x="612" y="2470"/>
                      <a:pt x="758" y="2470"/>
                    </a:cubicBezTo>
                    <a:cubicBezTo>
                      <a:pt x="760" y="2470"/>
                      <a:pt x="762" y="2470"/>
                      <a:pt x="764" y="2469"/>
                    </a:cubicBezTo>
                    <a:cubicBezTo>
                      <a:pt x="897" y="2436"/>
                      <a:pt x="964" y="1869"/>
                      <a:pt x="1064" y="1869"/>
                    </a:cubicBezTo>
                    <a:cubicBezTo>
                      <a:pt x="1164" y="1836"/>
                      <a:pt x="3899" y="935"/>
                      <a:pt x="3899" y="935"/>
                    </a:cubicBezTo>
                    <a:lnTo>
                      <a:pt x="34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5293125" y="3027600"/>
                <a:ext cx="117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69" extrusionOk="0">
                    <a:moveTo>
                      <a:pt x="0" y="1"/>
                    </a:moveTo>
                    <a:lnTo>
                      <a:pt x="467" y="968"/>
                    </a:lnTo>
                    <a:cubicBezTo>
                      <a:pt x="367" y="635"/>
                      <a:pt x="200" y="30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5386825" y="3050125"/>
                <a:ext cx="60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3722" extrusionOk="0">
                    <a:moveTo>
                      <a:pt x="1489" y="1"/>
                    </a:moveTo>
                    <a:cubicBezTo>
                      <a:pt x="1489" y="1"/>
                      <a:pt x="589" y="2869"/>
                      <a:pt x="555" y="2936"/>
                    </a:cubicBezTo>
                    <a:cubicBezTo>
                      <a:pt x="522" y="3003"/>
                      <a:pt x="122" y="3069"/>
                      <a:pt x="88" y="3236"/>
                    </a:cubicBezTo>
                    <a:cubicBezTo>
                      <a:pt x="1" y="3440"/>
                      <a:pt x="909" y="3721"/>
                      <a:pt x="1205" y="3721"/>
                    </a:cubicBezTo>
                    <a:cubicBezTo>
                      <a:pt x="1247" y="3721"/>
                      <a:pt x="1277" y="3716"/>
                      <a:pt x="1289" y="3703"/>
                    </a:cubicBezTo>
                    <a:cubicBezTo>
                      <a:pt x="1356" y="3570"/>
                      <a:pt x="1022" y="3136"/>
                      <a:pt x="1056" y="3036"/>
                    </a:cubicBezTo>
                    <a:cubicBezTo>
                      <a:pt x="1122" y="2936"/>
                      <a:pt x="2423" y="367"/>
                      <a:pt x="2423" y="367"/>
                    </a:cubicBez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5390675" y="3132675"/>
                <a:ext cx="250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68" extrusionOk="0">
                    <a:moveTo>
                      <a:pt x="1" y="1"/>
                    </a:moveTo>
                    <a:lnTo>
                      <a:pt x="1002" y="368"/>
                    </a:lnTo>
                    <a:cubicBezTo>
                      <a:pt x="701" y="168"/>
                      <a:pt x="368" y="6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5499100" y="3045950"/>
                <a:ext cx="624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724" extrusionOk="0">
                    <a:moveTo>
                      <a:pt x="934" y="1"/>
                    </a:moveTo>
                    <a:lnTo>
                      <a:pt x="0" y="434"/>
                    </a:lnTo>
                    <a:cubicBezTo>
                      <a:pt x="0" y="434"/>
                      <a:pt x="1401" y="3070"/>
                      <a:pt x="1435" y="3136"/>
                    </a:cubicBezTo>
                    <a:cubicBezTo>
                      <a:pt x="1435" y="3203"/>
                      <a:pt x="1235" y="3537"/>
                      <a:pt x="1301" y="3670"/>
                    </a:cubicBezTo>
                    <a:cubicBezTo>
                      <a:pt x="1317" y="3707"/>
                      <a:pt x="1359" y="3723"/>
                      <a:pt x="1417" y="3723"/>
                    </a:cubicBezTo>
                    <a:cubicBezTo>
                      <a:pt x="1723" y="3723"/>
                      <a:pt x="2497" y="3277"/>
                      <a:pt x="2469" y="3136"/>
                    </a:cubicBezTo>
                    <a:cubicBezTo>
                      <a:pt x="2435" y="3003"/>
                      <a:pt x="1902" y="2936"/>
                      <a:pt x="1868" y="2836"/>
                    </a:cubicBezTo>
                    <a:cubicBezTo>
                      <a:pt x="1835" y="2736"/>
                      <a:pt x="934" y="1"/>
                      <a:pt x="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5534125" y="3126850"/>
                <a:ext cx="242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435" extrusionOk="0">
                    <a:moveTo>
                      <a:pt x="968" y="0"/>
                    </a:moveTo>
                    <a:lnTo>
                      <a:pt x="968" y="0"/>
                    </a:lnTo>
                    <a:cubicBezTo>
                      <a:pt x="634" y="67"/>
                      <a:pt x="301" y="234"/>
                      <a:pt x="0" y="434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5556650" y="2983400"/>
                <a:ext cx="949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342" extrusionOk="0">
                    <a:moveTo>
                      <a:pt x="367" y="1"/>
                    </a:moveTo>
                    <a:lnTo>
                      <a:pt x="0" y="968"/>
                    </a:lnTo>
                    <a:cubicBezTo>
                      <a:pt x="0" y="968"/>
                      <a:pt x="2869" y="1836"/>
                      <a:pt x="2935" y="1869"/>
                    </a:cubicBezTo>
                    <a:cubicBezTo>
                      <a:pt x="3002" y="1902"/>
                      <a:pt x="3069" y="2303"/>
                      <a:pt x="3236" y="2336"/>
                    </a:cubicBezTo>
                    <a:cubicBezTo>
                      <a:pt x="3245" y="2340"/>
                      <a:pt x="3254" y="2342"/>
                      <a:pt x="3263" y="2342"/>
                    </a:cubicBezTo>
                    <a:cubicBezTo>
                      <a:pt x="3495" y="2342"/>
                      <a:pt x="3799" y="1199"/>
                      <a:pt x="3703" y="1135"/>
                    </a:cubicBezTo>
                    <a:cubicBezTo>
                      <a:pt x="3691" y="1129"/>
                      <a:pt x="3676" y="1126"/>
                      <a:pt x="3658" y="1126"/>
                    </a:cubicBezTo>
                    <a:cubicBezTo>
                      <a:pt x="3496" y="1126"/>
                      <a:pt x="3137" y="1371"/>
                      <a:pt x="3048" y="1371"/>
                    </a:cubicBezTo>
                    <a:cubicBezTo>
                      <a:pt x="3043" y="1371"/>
                      <a:pt x="3039" y="1370"/>
                      <a:pt x="3036" y="1369"/>
                    </a:cubicBezTo>
                    <a:cubicBezTo>
                      <a:pt x="2935" y="1302"/>
                      <a:pt x="367" y="1"/>
                      <a:pt x="3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5639200" y="3015100"/>
                <a:ext cx="92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002" extrusionOk="0">
                    <a:moveTo>
                      <a:pt x="367" y="1"/>
                    </a:moveTo>
                    <a:lnTo>
                      <a:pt x="367" y="1"/>
                    </a:lnTo>
                    <a:cubicBezTo>
                      <a:pt x="167" y="301"/>
                      <a:pt x="67" y="634"/>
                      <a:pt x="0" y="1001"/>
                    </a:cubicBez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5552475" y="2869975"/>
                <a:ext cx="983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470" extrusionOk="0">
                    <a:moveTo>
                      <a:pt x="3176" y="1"/>
                    </a:moveTo>
                    <a:cubicBezTo>
                      <a:pt x="3173" y="1"/>
                      <a:pt x="3171" y="1"/>
                      <a:pt x="3169" y="1"/>
                    </a:cubicBezTo>
                    <a:cubicBezTo>
                      <a:pt x="3036" y="35"/>
                      <a:pt x="2936" y="602"/>
                      <a:pt x="2836" y="635"/>
                    </a:cubicBezTo>
                    <a:cubicBezTo>
                      <a:pt x="2736" y="635"/>
                      <a:pt x="0" y="1536"/>
                      <a:pt x="0" y="1536"/>
                    </a:cubicBezTo>
                    <a:lnTo>
                      <a:pt x="434" y="2470"/>
                    </a:lnTo>
                    <a:cubicBezTo>
                      <a:pt x="434" y="2470"/>
                      <a:pt x="3036" y="1069"/>
                      <a:pt x="3136" y="1069"/>
                    </a:cubicBezTo>
                    <a:cubicBezTo>
                      <a:pt x="3141" y="1066"/>
                      <a:pt x="3148" y="1065"/>
                      <a:pt x="3156" y="1065"/>
                    </a:cubicBezTo>
                    <a:cubicBezTo>
                      <a:pt x="3238" y="1065"/>
                      <a:pt x="3459" y="1183"/>
                      <a:pt x="3601" y="1183"/>
                    </a:cubicBezTo>
                    <a:cubicBezTo>
                      <a:pt x="3627" y="1183"/>
                      <a:pt x="3650" y="1179"/>
                      <a:pt x="3670" y="1169"/>
                    </a:cubicBezTo>
                    <a:cubicBezTo>
                      <a:pt x="3932" y="1070"/>
                      <a:pt x="3321" y="1"/>
                      <a:pt x="3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5633350" y="2872500"/>
                <a:ext cx="117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" y="334"/>
                      <a:pt x="234" y="668"/>
                      <a:pt x="468" y="96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5341475" y="2836475"/>
                <a:ext cx="256875" cy="251625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0065" extrusionOk="0">
                    <a:moveTo>
                      <a:pt x="5141" y="0"/>
                    </a:moveTo>
                    <a:cubicBezTo>
                      <a:pt x="2933" y="0"/>
                      <a:pt x="887" y="1368"/>
                      <a:pt x="268" y="4043"/>
                    </a:cubicBezTo>
                    <a:cubicBezTo>
                      <a:pt x="1" y="5044"/>
                      <a:pt x="68" y="6111"/>
                      <a:pt x="435" y="7079"/>
                    </a:cubicBezTo>
                    <a:cubicBezTo>
                      <a:pt x="1002" y="8547"/>
                      <a:pt x="2369" y="9547"/>
                      <a:pt x="4070" y="9948"/>
                    </a:cubicBezTo>
                    <a:cubicBezTo>
                      <a:pt x="4424" y="10027"/>
                      <a:pt x="4774" y="10065"/>
                      <a:pt x="5117" y="10065"/>
                    </a:cubicBezTo>
                    <a:cubicBezTo>
                      <a:pt x="7368" y="10065"/>
                      <a:pt x="9325" y="8431"/>
                      <a:pt x="9875" y="6145"/>
                    </a:cubicBezTo>
                    <a:cubicBezTo>
                      <a:pt x="10275" y="4344"/>
                      <a:pt x="9775" y="2142"/>
                      <a:pt x="8073" y="908"/>
                    </a:cubicBezTo>
                    <a:cubicBezTo>
                      <a:pt x="7573" y="541"/>
                      <a:pt x="6973" y="274"/>
                      <a:pt x="6372" y="141"/>
                    </a:cubicBezTo>
                    <a:cubicBezTo>
                      <a:pt x="5962" y="47"/>
                      <a:pt x="5549" y="0"/>
                      <a:pt x="51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5352325" y="2859150"/>
                <a:ext cx="246025" cy="228950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158" extrusionOk="0">
                    <a:moveTo>
                      <a:pt x="7639" y="1"/>
                    </a:moveTo>
                    <a:lnTo>
                      <a:pt x="7639" y="1"/>
                    </a:lnTo>
                    <a:cubicBezTo>
                      <a:pt x="9107" y="2002"/>
                      <a:pt x="9307" y="5805"/>
                      <a:pt x="5971" y="7406"/>
                    </a:cubicBezTo>
                    <a:cubicBezTo>
                      <a:pt x="5347" y="7710"/>
                      <a:pt x="4722" y="7833"/>
                      <a:pt x="4118" y="7833"/>
                    </a:cubicBezTo>
                    <a:cubicBezTo>
                      <a:pt x="2403" y="7833"/>
                      <a:pt x="864" y="6838"/>
                      <a:pt x="1" y="6172"/>
                    </a:cubicBezTo>
                    <a:lnTo>
                      <a:pt x="1" y="6172"/>
                    </a:lnTo>
                    <a:cubicBezTo>
                      <a:pt x="568" y="7640"/>
                      <a:pt x="1935" y="8640"/>
                      <a:pt x="3636" y="9041"/>
                    </a:cubicBezTo>
                    <a:cubicBezTo>
                      <a:pt x="3990" y="9120"/>
                      <a:pt x="4340" y="9158"/>
                      <a:pt x="4683" y="9158"/>
                    </a:cubicBezTo>
                    <a:cubicBezTo>
                      <a:pt x="6934" y="9158"/>
                      <a:pt x="8891" y="7524"/>
                      <a:pt x="9441" y="5238"/>
                    </a:cubicBezTo>
                    <a:cubicBezTo>
                      <a:pt x="9841" y="3437"/>
                      <a:pt x="9341" y="1235"/>
                      <a:pt x="7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5444050" y="2795475"/>
                <a:ext cx="3840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3049" extrusionOk="0">
                    <a:moveTo>
                      <a:pt x="957" y="1"/>
                    </a:moveTo>
                    <a:cubicBezTo>
                      <a:pt x="871" y="1"/>
                      <a:pt x="784" y="5"/>
                      <a:pt x="701" y="13"/>
                    </a:cubicBezTo>
                    <a:cubicBezTo>
                      <a:pt x="368" y="46"/>
                      <a:pt x="34" y="113"/>
                      <a:pt x="34" y="179"/>
                    </a:cubicBezTo>
                    <a:cubicBezTo>
                      <a:pt x="1" y="346"/>
                      <a:pt x="568" y="713"/>
                      <a:pt x="535" y="780"/>
                    </a:cubicBezTo>
                    <a:cubicBezTo>
                      <a:pt x="535" y="880"/>
                      <a:pt x="301" y="2448"/>
                      <a:pt x="234" y="2915"/>
                    </a:cubicBezTo>
                    <a:lnTo>
                      <a:pt x="234" y="3048"/>
                    </a:lnTo>
                    <a:lnTo>
                      <a:pt x="1368" y="3048"/>
                    </a:lnTo>
                    <a:cubicBezTo>
                      <a:pt x="1368" y="3048"/>
                      <a:pt x="1135" y="813"/>
                      <a:pt x="1135" y="713"/>
                    </a:cubicBezTo>
                    <a:cubicBezTo>
                      <a:pt x="1135" y="613"/>
                      <a:pt x="1535" y="346"/>
                      <a:pt x="1535" y="179"/>
                    </a:cubicBezTo>
                    <a:cubicBezTo>
                      <a:pt x="1535" y="50"/>
                      <a:pt x="1255" y="1"/>
                      <a:pt x="9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5449050" y="2799100"/>
                <a:ext cx="30050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71" extrusionOk="0">
                    <a:moveTo>
                      <a:pt x="1202" y="1"/>
                    </a:moveTo>
                    <a:lnTo>
                      <a:pt x="1" y="34"/>
                    </a:lnTo>
                    <a:cubicBezTo>
                      <a:pt x="154" y="60"/>
                      <a:pt x="307" y="71"/>
                      <a:pt x="460" y="71"/>
                    </a:cubicBezTo>
                    <a:cubicBezTo>
                      <a:pt x="707" y="71"/>
                      <a:pt x="954" y="42"/>
                      <a:pt x="1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5444900" y="2795775"/>
                <a:ext cx="183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903" extrusionOk="0">
                    <a:moveTo>
                      <a:pt x="667" y="1"/>
                    </a:moveTo>
                    <a:lnTo>
                      <a:pt x="667" y="1"/>
                    </a:lnTo>
                    <a:cubicBezTo>
                      <a:pt x="334" y="34"/>
                      <a:pt x="34" y="101"/>
                      <a:pt x="34" y="167"/>
                    </a:cubicBezTo>
                    <a:cubicBezTo>
                      <a:pt x="0" y="334"/>
                      <a:pt x="534" y="701"/>
                      <a:pt x="534" y="801"/>
                    </a:cubicBezTo>
                    <a:cubicBezTo>
                      <a:pt x="501" y="868"/>
                      <a:pt x="267" y="2436"/>
                      <a:pt x="200" y="2903"/>
                    </a:cubicBezTo>
                    <a:cubicBezTo>
                      <a:pt x="234" y="2836"/>
                      <a:pt x="734" y="801"/>
                      <a:pt x="734" y="701"/>
                    </a:cubicBezTo>
                    <a:cubicBezTo>
                      <a:pt x="734" y="568"/>
                      <a:pt x="467" y="434"/>
                      <a:pt x="367" y="301"/>
                    </a:cubicBezTo>
                    <a:cubicBezTo>
                      <a:pt x="334" y="267"/>
                      <a:pt x="300" y="234"/>
                      <a:pt x="334" y="167"/>
                    </a:cubicBezTo>
                    <a:cubicBezTo>
                      <a:pt x="334" y="167"/>
                      <a:pt x="367" y="167"/>
                      <a:pt x="367" y="134"/>
                    </a:cubicBezTo>
                    <a:cubicBezTo>
                      <a:pt x="467" y="67"/>
                      <a:pt x="567" y="34"/>
                      <a:pt x="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5333975" y="2833300"/>
                <a:ext cx="759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970" extrusionOk="0">
                    <a:moveTo>
                      <a:pt x="1048" y="1"/>
                    </a:moveTo>
                    <a:cubicBezTo>
                      <a:pt x="979" y="1"/>
                      <a:pt x="890" y="45"/>
                      <a:pt x="801" y="134"/>
                    </a:cubicBezTo>
                    <a:cubicBezTo>
                      <a:pt x="468" y="401"/>
                      <a:pt x="1" y="935"/>
                      <a:pt x="101" y="1068"/>
                    </a:cubicBezTo>
                    <a:cubicBezTo>
                      <a:pt x="133" y="1110"/>
                      <a:pt x="218" y="1123"/>
                      <a:pt x="322" y="1123"/>
                    </a:cubicBezTo>
                    <a:cubicBezTo>
                      <a:pt x="461" y="1123"/>
                      <a:pt x="633" y="1101"/>
                      <a:pt x="755" y="1101"/>
                    </a:cubicBezTo>
                    <a:cubicBezTo>
                      <a:pt x="829" y="1101"/>
                      <a:pt x="884" y="1109"/>
                      <a:pt x="901" y="1135"/>
                    </a:cubicBezTo>
                    <a:lnTo>
                      <a:pt x="2202" y="2936"/>
                    </a:lnTo>
                    <a:cubicBezTo>
                      <a:pt x="2202" y="2936"/>
                      <a:pt x="2202" y="2936"/>
                      <a:pt x="2236" y="2969"/>
                    </a:cubicBezTo>
                    <a:lnTo>
                      <a:pt x="3036" y="2169"/>
                    </a:lnTo>
                    <a:cubicBezTo>
                      <a:pt x="3036" y="2169"/>
                      <a:pt x="1268" y="735"/>
                      <a:pt x="1235" y="668"/>
                    </a:cubicBezTo>
                    <a:cubicBezTo>
                      <a:pt x="1168" y="601"/>
                      <a:pt x="1202" y="101"/>
                      <a:pt x="1135" y="34"/>
                    </a:cubicBezTo>
                    <a:cubicBezTo>
                      <a:pt x="1113" y="12"/>
                      <a:pt x="1083" y="1"/>
                      <a:pt x="10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5338150" y="2834975"/>
                <a:ext cx="20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68" extrusionOk="0">
                    <a:moveTo>
                      <a:pt x="834" y="0"/>
                    </a:moveTo>
                    <a:lnTo>
                      <a:pt x="0" y="868"/>
                    </a:lnTo>
                    <a:cubicBezTo>
                      <a:pt x="334" y="634"/>
                      <a:pt x="634" y="334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5333975" y="2836650"/>
                <a:ext cx="55075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769" extrusionOk="0">
                    <a:moveTo>
                      <a:pt x="768" y="0"/>
                    </a:moveTo>
                    <a:lnTo>
                      <a:pt x="768" y="0"/>
                    </a:lnTo>
                    <a:cubicBezTo>
                      <a:pt x="434" y="267"/>
                      <a:pt x="1" y="767"/>
                      <a:pt x="101" y="901"/>
                    </a:cubicBezTo>
                    <a:cubicBezTo>
                      <a:pt x="127" y="954"/>
                      <a:pt x="245" y="965"/>
                      <a:pt x="380" y="965"/>
                    </a:cubicBezTo>
                    <a:cubicBezTo>
                      <a:pt x="471" y="965"/>
                      <a:pt x="569" y="960"/>
                      <a:pt x="654" y="960"/>
                    </a:cubicBezTo>
                    <a:cubicBezTo>
                      <a:pt x="761" y="960"/>
                      <a:pt x="846" y="967"/>
                      <a:pt x="868" y="1001"/>
                    </a:cubicBezTo>
                    <a:lnTo>
                      <a:pt x="2202" y="2769"/>
                    </a:lnTo>
                    <a:cubicBezTo>
                      <a:pt x="1835" y="2068"/>
                      <a:pt x="1435" y="1368"/>
                      <a:pt x="1001" y="701"/>
                    </a:cubicBezTo>
                    <a:cubicBezTo>
                      <a:pt x="975" y="683"/>
                      <a:pt x="935" y="677"/>
                      <a:pt x="888" y="677"/>
                    </a:cubicBezTo>
                    <a:cubicBezTo>
                      <a:pt x="783" y="677"/>
                      <a:pt x="641" y="708"/>
                      <a:pt x="538" y="708"/>
                    </a:cubicBezTo>
                    <a:cubicBezTo>
                      <a:pt x="512" y="708"/>
                      <a:pt x="488" y="706"/>
                      <a:pt x="468" y="701"/>
                    </a:cubicBezTo>
                    <a:cubicBezTo>
                      <a:pt x="434" y="667"/>
                      <a:pt x="434" y="634"/>
                      <a:pt x="434" y="601"/>
                    </a:cubicBezTo>
                    <a:cubicBezTo>
                      <a:pt x="434" y="567"/>
                      <a:pt x="468" y="500"/>
                      <a:pt x="468" y="467"/>
                    </a:cubicBezTo>
                    <a:cubicBezTo>
                      <a:pt x="534" y="300"/>
                      <a:pt x="668" y="134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5293950" y="2941725"/>
                <a:ext cx="784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1470" extrusionOk="0">
                    <a:moveTo>
                      <a:pt x="267" y="0"/>
                    </a:moveTo>
                    <a:cubicBezTo>
                      <a:pt x="267" y="0"/>
                      <a:pt x="234" y="33"/>
                      <a:pt x="234" y="33"/>
                    </a:cubicBezTo>
                    <a:cubicBezTo>
                      <a:pt x="1" y="234"/>
                      <a:pt x="134" y="1434"/>
                      <a:pt x="267" y="1468"/>
                    </a:cubicBezTo>
                    <a:cubicBezTo>
                      <a:pt x="272" y="1469"/>
                      <a:pt x="278" y="1469"/>
                      <a:pt x="283" y="1469"/>
                    </a:cubicBezTo>
                    <a:cubicBezTo>
                      <a:pt x="454" y="1469"/>
                      <a:pt x="772" y="967"/>
                      <a:pt x="901" y="967"/>
                    </a:cubicBezTo>
                    <a:lnTo>
                      <a:pt x="3136" y="1334"/>
                    </a:lnTo>
                    <a:lnTo>
                      <a:pt x="3136" y="200"/>
                    </a:lnTo>
                    <a:cubicBezTo>
                      <a:pt x="3136" y="200"/>
                      <a:pt x="901" y="400"/>
                      <a:pt x="801" y="400"/>
                    </a:cubicBezTo>
                    <a:cubicBezTo>
                      <a:pt x="701" y="400"/>
                      <a:pt x="468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5299800" y="2945050"/>
                <a:ext cx="25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02" extrusionOk="0">
                    <a:moveTo>
                      <a:pt x="0" y="1"/>
                    </a:moveTo>
                    <a:lnTo>
                      <a:pt x="33" y="1201"/>
                    </a:lnTo>
                    <a:cubicBezTo>
                      <a:pt x="100" y="801"/>
                      <a:pt x="67" y="40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5293950" y="2942550"/>
                <a:ext cx="784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1437" extrusionOk="0">
                    <a:moveTo>
                      <a:pt x="201" y="0"/>
                    </a:moveTo>
                    <a:cubicBezTo>
                      <a:pt x="1" y="201"/>
                      <a:pt x="134" y="1401"/>
                      <a:pt x="267" y="1435"/>
                    </a:cubicBezTo>
                    <a:cubicBezTo>
                      <a:pt x="272" y="1436"/>
                      <a:pt x="278" y="1436"/>
                      <a:pt x="283" y="1436"/>
                    </a:cubicBezTo>
                    <a:cubicBezTo>
                      <a:pt x="454" y="1436"/>
                      <a:pt x="772" y="934"/>
                      <a:pt x="901" y="934"/>
                    </a:cubicBezTo>
                    <a:lnTo>
                      <a:pt x="3136" y="1301"/>
                    </a:lnTo>
                    <a:cubicBezTo>
                      <a:pt x="3003" y="1268"/>
                      <a:pt x="1068" y="801"/>
                      <a:pt x="901" y="768"/>
                    </a:cubicBezTo>
                    <a:cubicBezTo>
                      <a:pt x="701" y="768"/>
                      <a:pt x="534" y="1035"/>
                      <a:pt x="401" y="1068"/>
                    </a:cubicBezTo>
                    <a:cubicBezTo>
                      <a:pt x="367" y="1068"/>
                      <a:pt x="334" y="1035"/>
                      <a:pt x="301" y="1001"/>
                    </a:cubicBezTo>
                    <a:cubicBezTo>
                      <a:pt x="267" y="968"/>
                      <a:pt x="267" y="934"/>
                      <a:pt x="234" y="901"/>
                    </a:cubicBezTo>
                    <a:cubicBezTo>
                      <a:pt x="101" y="601"/>
                      <a:pt x="101" y="301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5329150" y="3015100"/>
                <a:ext cx="79075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2940" extrusionOk="0">
                    <a:moveTo>
                      <a:pt x="2362" y="1"/>
                    </a:moveTo>
                    <a:cubicBezTo>
                      <a:pt x="2362" y="1"/>
                      <a:pt x="2162" y="234"/>
                      <a:pt x="1895" y="534"/>
                    </a:cubicBezTo>
                    <a:cubicBezTo>
                      <a:pt x="1495" y="1035"/>
                      <a:pt x="928" y="1735"/>
                      <a:pt x="861" y="1802"/>
                    </a:cubicBezTo>
                    <a:cubicBezTo>
                      <a:pt x="844" y="1810"/>
                      <a:pt x="802" y="1812"/>
                      <a:pt x="747" y="1812"/>
                    </a:cubicBezTo>
                    <a:cubicBezTo>
                      <a:pt x="692" y="1812"/>
                      <a:pt x="623" y="1810"/>
                      <a:pt x="552" y="1810"/>
                    </a:cubicBezTo>
                    <a:cubicBezTo>
                      <a:pt x="411" y="1810"/>
                      <a:pt x="260" y="1818"/>
                      <a:pt x="194" y="1869"/>
                    </a:cubicBezTo>
                    <a:cubicBezTo>
                      <a:pt x="1" y="2094"/>
                      <a:pt x="1049" y="2939"/>
                      <a:pt x="1213" y="2939"/>
                    </a:cubicBezTo>
                    <a:cubicBezTo>
                      <a:pt x="1219" y="2939"/>
                      <a:pt x="1224" y="2938"/>
                      <a:pt x="1228" y="2936"/>
                    </a:cubicBezTo>
                    <a:cubicBezTo>
                      <a:pt x="1294" y="2869"/>
                      <a:pt x="1294" y="2803"/>
                      <a:pt x="1294" y="2769"/>
                    </a:cubicBezTo>
                    <a:cubicBezTo>
                      <a:pt x="1328" y="2569"/>
                      <a:pt x="1261" y="2169"/>
                      <a:pt x="1328" y="2135"/>
                    </a:cubicBezTo>
                    <a:lnTo>
                      <a:pt x="3162" y="801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5335650" y="3065125"/>
                <a:ext cx="217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35" extrusionOk="0">
                    <a:moveTo>
                      <a:pt x="0" y="1"/>
                    </a:moveTo>
                    <a:lnTo>
                      <a:pt x="868" y="835"/>
                    </a:lnTo>
                    <a:cubicBezTo>
                      <a:pt x="634" y="501"/>
                      <a:pt x="334" y="20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5329150" y="3028450"/>
                <a:ext cx="473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406" extrusionOk="0">
                    <a:moveTo>
                      <a:pt x="1895" y="0"/>
                    </a:moveTo>
                    <a:lnTo>
                      <a:pt x="1895" y="0"/>
                    </a:lnTo>
                    <a:cubicBezTo>
                      <a:pt x="1495" y="501"/>
                      <a:pt x="928" y="1201"/>
                      <a:pt x="861" y="1268"/>
                    </a:cubicBezTo>
                    <a:cubicBezTo>
                      <a:pt x="844" y="1276"/>
                      <a:pt x="802" y="1278"/>
                      <a:pt x="747" y="1278"/>
                    </a:cubicBezTo>
                    <a:cubicBezTo>
                      <a:pt x="692" y="1278"/>
                      <a:pt x="623" y="1276"/>
                      <a:pt x="552" y="1276"/>
                    </a:cubicBezTo>
                    <a:cubicBezTo>
                      <a:pt x="411" y="1276"/>
                      <a:pt x="260" y="1284"/>
                      <a:pt x="194" y="1335"/>
                    </a:cubicBezTo>
                    <a:cubicBezTo>
                      <a:pt x="1" y="1560"/>
                      <a:pt x="1049" y="2405"/>
                      <a:pt x="1213" y="2405"/>
                    </a:cubicBezTo>
                    <a:cubicBezTo>
                      <a:pt x="1219" y="2405"/>
                      <a:pt x="1224" y="2404"/>
                      <a:pt x="1228" y="2402"/>
                    </a:cubicBezTo>
                    <a:cubicBezTo>
                      <a:pt x="1294" y="2335"/>
                      <a:pt x="1294" y="2269"/>
                      <a:pt x="1294" y="2235"/>
                    </a:cubicBezTo>
                    <a:lnTo>
                      <a:pt x="1294" y="2235"/>
                    </a:lnTo>
                    <a:cubicBezTo>
                      <a:pt x="1294" y="2269"/>
                      <a:pt x="1261" y="2302"/>
                      <a:pt x="1228" y="2302"/>
                    </a:cubicBezTo>
                    <a:cubicBezTo>
                      <a:pt x="1211" y="2319"/>
                      <a:pt x="1194" y="2327"/>
                      <a:pt x="1178" y="2327"/>
                    </a:cubicBezTo>
                    <a:cubicBezTo>
                      <a:pt x="1161" y="2327"/>
                      <a:pt x="1144" y="2319"/>
                      <a:pt x="1128" y="2302"/>
                    </a:cubicBezTo>
                    <a:lnTo>
                      <a:pt x="1061" y="2269"/>
                    </a:lnTo>
                    <a:cubicBezTo>
                      <a:pt x="961" y="2168"/>
                      <a:pt x="861" y="2102"/>
                      <a:pt x="794" y="2002"/>
                    </a:cubicBezTo>
                    <a:cubicBezTo>
                      <a:pt x="727" y="1902"/>
                      <a:pt x="627" y="1802"/>
                      <a:pt x="594" y="1701"/>
                    </a:cubicBezTo>
                    <a:cubicBezTo>
                      <a:pt x="561" y="1668"/>
                      <a:pt x="561" y="1635"/>
                      <a:pt x="561" y="1601"/>
                    </a:cubicBezTo>
                    <a:cubicBezTo>
                      <a:pt x="594" y="1468"/>
                      <a:pt x="861" y="1468"/>
                      <a:pt x="994" y="1435"/>
                    </a:cubicBezTo>
                    <a:cubicBezTo>
                      <a:pt x="1328" y="968"/>
                      <a:pt x="1628" y="501"/>
                      <a:pt x="18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5442400" y="3051800"/>
                <a:ext cx="37550" cy="761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046" extrusionOk="0">
                    <a:moveTo>
                      <a:pt x="167" y="0"/>
                    </a:moveTo>
                    <a:cubicBezTo>
                      <a:pt x="167" y="0"/>
                      <a:pt x="200" y="200"/>
                      <a:pt x="234" y="501"/>
                    </a:cubicBezTo>
                    <a:cubicBezTo>
                      <a:pt x="300" y="1168"/>
                      <a:pt x="400" y="2269"/>
                      <a:pt x="400" y="2369"/>
                    </a:cubicBezTo>
                    <a:cubicBezTo>
                      <a:pt x="400" y="2469"/>
                      <a:pt x="0" y="2635"/>
                      <a:pt x="0" y="2869"/>
                    </a:cubicBezTo>
                    <a:cubicBezTo>
                      <a:pt x="0" y="2998"/>
                      <a:pt x="254" y="3045"/>
                      <a:pt x="554" y="3045"/>
                    </a:cubicBezTo>
                    <a:cubicBezTo>
                      <a:pt x="798" y="3045"/>
                      <a:pt x="1073" y="3014"/>
                      <a:pt x="1268" y="2969"/>
                    </a:cubicBezTo>
                    <a:cubicBezTo>
                      <a:pt x="1401" y="2936"/>
                      <a:pt x="1501" y="2902"/>
                      <a:pt x="1501" y="2869"/>
                    </a:cubicBezTo>
                    <a:cubicBezTo>
                      <a:pt x="1501" y="2702"/>
                      <a:pt x="967" y="2369"/>
                      <a:pt x="967" y="2269"/>
                    </a:cubicBez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5445725" y="3122825"/>
                <a:ext cx="3005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5" extrusionOk="0">
                    <a:moveTo>
                      <a:pt x="698" y="1"/>
                    </a:moveTo>
                    <a:cubicBezTo>
                      <a:pt x="466" y="1"/>
                      <a:pt x="233" y="37"/>
                      <a:pt x="1" y="95"/>
                    </a:cubicBezTo>
                    <a:lnTo>
                      <a:pt x="1201" y="61"/>
                    </a:lnTo>
                    <a:cubicBezTo>
                      <a:pt x="1034" y="19"/>
                      <a:pt x="866" y="1"/>
                      <a:pt x="6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5442400" y="3064300"/>
                <a:ext cx="31700" cy="636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546" extrusionOk="0">
                    <a:moveTo>
                      <a:pt x="234" y="1"/>
                    </a:moveTo>
                    <a:lnTo>
                      <a:pt x="234" y="1"/>
                    </a:lnTo>
                    <a:cubicBezTo>
                      <a:pt x="300" y="668"/>
                      <a:pt x="400" y="1769"/>
                      <a:pt x="400" y="1869"/>
                    </a:cubicBezTo>
                    <a:cubicBezTo>
                      <a:pt x="400" y="1969"/>
                      <a:pt x="0" y="2135"/>
                      <a:pt x="0" y="2369"/>
                    </a:cubicBezTo>
                    <a:cubicBezTo>
                      <a:pt x="0" y="2498"/>
                      <a:pt x="254" y="2545"/>
                      <a:pt x="554" y="2545"/>
                    </a:cubicBezTo>
                    <a:cubicBezTo>
                      <a:pt x="798" y="2545"/>
                      <a:pt x="1073" y="2514"/>
                      <a:pt x="1268" y="2469"/>
                    </a:cubicBezTo>
                    <a:cubicBezTo>
                      <a:pt x="1001" y="2469"/>
                      <a:pt x="767" y="2436"/>
                      <a:pt x="534" y="2402"/>
                    </a:cubicBezTo>
                    <a:cubicBezTo>
                      <a:pt x="500" y="2369"/>
                      <a:pt x="434" y="2369"/>
                      <a:pt x="367" y="2336"/>
                    </a:cubicBezTo>
                    <a:lnTo>
                      <a:pt x="334" y="2336"/>
                    </a:lnTo>
                    <a:cubicBezTo>
                      <a:pt x="267" y="2236"/>
                      <a:pt x="567" y="1902"/>
                      <a:pt x="567" y="1869"/>
                    </a:cubicBezTo>
                    <a:cubicBezTo>
                      <a:pt x="601" y="1802"/>
                      <a:pt x="367" y="60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5514950" y="3015925"/>
                <a:ext cx="75075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994" extrusionOk="0">
                    <a:moveTo>
                      <a:pt x="834" y="1"/>
                    </a:moveTo>
                    <a:lnTo>
                      <a:pt x="0" y="835"/>
                    </a:lnTo>
                    <a:lnTo>
                      <a:pt x="100" y="902"/>
                    </a:lnTo>
                    <a:cubicBezTo>
                      <a:pt x="501" y="1202"/>
                      <a:pt x="1768" y="2269"/>
                      <a:pt x="1835" y="2336"/>
                    </a:cubicBezTo>
                    <a:cubicBezTo>
                      <a:pt x="1868" y="2403"/>
                      <a:pt x="1801" y="2836"/>
                      <a:pt x="1902" y="2970"/>
                    </a:cubicBezTo>
                    <a:cubicBezTo>
                      <a:pt x="1923" y="2986"/>
                      <a:pt x="1949" y="2993"/>
                      <a:pt x="1978" y="2993"/>
                    </a:cubicBezTo>
                    <a:cubicBezTo>
                      <a:pt x="2130" y="2993"/>
                      <a:pt x="2373" y="2788"/>
                      <a:pt x="2569" y="2536"/>
                    </a:cubicBezTo>
                    <a:cubicBezTo>
                      <a:pt x="2802" y="2269"/>
                      <a:pt x="3002" y="2002"/>
                      <a:pt x="2969" y="1936"/>
                    </a:cubicBezTo>
                    <a:cubicBezTo>
                      <a:pt x="2929" y="1882"/>
                      <a:pt x="2804" y="1872"/>
                      <a:pt x="2663" y="1872"/>
                    </a:cubicBezTo>
                    <a:cubicBezTo>
                      <a:pt x="2570" y="1872"/>
                      <a:pt x="2469" y="1876"/>
                      <a:pt x="2383" y="1876"/>
                    </a:cubicBezTo>
                    <a:cubicBezTo>
                      <a:pt x="2276" y="1876"/>
                      <a:pt x="2191" y="1869"/>
                      <a:pt x="2168" y="1836"/>
                    </a:cubicBezTo>
                    <a:lnTo>
                      <a:pt x="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5565800" y="3066800"/>
                <a:ext cx="208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902" extrusionOk="0">
                    <a:moveTo>
                      <a:pt x="835" y="1"/>
                    </a:moveTo>
                    <a:lnTo>
                      <a:pt x="835" y="1"/>
                    </a:lnTo>
                    <a:cubicBezTo>
                      <a:pt x="501" y="234"/>
                      <a:pt x="234" y="534"/>
                      <a:pt x="1" y="901"/>
                    </a:cubicBezTo>
                    <a:lnTo>
                      <a:pt x="8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5517450" y="3038450"/>
                <a:ext cx="61725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093" extrusionOk="0">
                    <a:moveTo>
                      <a:pt x="0" y="1"/>
                    </a:moveTo>
                    <a:cubicBezTo>
                      <a:pt x="401" y="301"/>
                      <a:pt x="1668" y="1368"/>
                      <a:pt x="1735" y="1435"/>
                    </a:cubicBezTo>
                    <a:cubicBezTo>
                      <a:pt x="1768" y="1502"/>
                      <a:pt x="1701" y="1935"/>
                      <a:pt x="1802" y="2069"/>
                    </a:cubicBezTo>
                    <a:cubicBezTo>
                      <a:pt x="1823" y="2085"/>
                      <a:pt x="1849" y="2092"/>
                      <a:pt x="1878" y="2092"/>
                    </a:cubicBezTo>
                    <a:cubicBezTo>
                      <a:pt x="2030" y="2092"/>
                      <a:pt x="2273" y="1887"/>
                      <a:pt x="2469" y="1635"/>
                    </a:cubicBezTo>
                    <a:lnTo>
                      <a:pt x="2469" y="1635"/>
                    </a:lnTo>
                    <a:cubicBezTo>
                      <a:pt x="2369" y="1735"/>
                      <a:pt x="2269" y="1802"/>
                      <a:pt x="2135" y="1835"/>
                    </a:cubicBezTo>
                    <a:lnTo>
                      <a:pt x="2035" y="1835"/>
                    </a:lnTo>
                    <a:cubicBezTo>
                      <a:pt x="1902" y="1835"/>
                      <a:pt x="1935" y="1435"/>
                      <a:pt x="1935" y="1301"/>
                    </a:cubicBezTo>
                    <a:cubicBezTo>
                      <a:pt x="1335" y="834"/>
                      <a:pt x="667" y="40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5552475" y="2944175"/>
                <a:ext cx="7925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1504" extrusionOk="0">
                    <a:moveTo>
                      <a:pt x="2853" y="1"/>
                    </a:moveTo>
                    <a:cubicBezTo>
                      <a:pt x="2682" y="1"/>
                      <a:pt x="2366" y="503"/>
                      <a:pt x="2269" y="503"/>
                    </a:cubicBezTo>
                    <a:lnTo>
                      <a:pt x="467" y="236"/>
                    </a:lnTo>
                    <a:lnTo>
                      <a:pt x="0" y="169"/>
                    </a:lnTo>
                    <a:lnTo>
                      <a:pt x="0" y="1336"/>
                    </a:lnTo>
                    <a:cubicBezTo>
                      <a:pt x="0" y="1336"/>
                      <a:pt x="2202" y="1103"/>
                      <a:pt x="2369" y="1103"/>
                    </a:cubicBezTo>
                    <a:cubicBezTo>
                      <a:pt x="2402" y="1103"/>
                      <a:pt x="2469" y="1203"/>
                      <a:pt x="2569" y="1303"/>
                    </a:cubicBezTo>
                    <a:cubicBezTo>
                      <a:pt x="2669" y="1403"/>
                      <a:pt x="2769" y="1503"/>
                      <a:pt x="2869" y="1503"/>
                    </a:cubicBezTo>
                    <a:cubicBezTo>
                      <a:pt x="3169" y="1503"/>
                      <a:pt x="3036" y="36"/>
                      <a:pt x="2869" y="2"/>
                    </a:cubicBezTo>
                    <a:cubicBezTo>
                      <a:pt x="2864" y="1"/>
                      <a:pt x="2859" y="1"/>
                      <a:pt x="2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5622525" y="2948375"/>
                <a:ext cx="335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236" extrusionOk="0">
                    <a:moveTo>
                      <a:pt x="100" y="1"/>
                    </a:moveTo>
                    <a:cubicBezTo>
                      <a:pt x="0" y="401"/>
                      <a:pt x="34" y="835"/>
                      <a:pt x="134" y="1235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5564975" y="2945025"/>
                <a:ext cx="667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1470" extrusionOk="0">
                    <a:moveTo>
                      <a:pt x="2356" y="0"/>
                    </a:moveTo>
                    <a:cubicBezTo>
                      <a:pt x="2214" y="0"/>
                      <a:pt x="1866" y="502"/>
                      <a:pt x="1769" y="502"/>
                    </a:cubicBezTo>
                    <a:lnTo>
                      <a:pt x="1" y="235"/>
                    </a:lnTo>
                    <a:lnTo>
                      <a:pt x="1" y="235"/>
                    </a:lnTo>
                    <a:cubicBezTo>
                      <a:pt x="534" y="368"/>
                      <a:pt x="1502" y="635"/>
                      <a:pt x="1702" y="669"/>
                    </a:cubicBezTo>
                    <a:cubicBezTo>
                      <a:pt x="1712" y="670"/>
                      <a:pt x="1723" y="671"/>
                      <a:pt x="1734" y="671"/>
                    </a:cubicBezTo>
                    <a:cubicBezTo>
                      <a:pt x="1930" y="671"/>
                      <a:pt x="2176" y="402"/>
                      <a:pt x="2302" y="402"/>
                    </a:cubicBezTo>
                    <a:cubicBezTo>
                      <a:pt x="2336" y="402"/>
                      <a:pt x="2336" y="402"/>
                      <a:pt x="2369" y="435"/>
                    </a:cubicBezTo>
                    <a:cubicBezTo>
                      <a:pt x="2402" y="502"/>
                      <a:pt x="2402" y="535"/>
                      <a:pt x="2436" y="602"/>
                    </a:cubicBezTo>
                    <a:cubicBezTo>
                      <a:pt x="2469" y="802"/>
                      <a:pt x="2469" y="969"/>
                      <a:pt x="2436" y="1169"/>
                    </a:cubicBezTo>
                    <a:cubicBezTo>
                      <a:pt x="2402" y="1169"/>
                      <a:pt x="2402" y="1202"/>
                      <a:pt x="2402" y="1236"/>
                    </a:cubicBezTo>
                    <a:cubicBezTo>
                      <a:pt x="2369" y="1236"/>
                      <a:pt x="2369" y="1236"/>
                      <a:pt x="2336" y="1269"/>
                    </a:cubicBezTo>
                    <a:lnTo>
                      <a:pt x="2069" y="1269"/>
                    </a:lnTo>
                    <a:cubicBezTo>
                      <a:pt x="2169" y="1369"/>
                      <a:pt x="2269" y="1469"/>
                      <a:pt x="2369" y="1469"/>
                    </a:cubicBezTo>
                    <a:cubicBezTo>
                      <a:pt x="2669" y="1469"/>
                      <a:pt x="2536" y="35"/>
                      <a:pt x="2369" y="2"/>
                    </a:cubicBezTo>
                    <a:cubicBezTo>
                      <a:pt x="2365" y="1"/>
                      <a:pt x="2361" y="0"/>
                      <a:pt x="2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5517450" y="2835525"/>
                <a:ext cx="75900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2948" extrusionOk="0">
                    <a:moveTo>
                      <a:pt x="1936" y="0"/>
                    </a:moveTo>
                    <a:cubicBezTo>
                      <a:pt x="1921" y="0"/>
                      <a:pt x="1910" y="4"/>
                      <a:pt x="1902" y="12"/>
                    </a:cubicBezTo>
                    <a:cubicBezTo>
                      <a:pt x="1768" y="78"/>
                      <a:pt x="1902" y="712"/>
                      <a:pt x="1835" y="779"/>
                    </a:cubicBezTo>
                    <a:lnTo>
                      <a:pt x="167" y="2013"/>
                    </a:lnTo>
                    <a:lnTo>
                      <a:pt x="0" y="2147"/>
                    </a:lnTo>
                    <a:lnTo>
                      <a:pt x="801" y="2947"/>
                    </a:lnTo>
                    <a:cubicBezTo>
                      <a:pt x="801" y="2947"/>
                      <a:pt x="2235" y="1179"/>
                      <a:pt x="2302" y="1113"/>
                    </a:cubicBezTo>
                    <a:cubicBezTo>
                      <a:pt x="2313" y="1107"/>
                      <a:pt x="2333" y="1105"/>
                      <a:pt x="2360" y="1105"/>
                    </a:cubicBezTo>
                    <a:cubicBezTo>
                      <a:pt x="2428" y="1105"/>
                      <a:pt x="2539" y="1118"/>
                      <a:pt x="2648" y="1118"/>
                    </a:cubicBezTo>
                    <a:cubicBezTo>
                      <a:pt x="2764" y="1118"/>
                      <a:pt x="2878" y="1104"/>
                      <a:pt x="2936" y="1046"/>
                    </a:cubicBezTo>
                    <a:cubicBezTo>
                      <a:pt x="3036" y="946"/>
                      <a:pt x="2836" y="679"/>
                      <a:pt x="2569" y="412"/>
                    </a:cubicBezTo>
                    <a:cubicBezTo>
                      <a:pt x="2333" y="206"/>
                      <a:pt x="2046" y="0"/>
                      <a:pt x="1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5567475" y="2837475"/>
                <a:ext cx="225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835" extrusionOk="0">
                    <a:moveTo>
                      <a:pt x="1" y="0"/>
                    </a:moveTo>
                    <a:cubicBezTo>
                      <a:pt x="234" y="334"/>
                      <a:pt x="534" y="634"/>
                      <a:pt x="901" y="83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5521625" y="2835525"/>
                <a:ext cx="6005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014" extrusionOk="0">
                    <a:moveTo>
                      <a:pt x="1769" y="0"/>
                    </a:moveTo>
                    <a:cubicBezTo>
                      <a:pt x="1754" y="0"/>
                      <a:pt x="1743" y="4"/>
                      <a:pt x="1735" y="12"/>
                    </a:cubicBezTo>
                    <a:cubicBezTo>
                      <a:pt x="1601" y="112"/>
                      <a:pt x="1768" y="712"/>
                      <a:pt x="1668" y="779"/>
                    </a:cubicBezTo>
                    <a:lnTo>
                      <a:pt x="0" y="2013"/>
                    </a:lnTo>
                    <a:cubicBezTo>
                      <a:pt x="67" y="1980"/>
                      <a:pt x="1801" y="1046"/>
                      <a:pt x="1868" y="946"/>
                    </a:cubicBezTo>
                    <a:cubicBezTo>
                      <a:pt x="1968" y="846"/>
                      <a:pt x="1868" y="545"/>
                      <a:pt x="1868" y="379"/>
                    </a:cubicBezTo>
                    <a:cubicBezTo>
                      <a:pt x="1901" y="312"/>
                      <a:pt x="1935" y="312"/>
                      <a:pt x="2001" y="312"/>
                    </a:cubicBezTo>
                    <a:lnTo>
                      <a:pt x="2068" y="312"/>
                    </a:lnTo>
                    <a:cubicBezTo>
                      <a:pt x="2202" y="312"/>
                      <a:pt x="2302" y="379"/>
                      <a:pt x="2402" y="412"/>
                    </a:cubicBezTo>
                    <a:cubicBezTo>
                      <a:pt x="2166" y="206"/>
                      <a:pt x="1879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5410700" y="3028600"/>
                <a:ext cx="183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89" extrusionOk="0">
                    <a:moveTo>
                      <a:pt x="239" y="1"/>
                    </a:moveTo>
                    <a:cubicBezTo>
                      <a:pt x="145" y="1"/>
                      <a:pt x="73" y="36"/>
                      <a:pt x="34" y="94"/>
                    </a:cubicBezTo>
                    <a:cubicBezTo>
                      <a:pt x="1" y="194"/>
                      <a:pt x="101" y="361"/>
                      <a:pt x="267" y="428"/>
                    </a:cubicBezTo>
                    <a:cubicBezTo>
                      <a:pt x="351" y="470"/>
                      <a:pt x="429" y="488"/>
                      <a:pt x="496" y="488"/>
                    </a:cubicBezTo>
                    <a:cubicBezTo>
                      <a:pt x="590" y="488"/>
                      <a:pt x="662" y="453"/>
                      <a:pt x="701" y="395"/>
                    </a:cubicBezTo>
                    <a:cubicBezTo>
                      <a:pt x="734" y="294"/>
                      <a:pt x="668" y="128"/>
                      <a:pt x="468" y="61"/>
                    </a:cubicBezTo>
                    <a:cubicBezTo>
                      <a:pt x="384" y="19"/>
                      <a:pt x="306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5399225" y="3024125"/>
                <a:ext cx="273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11" extrusionOk="0">
                    <a:moveTo>
                      <a:pt x="529" y="0"/>
                    </a:moveTo>
                    <a:cubicBezTo>
                      <a:pt x="279" y="0"/>
                      <a:pt x="0" y="116"/>
                      <a:pt x="59" y="440"/>
                    </a:cubicBezTo>
                    <a:cubicBezTo>
                      <a:pt x="91" y="784"/>
                      <a:pt x="590" y="1010"/>
                      <a:pt x="954" y="1010"/>
                    </a:cubicBezTo>
                    <a:cubicBezTo>
                      <a:pt x="979" y="1010"/>
                      <a:pt x="1003" y="1009"/>
                      <a:pt x="1027" y="1007"/>
                    </a:cubicBezTo>
                    <a:cubicBezTo>
                      <a:pt x="1060" y="1007"/>
                      <a:pt x="1093" y="940"/>
                      <a:pt x="1027" y="940"/>
                    </a:cubicBezTo>
                    <a:cubicBezTo>
                      <a:pt x="760" y="907"/>
                      <a:pt x="526" y="807"/>
                      <a:pt x="326" y="607"/>
                    </a:cubicBezTo>
                    <a:cubicBezTo>
                      <a:pt x="226" y="507"/>
                      <a:pt x="159" y="340"/>
                      <a:pt x="226" y="207"/>
                    </a:cubicBezTo>
                    <a:cubicBezTo>
                      <a:pt x="293" y="6"/>
                      <a:pt x="460" y="6"/>
                      <a:pt x="626" y="6"/>
                    </a:cubicBezTo>
                    <a:cubicBezTo>
                      <a:pt x="595" y="3"/>
                      <a:pt x="562" y="0"/>
                      <a:pt x="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5420700" y="2882300"/>
                <a:ext cx="2422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52" extrusionOk="0">
                    <a:moveTo>
                      <a:pt x="599" y="0"/>
                    </a:moveTo>
                    <a:cubicBezTo>
                      <a:pt x="557" y="0"/>
                      <a:pt x="514" y="3"/>
                      <a:pt x="468" y="9"/>
                    </a:cubicBezTo>
                    <a:cubicBezTo>
                      <a:pt x="201" y="42"/>
                      <a:pt x="1" y="176"/>
                      <a:pt x="34" y="309"/>
                    </a:cubicBezTo>
                    <a:cubicBezTo>
                      <a:pt x="34" y="391"/>
                      <a:pt x="192" y="451"/>
                      <a:pt x="397" y="451"/>
                    </a:cubicBezTo>
                    <a:cubicBezTo>
                      <a:pt x="441" y="451"/>
                      <a:pt x="487" y="448"/>
                      <a:pt x="535" y="442"/>
                    </a:cubicBezTo>
                    <a:cubicBezTo>
                      <a:pt x="768" y="409"/>
                      <a:pt x="968" y="276"/>
                      <a:pt x="968" y="176"/>
                    </a:cubicBezTo>
                    <a:cubicBezTo>
                      <a:pt x="941" y="65"/>
                      <a:pt x="798" y="0"/>
                      <a:pt x="5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5408200" y="2876675"/>
                <a:ext cx="242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968" y="0"/>
                    </a:moveTo>
                    <a:cubicBezTo>
                      <a:pt x="668" y="0"/>
                      <a:pt x="234" y="167"/>
                      <a:pt x="134" y="467"/>
                    </a:cubicBezTo>
                    <a:cubicBezTo>
                      <a:pt x="0" y="901"/>
                      <a:pt x="501" y="968"/>
                      <a:pt x="801" y="968"/>
                    </a:cubicBezTo>
                    <a:cubicBezTo>
                      <a:pt x="834" y="968"/>
                      <a:pt x="834" y="934"/>
                      <a:pt x="801" y="901"/>
                    </a:cubicBezTo>
                    <a:cubicBezTo>
                      <a:pt x="668" y="901"/>
                      <a:pt x="534" y="868"/>
                      <a:pt x="401" y="801"/>
                    </a:cubicBezTo>
                    <a:cubicBezTo>
                      <a:pt x="267" y="701"/>
                      <a:pt x="234" y="501"/>
                      <a:pt x="334" y="367"/>
                    </a:cubicBezTo>
                    <a:cubicBezTo>
                      <a:pt x="467" y="167"/>
                      <a:pt x="701" y="34"/>
                      <a:pt x="968" y="34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5518275" y="2917525"/>
                <a:ext cx="17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435" extrusionOk="0">
                    <a:moveTo>
                      <a:pt x="368" y="1"/>
                    </a:moveTo>
                    <a:cubicBezTo>
                      <a:pt x="167" y="1"/>
                      <a:pt x="1" y="101"/>
                      <a:pt x="1" y="201"/>
                    </a:cubicBezTo>
                    <a:cubicBezTo>
                      <a:pt x="1" y="334"/>
                      <a:pt x="134" y="434"/>
                      <a:pt x="334" y="434"/>
                    </a:cubicBezTo>
                    <a:cubicBezTo>
                      <a:pt x="534" y="434"/>
                      <a:pt x="701" y="334"/>
                      <a:pt x="701" y="234"/>
                    </a:cubicBezTo>
                    <a:cubicBezTo>
                      <a:pt x="701" y="101"/>
                      <a:pt x="568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5505775" y="2914200"/>
                <a:ext cx="22525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40" extrusionOk="0">
                    <a:moveTo>
                      <a:pt x="667" y="0"/>
                    </a:moveTo>
                    <a:lnTo>
                      <a:pt x="667" y="0"/>
                    </a:lnTo>
                    <a:cubicBezTo>
                      <a:pt x="434" y="34"/>
                      <a:pt x="34" y="200"/>
                      <a:pt x="100" y="501"/>
                    </a:cubicBezTo>
                    <a:cubicBezTo>
                      <a:pt x="130" y="801"/>
                      <a:pt x="485" y="939"/>
                      <a:pt x="751" y="939"/>
                    </a:cubicBezTo>
                    <a:cubicBezTo>
                      <a:pt x="780" y="939"/>
                      <a:pt x="808" y="938"/>
                      <a:pt x="834" y="934"/>
                    </a:cubicBezTo>
                    <a:cubicBezTo>
                      <a:pt x="901" y="934"/>
                      <a:pt x="901" y="834"/>
                      <a:pt x="834" y="834"/>
                    </a:cubicBezTo>
                    <a:cubicBezTo>
                      <a:pt x="634" y="768"/>
                      <a:pt x="434" y="701"/>
                      <a:pt x="300" y="567"/>
                    </a:cubicBezTo>
                    <a:cubicBezTo>
                      <a:pt x="0" y="267"/>
                      <a:pt x="434" y="10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5381525" y="3000925"/>
                <a:ext cx="133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35" extrusionOk="0">
                    <a:moveTo>
                      <a:pt x="267" y="0"/>
                    </a:moveTo>
                    <a:cubicBezTo>
                      <a:pt x="133" y="0"/>
                      <a:pt x="0" y="67"/>
                      <a:pt x="0" y="167"/>
                    </a:cubicBezTo>
                    <a:cubicBezTo>
                      <a:pt x="0" y="234"/>
                      <a:pt x="100" y="334"/>
                      <a:pt x="267" y="334"/>
                    </a:cubicBezTo>
                    <a:cubicBezTo>
                      <a:pt x="400" y="334"/>
                      <a:pt x="534" y="267"/>
                      <a:pt x="534" y="167"/>
                    </a:cubicBezTo>
                    <a:cubicBezTo>
                      <a:pt x="534" y="101"/>
                      <a:pt x="434" y="0"/>
                      <a:pt x="2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5371500" y="2998425"/>
                <a:ext cx="167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08" extrusionOk="0">
                    <a:moveTo>
                      <a:pt x="534" y="0"/>
                    </a:moveTo>
                    <a:cubicBezTo>
                      <a:pt x="334" y="0"/>
                      <a:pt x="34" y="134"/>
                      <a:pt x="67" y="367"/>
                    </a:cubicBezTo>
                    <a:cubicBezTo>
                      <a:pt x="97" y="601"/>
                      <a:pt x="331" y="707"/>
                      <a:pt x="546" y="707"/>
                    </a:cubicBezTo>
                    <a:cubicBezTo>
                      <a:pt x="576" y="707"/>
                      <a:pt x="606" y="705"/>
                      <a:pt x="635" y="701"/>
                    </a:cubicBezTo>
                    <a:cubicBezTo>
                      <a:pt x="668" y="701"/>
                      <a:pt x="668" y="634"/>
                      <a:pt x="635" y="634"/>
                    </a:cubicBezTo>
                    <a:cubicBezTo>
                      <a:pt x="468" y="601"/>
                      <a:pt x="334" y="534"/>
                      <a:pt x="201" y="434"/>
                    </a:cubicBezTo>
                    <a:cubicBezTo>
                      <a:pt x="1" y="201"/>
                      <a:pt x="334" y="67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5535800" y="3003275"/>
                <a:ext cx="225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549" extrusionOk="0">
                    <a:moveTo>
                      <a:pt x="494" y="0"/>
                    </a:moveTo>
                    <a:cubicBezTo>
                      <a:pt x="462" y="0"/>
                      <a:pt x="431" y="2"/>
                      <a:pt x="400" y="7"/>
                    </a:cubicBezTo>
                    <a:cubicBezTo>
                      <a:pt x="167" y="73"/>
                      <a:pt x="0" y="207"/>
                      <a:pt x="33" y="340"/>
                    </a:cubicBezTo>
                    <a:cubicBezTo>
                      <a:pt x="33" y="479"/>
                      <a:pt x="196" y="549"/>
                      <a:pt x="385" y="549"/>
                    </a:cubicBezTo>
                    <a:cubicBezTo>
                      <a:pt x="423" y="549"/>
                      <a:pt x="462" y="546"/>
                      <a:pt x="500" y="540"/>
                    </a:cubicBezTo>
                    <a:cubicBezTo>
                      <a:pt x="734" y="507"/>
                      <a:pt x="901" y="340"/>
                      <a:pt x="901" y="207"/>
                    </a:cubicBezTo>
                    <a:cubicBezTo>
                      <a:pt x="901" y="91"/>
                      <a:pt x="699" y="0"/>
                      <a:pt x="4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5523275" y="3002600"/>
                <a:ext cx="2755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970" extrusionOk="0">
                    <a:moveTo>
                      <a:pt x="568" y="0"/>
                    </a:moveTo>
                    <a:cubicBezTo>
                      <a:pt x="334" y="167"/>
                      <a:pt x="1" y="434"/>
                      <a:pt x="234" y="734"/>
                    </a:cubicBezTo>
                    <a:cubicBezTo>
                      <a:pt x="354" y="893"/>
                      <a:pt x="533" y="969"/>
                      <a:pt x="721" y="969"/>
                    </a:cubicBezTo>
                    <a:cubicBezTo>
                      <a:pt x="849" y="969"/>
                      <a:pt x="981" y="935"/>
                      <a:pt x="1102" y="867"/>
                    </a:cubicBezTo>
                    <a:cubicBezTo>
                      <a:pt x="1102" y="867"/>
                      <a:pt x="1102" y="834"/>
                      <a:pt x="1102" y="834"/>
                    </a:cubicBezTo>
                    <a:cubicBezTo>
                      <a:pt x="1039" y="843"/>
                      <a:pt x="979" y="847"/>
                      <a:pt x="920" y="847"/>
                    </a:cubicBezTo>
                    <a:cubicBezTo>
                      <a:pt x="761" y="847"/>
                      <a:pt x="614" y="816"/>
                      <a:pt x="468" y="767"/>
                    </a:cubicBezTo>
                    <a:cubicBezTo>
                      <a:pt x="67" y="567"/>
                      <a:pt x="334" y="200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2156700" y="3963775"/>
                <a:ext cx="58950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917" extrusionOk="0">
                    <a:moveTo>
                      <a:pt x="1152" y="1"/>
                    </a:moveTo>
                    <a:cubicBezTo>
                      <a:pt x="1128" y="1"/>
                      <a:pt x="1111" y="5"/>
                      <a:pt x="1102" y="14"/>
                    </a:cubicBezTo>
                    <a:cubicBezTo>
                      <a:pt x="1035" y="147"/>
                      <a:pt x="1302" y="614"/>
                      <a:pt x="1235" y="715"/>
                    </a:cubicBezTo>
                    <a:lnTo>
                      <a:pt x="1" y="2449"/>
                    </a:lnTo>
                    <a:lnTo>
                      <a:pt x="868" y="2916"/>
                    </a:lnTo>
                    <a:cubicBezTo>
                      <a:pt x="868" y="2916"/>
                      <a:pt x="1702" y="948"/>
                      <a:pt x="1736" y="881"/>
                    </a:cubicBezTo>
                    <a:cubicBezTo>
                      <a:pt x="1769" y="815"/>
                      <a:pt x="2169" y="781"/>
                      <a:pt x="2236" y="648"/>
                    </a:cubicBezTo>
                    <a:cubicBezTo>
                      <a:pt x="2357" y="435"/>
                      <a:pt x="1399" y="1"/>
                      <a:pt x="1152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2187575" y="3965775"/>
                <a:ext cx="242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468" extrusionOk="0">
                    <a:moveTo>
                      <a:pt x="0" y="1"/>
                    </a:moveTo>
                    <a:cubicBezTo>
                      <a:pt x="300" y="201"/>
                      <a:pt x="601" y="368"/>
                      <a:pt x="968" y="46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2156700" y="3963775"/>
                <a:ext cx="58950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917" extrusionOk="0">
                    <a:moveTo>
                      <a:pt x="1152" y="1"/>
                    </a:moveTo>
                    <a:cubicBezTo>
                      <a:pt x="1128" y="1"/>
                      <a:pt x="1111" y="5"/>
                      <a:pt x="1102" y="14"/>
                    </a:cubicBezTo>
                    <a:cubicBezTo>
                      <a:pt x="1035" y="147"/>
                      <a:pt x="1302" y="614"/>
                      <a:pt x="1235" y="715"/>
                    </a:cubicBezTo>
                    <a:lnTo>
                      <a:pt x="1" y="2449"/>
                    </a:lnTo>
                    <a:lnTo>
                      <a:pt x="868" y="2916"/>
                    </a:lnTo>
                    <a:cubicBezTo>
                      <a:pt x="868" y="2916"/>
                      <a:pt x="1702" y="948"/>
                      <a:pt x="1736" y="881"/>
                    </a:cubicBezTo>
                    <a:cubicBezTo>
                      <a:pt x="1769" y="815"/>
                      <a:pt x="2169" y="781"/>
                      <a:pt x="2236" y="648"/>
                    </a:cubicBezTo>
                    <a:cubicBezTo>
                      <a:pt x="2357" y="435"/>
                      <a:pt x="1399" y="1"/>
                      <a:pt x="1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2059150" y="3953000"/>
                <a:ext cx="47550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947" extrusionOk="0">
                    <a:moveTo>
                      <a:pt x="1091" y="1"/>
                    </a:moveTo>
                    <a:cubicBezTo>
                      <a:pt x="738" y="1"/>
                      <a:pt x="0" y="339"/>
                      <a:pt x="0" y="445"/>
                    </a:cubicBezTo>
                    <a:cubicBezTo>
                      <a:pt x="34" y="578"/>
                      <a:pt x="567" y="712"/>
                      <a:pt x="601" y="812"/>
                    </a:cubicBezTo>
                    <a:cubicBezTo>
                      <a:pt x="601" y="912"/>
                      <a:pt x="934" y="2947"/>
                      <a:pt x="934" y="2947"/>
                    </a:cubicBezTo>
                    <a:lnTo>
                      <a:pt x="1902" y="2680"/>
                    </a:lnTo>
                    <a:cubicBezTo>
                      <a:pt x="1902" y="2680"/>
                      <a:pt x="1101" y="679"/>
                      <a:pt x="1068" y="612"/>
                    </a:cubicBezTo>
                    <a:cubicBezTo>
                      <a:pt x="1068" y="512"/>
                      <a:pt x="1301" y="212"/>
                      <a:pt x="1268" y="78"/>
                    </a:cubicBezTo>
                    <a:cubicBezTo>
                      <a:pt x="1247" y="23"/>
                      <a:pt x="1182" y="1"/>
                      <a:pt x="1091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2062475" y="3954100"/>
                <a:ext cx="250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35" extrusionOk="0">
                    <a:moveTo>
                      <a:pt x="1001" y="1"/>
                    </a:moveTo>
                    <a:lnTo>
                      <a:pt x="1" y="334"/>
                    </a:lnTo>
                    <a:cubicBezTo>
                      <a:pt x="334" y="301"/>
                      <a:pt x="701" y="168"/>
                      <a:pt x="10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059150" y="3953000"/>
                <a:ext cx="47550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947" extrusionOk="0">
                    <a:moveTo>
                      <a:pt x="1091" y="1"/>
                    </a:moveTo>
                    <a:cubicBezTo>
                      <a:pt x="738" y="1"/>
                      <a:pt x="0" y="339"/>
                      <a:pt x="0" y="445"/>
                    </a:cubicBezTo>
                    <a:cubicBezTo>
                      <a:pt x="34" y="578"/>
                      <a:pt x="567" y="712"/>
                      <a:pt x="601" y="812"/>
                    </a:cubicBezTo>
                    <a:cubicBezTo>
                      <a:pt x="601" y="912"/>
                      <a:pt x="934" y="2947"/>
                      <a:pt x="934" y="2947"/>
                    </a:cubicBezTo>
                    <a:lnTo>
                      <a:pt x="1902" y="2680"/>
                    </a:lnTo>
                    <a:cubicBezTo>
                      <a:pt x="1902" y="2680"/>
                      <a:pt x="1101" y="679"/>
                      <a:pt x="1068" y="612"/>
                    </a:cubicBezTo>
                    <a:cubicBezTo>
                      <a:pt x="1068" y="512"/>
                      <a:pt x="1301" y="212"/>
                      <a:pt x="1268" y="78"/>
                    </a:cubicBezTo>
                    <a:cubicBezTo>
                      <a:pt x="1247" y="23"/>
                      <a:pt x="1182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1967600" y="4023900"/>
                <a:ext cx="757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2280" extrusionOk="0">
                    <a:moveTo>
                      <a:pt x="687" y="0"/>
                    </a:moveTo>
                    <a:cubicBezTo>
                      <a:pt x="441" y="0"/>
                      <a:pt x="0" y="1050"/>
                      <a:pt x="126" y="1145"/>
                    </a:cubicBezTo>
                    <a:cubicBezTo>
                      <a:pt x="138" y="1152"/>
                      <a:pt x="154" y="1156"/>
                      <a:pt x="174" y="1156"/>
                    </a:cubicBezTo>
                    <a:cubicBezTo>
                      <a:pt x="313" y="1156"/>
                      <a:pt x="636" y="1001"/>
                      <a:pt x="756" y="1001"/>
                    </a:cubicBezTo>
                    <a:cubicBezTo>
                      <a:pt x="773" y="1001"/>
                      <a:pt x="786" y="1004"/>
                      <a:pt x="793" y="1011"/>
                    </a:cubicBezTo>
                    <a:lnTo>
                      <a:pt x="2528" y="2279"/>
                    </a:lnTo>
                    <a:lnTo>
                      <a:pt x="3028" y="1378"/>
                    </a:lnTo>
                    <a:cubicBezTo>
                      <a:pt x="3028" y="1378"/>
                      <a:pt x="1027" y="544"/>
                      <a:pt x="960" y="511"/>
                    </a:cubicBezTo>
                    <a:cubicBezTo>
                      <a:pt x="894" y="478"/>
                      <a:pt x="860" y="77"/>
                      <a:pt x="727" y="11"/>
                    </a:cubicBezTo>
                    <a:cubicBezTo>
                      <a:pt x="714" y="4"/>
                      <a:pt x="701" y="0"/>
                      <a:pt x="687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1971575" y="4025825"/>
                <a:ext cx="1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35" extrusionOk="0">
                    <a:moveTo>
                      <a:pt x="468" y="0"/>
                    </a:moveTo>
                    <a:lnTo>
                      <a:pt x="1" y="934"/>
                    </a:lnTo>
                    <a:cubicBezTo>
                      <a:pt x="201" y="668"/>
                      <a:pt x="368" y="3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1967600" y="4023900"/>
                <a:ext cx="757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2280" extrusionOk="0">
                    <a:moveTo>
                      <a:pt x="687" y="0"/>
                    </a:moveTo>
                    <a:cubicBezTo>
                      <a:pt x="441" y="0"/>
                      <a:pt x="0" y="1050"/>
                      <a:pt x="126" y="1145"/>
                    </a:cubicBezTo>
                    <a:cubicBezTo>
                      <a:pt x="138" y="1152"/>
                      <a:pt x="154" y="1156"/>
                      <a:pt x="174" y="1156"/>
                    </a:cubicBezTo>
                    <a:cubicBezTo>
                      <a:pt x="313" y="1156"/>
                      <a:pt x="636" y="1001"/>
                      <a:pt x="756" y="1001"/>
                    </a:cubicBezTo>
                    <a:cubicBezTo>
                      <a:pt x="773" y="1001"/>
                      <a:pt x="786" y="1004"/>
                      <a:pt x="793" y="1011"/>
                    </a:cubicBezTo>
                    <a:lnTo>
                      <a:pt x="2528" y="2279"/>
                    </a:lnTo>
                    <a:lnTo>
                      <a:pt x="3028" y="1378"/>
                    </a:lnTo>
                    <a:cubicBezTo>
                      <a:pt x="3028" y="1378"/>
                      <a:pt x="1027" y="544"/>
                      <a:pt x="960" y="511"/>
                    </a:cubicBezTo>
                    <a:cubicBezTo>
                      <a:pt x="894" y="478"/>
                      <a:pt x="860" y="77"/>
                      <a:pt x="727" y="11"/>
                    </a:cubicBezTo>
                    <a:cubicBezTo>
                      <a:pt x="714" y="4"/>
                      <a:pt x="701" y="0"/>
                      <a:pt x="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1954150" y="4130900"/>
                <a:ext cx="791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870" extrusionOk="0">
                    <a:moveTo>
                      <a:pt x="2866" y="0"/>
                    </a:moveTo>
                    <a:cubicBezTo>
                      <a:pt x="2866" y="0"/>
                      <a:pt x="864" y="801"/>
                      <a:pt x="798" y="834"/>
                    </a:cubicBezTo>
                    <a:cubicBezTo>
                      <a:pt x="709" y="834"/>
                      <a:pt x="462" y="624"/>
                      <a:pt x="314" y="624"/>
                    </a:cubicBezTo>
                    <a:cubicBezTo>
                      <a:pt x="296" y="624"/>
                      <a:pt x="279" y="627"/>
                      <a:pt x="264" y="634"/>
                    </a:cubicBezTo>
                    <a:cubicBezTo>
                      <a:pt x="1" y="700"/>
                      <a:pt x="484" y="1869"/>
                      <a:pt x="625" y="1869"/>
                    </a:cubicBezTo>
                    <a:cubicBezTo>
                      <a:pt x="627" y="1869"/>
                      <a:pt x="629" y="1869"/>
                      <a:pt x="631" y="1868"/>
                    </a:cubicBezTo>
                    <a:cubicBezTo>
                      <a:pt x="764" y="1868"/>
                      <a:pt x="931" y="1301"/>
                      <a:pt x="998" y="1301"/>
                    </a:cubicBezTo>
                    <a:lnTo>
                      <a:pt x="3166" y="968"/>
                    </a:lnTo>
                    <a:lnTo>
                      <a:pt x="2866" y="0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1959900" y="4150075"/>
                <a:ext cx="83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02" extrusionOk="0">
                    <a:moveTo>
                      <a:pt x="1" y="1"/>
                    </a:moveTo>
                    <a:lnTo>
                      <a:pt x="334" y="1001"/>
                    </a:lnTo>
                    <a:cubicBezTo>
                      <a:pt x="301" y="634"/>
                      <a:pt x="201" y="3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1954150" y="4130900"/>
                <a:ext cx="791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870" extrusionOk="0">
                    <a:moveTo>
                      <a:pt x="2866" y="0"/>
                    </a:moveTo>
                    <a:cubicBezTo>
                      <a:pt x="2866" y="0"/>
                      <a:pt x="864" y="801"/>
                      <a:pt x="798" y="834"/>
                    </a:cubicBezTo>
                    <a:cubicBezTo>
                      <a:pt x="709" y="834"/>
                      <a:pt x="462" y="624"/>
                      <a:pt x="314" y="624"/>
                    </a:cubicBezTo>
                    <a:cubicBezTo>
                      <a:pt x="296" y="624"/>
                      <a:pt x="279" y="627"/>
                      <a:pt x="264" y="634"/>
                    </a:cubicBezTo>
                    <a:cubicBezTo>
                      <a:pt x="1" y="700"/>
                      <a:pt x="484" y="1869"/>
                      <a:pt x="625" y="1869"/>
                    </a:cubicBezTo>
                    <a:cubicBezTo>
                      <a:pt x="627" y="1869"/>
                      <a:pt x="629" y="1869"/>
                      <a:pt x="631" y="1868"/>
                    </a:cubicBezTo>
                    <a:cubicBezTo>
                      <a:pt x="764" y="1868"/>
                      <a:pt x="931" y="1301"/>
                      <a:pt x="998" y="1301"/>
                    </a:cubicBezTo>
                    <a:lnTo>
                      <a:pt x="3166" y="968"/>
                    </a:lnTo>
                    <a:lnTo>
                      <a:pt x="2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2027700" y="4194275"/>
                <a:ext cx="5897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917" extrusionOk="0">
                    <a:moveTo>
                      <a:pt x="1492" y="1"/>
                    </a:moveTo>
                    <a:cubicBezTo>
                      <a:pt x="1492" y="1"/>
                      <a:pt x="658" y="2002"/>
                      <a:pt x="624" y="2069"/>
                    </a:cubicBezTo>
                    <a:cubicBezTo>
                      <a:pt x="591" y="2135"/>
                      <a:pt x="191" y="2169"/>
                      <a:pt x="91" y="2302"/>
                    </a:cubicBezTo>
                    <a:cubicBezTo>
                      <a:pt x="0" y="2514"/>
                      <a:pt x="949" y="2917"/>
                      <a:pt x="1203" y="2917"/>
                    </a:cubicBezTo>
                    <a:cubicBezTo>
                      <a:pt x="1230" y="2917"/>
                      <a:pt x="1249" y="2912"/>
                      <a:pt x="1258" y="2903"/>
                    </a:cubicBezTo>
                    <a:cubicBezTo>
                      <a:pt x="1325" y="2803"/>
                      <a:pt x="1058" y="2302"/>
                      <a:pt x="1125" y="2236"/>
                    </a:cubicBezTo>
                    <a:lnTo>
                      <a:pt x="2359" y="468"/>
                    </a:lnTo>
                    <a:lnTo>
                      <a:pt x="1492" y="1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2031625" y="4254325"/>
                <a:ext cx="242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468" extrusionOk="0">
                    <a:moveTo>
                      <a:pt x="0" y="0"/>
                    </a:moveTo>
                    <a:lnTo>
                      <a:pt x="968" y="467"/>
                    </a:lnTo>
                    <a:cubicBezTo>
                      <a:pt x="668" y="234"/>
                      <a:pt x="334" y="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2027700" y="4194275"/>
                <a:ext cx="5897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917" extrusionOk="0">
                    <a:moveTo>
                      <a:pt x="1492" y="1"/>
                    </a:moveTo>
                    <a:cubicBezTo>
                      <a:pt x="1492" y="1"/>
                      <a:pt x="658" y="2002"/>
                      <a:pt x="624" y="2069"/>
                    </a:cubicBezTo>
                    <a:cubicBezTo>
                      <a:pt x="591" y="2135"/>
                      <a:pt x="191" y="2169"/>
                      <a:pt x="91" y="2302"/>
                    </a:cubicBezTo>
                    <a:cubicBezTo>
                      <a:pt x="0" y="2514"/>
                      <a:pt x="949" y="2917"/>
                      <a:pt x="1203" y="2917"/>
                    </a:cubicBezTo>
                    <a:cubicBezTo>
                      <a:pt x="1230" y="2917"/>
                      <a:pt x="1249" y="2912"/>
                      <a:pt x="1258" y="2903"/>
                    </a:cubicBezTo>
                    <a:cubicBezTo>
                      <a:pt x="1325" y="2803"/>
                      <a:pt x="1058" y="2302"/>
                      <a:pt x="1125" y="2236"/>
                    </a:cubicBezTo>
                    <a:lnTo>
                      <a:pt x="2359" y="468"/>
                    </a:lnTo>
                    <a:lnTo>
                      <a:pt x="1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2136700" y="4204275"/>
                <a:ext cx="474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968" extrusionOk="0">
                    <a:moveTo>
                      <a:pt x="968" y="1"/>
                    </a:moveTo>
                    <a:lnTo>
                      <a:pt x="0" y="268"/>
                    </a:lnTo>
                    <a:cubicBezTo>
                      <a:pt x="0" y="268"/>
                      <a:pt x="801" y="2303"/>
                      <a:pt x="834" y="2369"/>
                    </a:cubicBezTo>
                    <a:cubicBezTo>
                      <a:pt x="834" y="2436"/>
                      <a:pt x="567" y="2736"/>
                      <a:pt x="634" y="2903"/>
                    </a:cubicBezTo>
                    <a:cubicBezTo>
                      <a:pt x="654" y="2948"/>
                      <a:pt x="714" y="2967"/>
                      <a:pt x="797" y="2967"/>
                    </a:cubicBezTo>
                    <a:cubicBezTo>
                      <a:pt x="1143" y="2967"/>
                      <a:pt x="1895" y="2644"/>
                      <a:pt x="1868" y="2536"/>
                    </a:cubicBezTo>
                    <a:cubicBezTo>
                      <a:pt x="1868" y="2369"/>
                      <a:pt x="1301" y="2236"/>
                      <a:pt x="1301" y="2136"/>
                    </a:cubicBezTo>
                    <a:cubicBezTo>
                      <a:pt x="1301" y="2036"/>
                      <a:pt x="968" y="1"/>
                      <a:pt x="968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2155050" y="4268500"/>
                <a:ext cx="258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34" extrusionOk="0">
                    <a:moveTo>
                      <a:pt x="1034" y="0"/>
                    </a:moveTo>
                    <a:cubicBezTo>
                      <a:pt x="667" y="34"/>
                      <a:pt x="300" y="167"/>
                      <a:pt x="0" y="334"/>
                    </a:cubicBez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2136700" y="4204275"/>
                <a:ext cx="474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968" extrusionOk="0">
                    <a:moveTo>
                      <a:pt x="968" y="1"/>
                    </a:moveTo>
                    <a:lnTo>
                      <a:pt x="0" y="268"/>
                    </a:lnTo>
                    <a:cubicBezTo>
                      <a:pt x="0" y="268"/>
                      <a:pt x="801" y="2303"/>
                      <a:pt x="834" y="2369"/>
                    </a:cubicBezTo>
                    <a:cubicBezTo>
                      <a:pt x="834" y="2436"/>
                      <a:pt x="567" y="2736"/>
                      <a:pt x="634" y="2903"/>
                    </a:cubicBezTo>
                    <a:cubicBezTo>
                      <a:pt x="654" y="2948"/>
                      <a:pt x="714" y="2967"/>
                      <a:pt x="797" y="2967"/>
                    </a:cubicBezTo>
                    <a:cubicBezTo>
                      <a:pt x="1143" y="2967"/>
                      <a:pt x="1895" y="2644"/>
                      <a:pt x="1868" y="2536"/>
                    </a:cubicBezTo>
                    <a:cubicBezTo>
                      <a:pt x="1868" y="2369"/>
                      <a:pt x="1301" y="2236"/>
                      <a:pt x="1301" y="2136"/>
                    </a:cubicBezTo>
                    <a:cubicBezTo>
                      <a:pt x="1301" y="2036"/>
                      <a:pt x="968" y="1"/>
                      <a:pt x="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2200075" y="4150925"/>
                <a:ext cx="74975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275" extrusionOk="0">
                    <a:moveTo>
                      <a:pt x="468" y="0"/>
                    </a:moveTo>
                    <a:lnTo>
                      <a:pt x="1" y="867"/>
                    </a:lnTo>
                    <a:cubicBezTo>
                      <a:pt x="1" y="867"/>
                      <a:pt x="2002" y="1701"/>
                      <a:pt x="2069" y="1735"/>
                    </a:cubicBezTo>
                    <a:cubicBezTo>
                      <a:pt x="2135" y="1801"/>
                      <a:pt x="2169" y="2202"/>
                      <a:pt x="2302" y="2268"/>
                    </a:cubicBezTo>
                    <a:cubicBezTo>
                      <a:pt x="2312" y="2272"/>
                      <a:pt x="2322" y="2274"/>
                      <a:pt x="2332" y="2274"/>
                    </a:cubicBezTo>
                    <a:cubicBezTo>
                      <a:pt x="2573" y="2274"/>
                      <a:pt x="2999" y="1198"/>
                      <a:pt x="2903" y="1134"/>
                    </a:cubicBezTo>
                    <a:cubicBezTo>
                      <a:pt x="2888" y="1120"/>
                      <a:pt x="2865" y="1114"/>
                      <a:pt x="2836" y="1114"/>
                    </a:cubicBezTo>
                    <a:cubicBezTo>
                      <a:pt x="2687" y="1114"/>
                      <a:pt x="2379" y="1277"/>
                      <a:pt x="2268" y="1277"/>
                    </a:cubicBezTo>
                    <a:cubicBezTo>
                      <a:pt x="2254" y="1277"/>
                      <a:pt x="2242" y="1274"/>
                      <a:pt x="2235" y="1268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2260125" y="4181775"/>
                <a:ext cx="117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68" extrusionOk="0">
                    <a:moveTo>
                      <a:pt x="467" y="0"/>
                    </a:moveTo>
                    <a:lnTo>
                      <a:pt x="467" y="0"/>
                    </a:lnTo>
                    <a:cubicBezTo>
                      <a:pt x="234" y="267"/>
                      <a:pt x="67" y="601"/>
                      <a:pt x="0" y="968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2200075" y="4150925"/>
                <a:ext cx="74975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275" extrusionOk="0">
                    <a:moveTo>
                      <a:pt x="468" y="0"/>
                    </a:moveTo>
                    <a:lnTo>
                      <a:pt x="1" y="867"/>
                    </a:lnTo>
                    <a:cubicBezTo>
                      <a:pt x="1" y="867"/>
                      <a:pt x="2002" y="1701"/>
                      <a:pt x="2069" y="1735"/>
                    </a:cubicBezTo>
                    <a:cubicBezTo>
                      <a:pt x="2135" y="1801"/>
                      <a:pt x="2169" y="2202"/>
                      <a:pt x="2302" y="2268"/>
                    </a:cubicBezTo>
                    <a:cubicBezTo>
                      <a:pt x="2312" y="2272"/>
                      <a:pt x="2322" y="2274"/>
                      <a:pt x="2332" y="2274"/>
                    </a:cubicBezTo>
                    <a:cubicBezTo>
                      <a:pt x="2573" y="2274"/>
                      <a:pt x="2999" y="1198"/>
                      <a:pt x="2903" y="1134"/>
                    </a:cubicBezTo>
                    <a:cubicBezTo>
                      <a:pt x="2888" y="1120"/>
                      <a:pt x="2865" y="1114"/>
                      <a:pt x="2836" y="1114"/>
                    </a:cubicBezTo>
                    <a:cubicBezTo>
                      <a:pt x="2687" y="1114"/>
                      <a:pt x="2379" y="1277"/>
                      <a:pt x="2268" y="1277"/>
                    </a:cubicBezTo>
                    <a:cubicBezTo>
                      <a:pt x="2254" y="1277"/>
                      <a:pt x="2242" y="1274"/>
                      <a:pt x="2235" y="1268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210075" y="4053350"/>
                <a:ext cx="7925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1902" extrusionOk="0">
                    <a:moveTo>
                      <a:pt x="2536" y="0"/>
                    </a:moveTo>
                    <a:cubicBezTo>
                      <a:pt x="2403" y="34"/>
                      <a:pt x="2236" y="601"/>
                      <a:pt x="2136" y="601"/>
                    </a:cubicBezTo>
                    <a:lnTo>
                      <a:pt x="1" y="934"/>
                    </a:lnTo>
                    <a:lnTo>
                      <a:pt x="301" y="1902"/>
                    </a:lnTo>
                    <a:cubicBezTo>
                      <a:pt x="301" y="1902"/>
                      <a:pt x="2302" y="1068"/>
                      <a:pt x="2369" y="1068"/>
                    </a:cubicBezTo>
                    <a:cubicBezTo>
                      <a:pt x="2373" y="1066"/>
                      <a:pt x="2378" y="1065"/>
                      <a:pt x="2384" y="1065"/>
                    </a:cubicBezTo>
                    <a:cubicBezTo>
                      <a:pt x="2469" y="1065"/>
                      <a:pt x="2740" y="1271"/>
                      <a:pt x="2877" y="1271"/>
                    </a:cubicBezTo>
                    <a:cubicBezTo>
                      <a:pt x="2886" y="1271"/>
                      <a:pt x="2895" y="1270"/>
                      <a:pt x="2903" y="1268"/>
                    </a:cubicBezTo>
                    <a:cubicBezTo>
                      <a:pt x="3170" y="1168"/>
                      <a:pt x="2669" y="0"/>
                      <a:pt x="2536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2274300" y="4056675"/>
                <a:ext cx="83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02" extrusionOk="0">
                    <a:moveTo>
                      <a:pt x="0" y="1"/>
                    </a:moveTo>
                    <a:cubicBezTo>
                      <a:pt x="34" y="334"/>
                      <a:pt x="167" y="701"/>
                      <a:pt x="334" y="10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2210075" y="4053350"/>
                <a:ext cx="7925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1902" extrusionOk="0">
                    <a:moveTo>
                      <a:pt x="2536" y="0"/>
                    </a:moveTo>
                    <a:cubicBezTo>
                      <a:pt x="2403" y="34"/>
                      <a:pt x="2236" y="601"/>
                      <a:pt x="2136" y="601"/>
                    </a:cubicBezTo>
                    <a:lnTo>
                      <a:pt x="1" y="934"/>
                    </a:lnTo>
                    <a:lnTo>
                      <a:pt x="301" y="1902"/>
                    </a:lnTo>
                    <a:cubicBezTo>
                      <a:pt x="301" y="1902"/>
                      <a:pt x="2302" y="1068"/>
                      <a:pt x="2369" y="1068"/>
                    </a:cubicBezTo>
                    <a:cubicBezTo>
                      <a:pt x="2373" y="1066"/>
                      <a:pt x="2378" y="1065"/>
                      <a:pt x="2384" y="1065"/>
                    </a:cubicBezTo>
                    <a:cubicBezTo>
                      <a:pt x="2469" y="1065"/>
                      <a:pt x="2740" y="1271"/>
                      <a:pt x="2877" y="1271"/>
                    </a:cubicBezTo>
                    <a:cubicBezTo>
                      <a:pt x="2886" y="1271"/>
                      <a:pt x="2895" y="1270"/>
                      <a:pt x="2903" y="1268"/>
                    </a:cubicBezTo>
                    <a:cubicBezTo>
                      <a:pt x="3170" y="1168"/>
                      <a:pt x="2669" y="0"/>
                      <a:pt x="2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>
                <a:off x="2145025" y="3933625"/>
                <a:ext cx="60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3722" extrusionOk="0">
                    <a:moveTo>
                      <a:pt x="1220" y="1"/>
                    </a:moveTo>
                    <a:cubicBezTo>
                      <a:pt x="1177" y="1"/>
                      <a:pt x="1148" y="7"/>
                      <a:pt x="1135" y="19"/>
                    </a:cubicBezTo>
                    <a:cubicBezTo>
                      <a:pt x="1068" y="153"/>
                      <a:pt x="1402" y="620"/>
                      <a:pt x="1369" y="686"/>
                    </a:cubicBezTo>
                    <a:cubicBezTo>
                      <a:pt x="1302" y="786"/>
                      <a:pt x="1" y="3355"/>
                      <a:pt x="1" y="3355"/>
                    </a:cubicBezTo>
                    <a:lnTo>
                      <a:pt x="968" y="3722"/>
                    </a:lnTo>
                    <a:cubicBezTo>
                      <a:pt x="968" y="3722"/>
                      <a:pt x="1836" y="853"/>
                      <a:pt x="1869" y="786"/>
                    </a:cubicBezTo>
                    <a:cubicBezTo>
                      <a:pt x="1902" y="720"/>
                      <a:pt x="2303" y="653"/>
                      <a:pt x="2336" y="486"/>
                    </a:cubicBezTo>
                    <a:cubicBezTo>
                      <a:pt x="2424" y="282"/>
                      <a:pt x="1515" y="1"/>
                      <a:pt x="1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2176725" y="3934925"/>
                <a:ext cx="250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6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01" y="201"/>
                      <a:pt x="634" y="301"/>
                      <a:pt x="1001" y="3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2030925" y="3937750"/>
                <a:ext cx="624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724" extrusionOk="0">
                    <a:moveTo>
                      <a:pt x="1080" y="1"/>
                    </a:moveTo>
                    <a:cubicBezTo>
                      <a:pt x="773" y="1"/>
                      <a:pt x="0" y="443"/>
                      <a:pt x="28" y="555"/>
                    </a:cubicBezTo>
                    <a:cubicBezTo>
                      <a:pt x="62" y="721"/>
                      <a:pt x="595" y="788"/>
                      <a:pt x="629" y="888"/>
                    </a:cubicBezTo>
                    <a:cubicBezTo>
                      <a:pt x="662" y="988"/>
                      <a:pt x="1563" y="3724"/>
                      <a:pt x="1563" y="3724"/>
                    </a:cubicBezTo>
                    <a:lnTo>
                      <a:pt x="2497" y="3290"/>
                    </a:lnTo>
                    <a:cubicBezTo>
                      <a:pt x="2497" y="3290"/>
                      <a:pt x="1096" y="688"/>
                      <a:pt x="1062" y="588"/>
                    </a:cubicBezTo>
                    <a:cubicBezTo>
                      <a:pt x="1062" y="521"/>
                      <a:pt x="1263" y="188"/>
                      <a:pt x="1196" y="54"/>
                    </a:cubicBezTo>
                    <a:cubicBezTo>
                      <a:pt x="1180" y="17"/>
                      <a:pt x="1138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2034125" y="3939100"/>
                <a:ext cx="242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468" extrusionOk="0">
                    <a:moveTo>
                      <a:pt x="968" y="0"/>
                    </a:moveTo>
                    <a:lnTo>
                      <a:pt x="0" y="467"/>
                    </a:lnTo>
                    <a:cubicBezTo>
                      <a:pt x="334" y="367"/>
                      <a:pt x="668" y="20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1940825" y="4034850"/>
                <a:ext cx="9500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342" extrusionOk="0">
                    <a:moveTo>
                      <a:pt x="535" y="0"/>
                    </a:moveTo>
                    <a:cubicBezTo>
                      <a:pt x="304" y="0"/>
                      <a:pt x="0" y="1111"/>
                      <a:pt x="97" y="1207"/>
                    </a:cubicBezTo>
                    <a:cubicBezTo>
                      <a:pt x="109" y="1213"/>
                      <a:pt x="124" y="1216"/>
                      <a:pt x="141" y="1216"/>
                    </a:cubicBezTo>
                    <a:cubicBezTo>
                      <a:pt x="303" y="1216"/>
                      <a:pt x="662" y="971"/>
                      <a:pt x="751" y="971"/>
                    </a:cubicBezTo>
                    <a:cubicBezTo>
                      <a:pt x="756" y="971"/>
                      <a:pt x="760" y="972"/>
                      <a:pt x="764" y="974"/>
                    </a:cubicBezTo>
                    <a:lnTo>
                      <a:pt x="3432" y="2341"/>
                    </a:lnTo>
                    <a:lnTo>
                      <a:pt x="3799" y="1374"/>
                    </a:lnTo>
                    <a:cubicBezTo>
                      <a:pt x="3799" y="1374"/>
                      <a:pt x="930" y="507"/>
                      <a:pt x="864" y="473"/>
                    </a:cubicBezTo>
                    <a:cubicBezTo>
                      <a:pt x="797" y="440"/>
                      <a:pt x="730" y="40"/>
                      <a:pt x="564" y="6"/>
                    </a:cubicBezTo>
                    <a:cubicBezTo>
                      <a:pt x="554" y="2"/>
                      <a:pt x="545" y="0"/>
                      <a:pt x="5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1944050" y="4036675"/>
                <a:ext cx="92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001" extrusionOk="0">
                    <a:moveTo>
                      <a:pt x="368" y="0"/>
                    </a:moveTo>
                    <a:lnTo>
                      <a:pt x="1" y="1001"/>
                    </a:lnTo>
                    <a:cubicBezTo>
                      <a:pt x="201" y="701"/>
                      <a:pt x="301" y="367"/>
                      <a:pt x="3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1941650" y="4145075"/>
                <a:ext cx="983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470" extrusionOk="0">
                    <a:moveTo>
                      <a:pt x="3499" y="1"/>
                    </a:moveTo>
                    <a:cubicBezTo>
                      <a:pt x="3499" y="1"/>
                      <a:pt x="897" y="1402"/>
                      <a:pt x="797" y="1402"/>
                    </a:cubicBezTo>
                    <a:cubicBezTo>
                      <a:pt x="792" y="1404"/>
                      <a:pt x="785" y="1405"/>
                      <a:pt x="777" y="1405"/>
                    </a:cubicBezTo>
                    <a:cubicBezTo>
                      <a:pt x="688" y="1405"/>
                      <a:pt x="435" y="1264"/>
                      <a:pt x="298" y="1264"/>
                    </a:cubicBezTo>
                    <a:cubicBezTo>
                      <a:pt x="286" y="1264"/>
                      <a:pt x="274" y="1266"/>
                      <a:pt x="264" y="1268"/>
                    </a:cubicBezTo>
                    <a:cubicBezTo>
                      <a:pt x="1" y="1400"/>
                      <a:pt x="612" y="2470"/>
                      <a:pt x="758" y="2470"/>
                    </a:cubicBezTo>
                    <a:cubicBezTo>
                      <a:pt x="760" y="2470"/>
                      <a:pt x="762" y="2469"/>
                      <a:pt x="764" y="2469"/>
                    </a:cubicBezTo>
                    <a:cubicBezTo>
                      <a:pt x="897" y="2436"/>
                      <a:pt x="998" y="1869"/>
                      <a:pt x="1098" y="1835"/>
                    </a:cubicBezTo>
                    <a:cubicBezTo>
                      <a:pt x="1198" y="1835"/>
                      <a:pt x="3933" y="935"/>
                      <a:pt x="3933" y="935"/>
                    </a:cubicBezTo>
                    <a:lnTo>
                      <a:pt x="34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1947400" y="4180100"/>
                <a:ext cx="125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968" extrusionOk="0">
                    <a:moveTo>
                      <a:pt x="0" y="1"/>
                    </a:moveTo>
                    <a:lnTo>
                      <a:pt x="501" y="968"/>
                    </a:lnTo>
                    <a:cubicBezTo>
                      <a:pt x="401" y="601"/>
                      <a:pt x="234" y="30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2041950" y="4202625"/>
                <a:ext cx="605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722" extrusionOk="0">
                    <a:moveTo>
                      <a:pt x="1455" y="0"/>
                    </a:moveTo>
                    <a:cubicBezTo>
                      <a:pt x="1455" y="0"/>
                      <a:pt x="588" y="2836"/>
                      <a:pt x="555" y="2902"/>
                    </a:cubicBezTo>
                    <a:cubicBezTo>
                      <a:pt x="521" y="3002"/>
                      <a:pt x="121" y="3069"/>
                      <a:pt x="88" y="3236"/>
                    </a:cubicBezTo>
                    <a:cubicBezTo>
                      <a:pt x="0" y="3440"/>
                      <a:pt x="934" y="3721"/>
                      <a:pt x="1214" y="3721"/>
                    </a:cubicBezTo>
                    <a:cubicBezTo>
                      <a:pt x="1254" y="3721"/>
                      <a:pt x="1280" y="3715"/>
                      <a:pt x="1289" y="3703"/>
                    </a:cubicBezTo>
                    <a:cubicBezTo>
                      <a:pt x="1355" y="3569"/>
                      <a:pt x="1022" y="3102"/>
                      <a:pt x="1055" y="3036"/>
                    </a:cubicBezTo>
                    <a:lnTo>
                      <a:pt x="2423" y="367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2045800" y="4285175"/>
                <a:ext cx="250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68" extrusionOk="0">
                    <a:moveTo>
                      <a:pt x="0" y="1"/>
                    </a:moveTo>
                    <a:lnTo>
                      <a:pt x="1001" y="367"/>
                    </a:lnTo>
                    <a:cubicBezTo>
                      <a:pt x="701" y="167"/>
                      <a:pt x="367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2154200" y="4198450"/>
                <a:ext cx="624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721" extrusionOk="0">
                    <a:moveTo>
                      <a:pt x="935" y="0"/>
                    </a:moveTo>
                    <a:lnTo>
                      <a:pt x="1" y="401"/>
                    </a:lnTo>
                    <a:cubicBezTo>
                      <a:pt x="1" y="401"/>
                      <a:pt x="1402" y="3036"/>
                      <a:pt x="1435" y="3136"/>
                    </a:cubicBezTo>
                    <a:cubicBezTo>
                      <a:pt x="1435" y="3203"/>
                      <a:pt x="1235" y="3536"/>
                      <a:pt x="1302" y="3670"/>
                    </a:cubicBezTo>
                    <a:cubicBezTo>
                      <a:pt x="1317" y="3705"/>
                      <a:pt x="1356" y="3721"/>
                      <a:pt x="1410" y="3721"/>
                    </a:cubicBezTo>
                    <a:cubicBezTo>
                      <a:pt x="1712" y="3721"/>
                      <a:pt x="2498" y="3249"/>
                      <a:pt x="2469" y="3136"/>
                    </a:cubicBezTo>
                    <a:cubicBezTo>
                      <a:pt x="2436" y="3003"/>
                      <a:pt x="1869" y="2936"/>
                      <a:pt x="1836" y="2836"/>
                    </a:cubicBezTo>
                    <a:cubicBezTo>
                      <a:pt x="1836" y="2736"/>
                      <a:pt x="935" y="0"/>
                      <a:pt x="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2189225" y="4278500"/>
                <a:ext cx="242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68" extrusionOk="0">
                    <a:moveTo>
                      <a:pt x="968" y="1"/>
                    </a:moveTo>
                    <a:lnTo>
                      <a:pt x="968" y="1"/>
                    </a:lnTo>
                    <a:cubicBezTo>
                      <a:pt x="601" y="101"/>
                      <a:pt x="301" y="268"/>
                      <a:pt x="1" y="468"/>
                    </a:cubicBez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2211750" y="4135900"/>
                <a:ext cx="9500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342" extrusionOk="0">
                    <a:moveTo>
                      <a:pt x="367" y="1"/>
                    </a:moveTo>
                    <a:lnTo>
                      <a:pt x="1" y="968"/>
                    </a:lnTo>
                    <a:cubicBezTo>
                      <a:pt x="1" y="968"/>
                      <a:pt x="2836" y="1835"/>
                      <a:pt x="2936" y="1869"/>
                    </a:cubicBezTo>
                    <a:cubicBezTo>
                      <a:pt x="3003" y="1902"/>
                      <a:pt x="3069" y="2302"/>
                      <a:pt x="3236" y="2336"/>
                    </a:cubicBezTo>
                    <a:cubicBezTo>
                      <a:pt x="3245" y="2340"/>
                      <a:pt x="3254" y="2341"/>
                      <a:pt x="3264" y="2341"/>
                    </a:cubicBezTo>
                    <a:cubicBezTo>
                      <a:pt x="3495" y="2341"/>
                      <a:pt x="3799" y="1199"/>
                      <a:pt x="3703" y="1135"/>
                    </a:cubicBezTo>
                    <a:cubicBezTo>
                      <a:pt x="3691" y="1129"/>
                      <a:pt x="3676" y="1126"/>
                      <a:pt x="3659" y="1126"/>
                    </a:cubicBezTo>
                    <a:cubicBezTo>
                      <a:pt x="3497" y="1126"/>
                      <a:pt x="3137" y="1371"/>
                      <a:pt x="3048" y="1371"/>
                    </a:cubicBezTo>
                    <a:cubicBezTo>
                      <a:pt x="3043" y="1371"/>
                      <a:pt x="3039" y="1370"/>
                      <a:pt x="3036" y="1368"/>
                    </a:cubicBezTo>
                    <a:cubicBezTo>
                      <a:pt x="2936" y="1302"/>
                      <a:pt x="367" y="1"/>
                      <a:pt x="3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2294300" y="4167600"/>
                <a:ext cx="92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001" extrusionOk="0">
                    <a:moveTo>
                      <a:pt x="368" y="0"/>
                    </a:moveTo>
                    <a:lnTo>
                      <a:pt x="368" y="0"/>
                    </a:lnTo>
                    <a:cubicBezTo>
                      <a:pt x="168" y="300"/>
                      <a:pt x="34" y="634"/>
                      <a:pt x="1" y="1001"/>
                    </a:cubicBez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207575" y="4022475"/>
                <a:ext cx="975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470" extrusionOk="0">
                    <a:moveTo>
                      <a:pt x="3144" y="0"/>
                    </a:moveTo>
                    <a:cubicBezTo>
                      <a:pt x="3141" y="0"/>
                      <a:pt x="3139" y="1"/>
                      <a:pt x="3136" y="1"/>
                    </a:cubicBezTo>
                    <a:cubicBezTo>
                      <a:pt x="3003" y="34"/>
                      <a:pt x="2936" y="601"/>
                      <a:pt x="2836" y="601"/>
                    </a:cubicBezTo>
                    <a:lnTo>
                      <a:pt x="1" y="1535"/>
                    </a:lnTo>
                    <a:lnTo>
                      <a:pt x="434" y="2469"/>
                    </a:lnTo>
                    <a:cubicBezTo>
                      <a:pt x="434" y="2469"/>
                      <a:pt x="3036" y="1068"/>
                      <a:pt x="3136" y="1035"/>
                    </a:cubicBezTo>
                    <a:cubicBezTo>
                      <a:pt x="3193" y="1035"/>
                      <a:pt x="3447" y="1182"/>
                      <a:pt x="3602" y="1182"/>
                    </a:cubicBezTo>
                    <a:cubicBezTo>
                      <a:pt x="3628" y="1182"/>
                      <a:pt x="3651" y="1178"/>
                      <a:pt x="3670" y="1169"/>
                    </a:cubicBezTo>
                    <a:cubicBezTo>
                      <a:pt x="3900" y="1070"/>
                      <a:pt x="3321" y="0"/>
                      <a:pt x="3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287650" y="4025000"/>
                <a:ext cx="117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334"/>
                      <a:pt x="267" y="667"/>
                      <a:pt x="467" y="9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1996600" y="3988625"/>
                <a:ext cx="256875" cy="2514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0056" extrusionOk="0">
                    <a:moveTo>
                      <a:pt x="5093" y="1"/>
                    </a:moveTo>
                    <a:cubicBezTo>
                      <a:pt x="2903" y="1"/>
                      <a:pt x="882" y="1368"/>
                      <a:pt x="267" y="4024"/>
                    </a:cubicBezTo>
                    <a:cubicBezTo>
                      <a:pt x="0" y="5024"/>
                      <a:pt x="67" y="6092"/>
                      <a:pt x="401" y="7059"/>
                    </a:cubicBezTo>
                    <a:cubicBezTo>
                      <a:pt x="1001" y="8527"/>
                      <a:pt x="2369" y="9528"/>
                      <a:pt x="4070" y="9928"/>
                    </a:cubicBezTo>
                    <a:cubicBezTo>
                      <a:pt x="4434" y="10014"/>
                      <a:pt x="4794" y="10055"/>
                      <a:pt x="5147" y="10055"/>
                    </a:cubicBezTo>
                    <a:cubicBezTo>
                      <a:pt x="7386" y="10055"/>
                      <a:pt x="9327" y="8401"/>
                      <a:pt x="9874" y="6125"/>
                    </a:cubicBezTo>
                    <a:cubicBezTo>
                      <a:pt x="10274" y="4357"/>
                      <a:pt x="9774" y="2122"/>
                      <a:pt x="8073" y="921"/>
                    </a:cubicBezTo>
                    <a:cubicBezTo>
                      <a:pt x="7539" y="554"/>
                      <a:pt x="6972" y="288"/>
                      <a:pt x="6372" y="154"/>
                    </a:cubicBezTo>
                    <a:cubicBezTo>
                      <a:pt x="5945" y="52"/>
                      <a:pt x="5516" y="1"/>
                      <a:pt x="50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006600" y="4010825"/>
                <a:ext cx="246875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9875" h="9168" extrusionOk="0">
                    <a:moveTo>
                      <a:pt x="7673" y="0"/>
                    </a:moveTo>
                    <a:lnTo>
                      <a:pt x="7673" y="0"/>
                    </a:lnTo>
                    <a:cubicBezTo>
                      <a:pt x="9141" y="2001"/>
                      <a:pt x="9341" y="5838"/>
                      <a:pt x="6005" y="7439"/>
                    </a:cubicBezTo>
                    <a:cubicBezTo>
                      <a:pt x="5385" y="7731"/>
                      <a:pt x="4763" y="7851"/>
                      <a:pt x="4161" y="7851"/>
                    </a:cubicBezTo>
                    <a:cubicBezTo>
                      <a:pt x="2431" y="7851"/>
                      <a:pt x="867" y="6864"/>
                      <a:pt x="1" y="6171"/>
                    </a:cubicBezTo>
                    <a:lnTo>
                      <a:pt x="1" y="6171"/>
                    </a:lnTo>
                    <a:cubicBezTo>
                      <a:pt x="601" y="7639"/>
                      <a:pt x="1969" y="8640"/>
                      <a:pt x="3670" y="9040"/>
                    </a:cubicBezTo>
                    <a:cubicBezTo>
                      <a:pt x="4034" y="9126"/>
                      <a:pt x="4394" y="9167"/>
                      <a:pt x="4747" y="9167"/>
                    </a:cubicBezTo>
                    <a:cubicBezTo>
                      <a:pt x="6986" y="9167"/>
                      <a:pt x="8927" y="7513"/>
                      <a:pt x="9474" y="5237"/>
                    </a:cubicBezTo>
                    <a:cubicBezTo>
                      <a:pt x="9874" y="3469"/>
                      <a:pt x="9374" y="1234"/>
                      <a:pt x="7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2099175" y="3947975"/>
                <a:ext cx="375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048" extrusionOk="0">
                    <a:moveTo>
                      <a:pt x="937" y="1"/>
                    </a:moveTo>
                    <a:cubicBezTo>
                      <a:pt x="849" y="1"/>
                      <a:pt x="757" y="5"/>
                      <a:pt x="667" y="12"/>
                    </a:cubicBezTo>
                    <a:cubicBezTo>
                      <a:pt x="367" y="46"/>
                      <a:pt x="34" y="112"/>
                      <a:pt x="34" y="179"/>
                    </a:cubicBezTo>
                    <a:cubicBezTo>
                      <a:pt x="0" y="346"/>
                      <a:pt x="534" y="679"/>
                      <a:pt x="534" y="779"/>
                    </a:cubicBezTo>
                    <a:cubicBezTo>
                      <a:pt x="534" y="880"/>
                      <a:pt x="267" y="2447"/>
                      <a:pt x="200" y="2914"/>
                    </a:cubicBezTo>
                    <a:lnTo>
                      <a:pt x="200" y="3048"/>
                    </a:lnTo>
                    <a:lnTo>
                      <a:pt x="1368" y="3048"/>
                    </a:lnTo>
                    <a:cubicBezTo>
                      <a:pt x="1368" y="3048"/>
                      <a:pt x="1101" y="813"/>
                      <a:pt x="1134" y="713"/>
                    </a:cubicBezTo>
                    <a:cubicBezTo>
                      <a:pt x="1134" y="613"/>
                      <a:pt x="1501" y="346"/>
                      <a:pt x="1501" y="179"/>
                    </a:cubicBezTo>
                    <a:cubicBezTo>
                      <a:pt x="1501" y="50"/>
                      <a:pt x="1241" y="1"/>
                      <a:pt x="9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2104175" y="3950775"/>
                <a:ext cx="300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02" extrusionOk="0">
                    <a:moveTo>
                      <a:pt x="1201" y="0"/>
                    </a:moveTo>
                    <a:lnTo>
                      <a:pt x="0" y="67"/>
                    </a:lnTo>
                    <a:cubicBezTo>
                      <a:pt x="142" y="91"/>
                      <a:pt x="284" y="102"/>
                      <a:pt x="426" y="102"/>
                    </a:cubicBezTo>
                    <a:cubicBezTo>
                      <a:pt x="684" y="102"/>
                      <a:pt x="943" y="65"/>
                      <a:pt x="1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100000" y="3948275"/>
                <a:ext cx="1837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90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334" y="34"/>
                      <a:pt x="34" y="100"/>
                      <a:pt x="34" y="167"/>
                    </a:cubicBezTo>
                    <a:cubicBezTo>
                      <a:pt x="1" y="334"/>
                      <a:pt x="534" y="667"/>
                      <a:pt x="534" y="767"/>
                    </a:cubicBezTo>
                    <a:cubicBezTo>
                      <a:pt x="501" y="868"/>
                      <a:pt x="268" y="2435"/>
                      <a:pt x="201" y="2902"/>
                    </a:cubicBezTo>
                    <a:cubicBezTo>
                      <a:pt x="234" y="2836"/>
                      <a:pt x="735" y="801"/>
                      <a:pt x="735" y="701"/>
                    </a:cubicBezTo>
                    <a:cubicBezTo>
                      <a:pt x="701" y="567"/>
                      <a:pt x="468" y="434"/>
                      <a:pt x="368" y="300"/>
                    </a:cubicBezTo>
                    <a:cubicBezTo>
                      <a:pt x="334" y="267"/>
                      <a:pt x="334" y="234"/>
                      <a:pt x="334" y="167"/>
                    </a:cubicBezTo>
                    <a:lnTo>
                      <a:pt x="368" y="134"/>
                    </a:lnTo>
                    <a:cubicBezTo>
                      <a:pt x="434" y="67"/>
                      <a:pt x="568" y="34"/>
                      <a:pt x="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989925" y="3985150"/>
                <a:ext cx="75075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996" extrusionOk="0">
                    <a:moveTo>
                      <a:pt x="1035" y="0"/>
                    </a:moveTo>
                    <a:cubicBezTo>
                      <a:pt x="963" y="0"/>
                      <a:pt x="865" y="62"/>
                      <a:pt x="768" y="160"/>
                    </a:cubicBezTo>
                    <a:cubicBezTo>
                      <a:pt x="434" y="427"/>
                      <a:pt x="1" y="960"/>
                      <a:pt x="67" y="1094"/>
                    </a:cubicBezTo>
                    <a:cubicBezTo>
                      <a:pt x="99" y="1136"/>
                      <a:pt x="184" y="1148"/>
                      <a:pt x="289" y="1148"/>
                    </a:cubicBezTo>
                    <a:cubicBezTo>
                      <a:pt x="428" y="1148"/>
                      <a:pt x="600" y="1127"/>
                      <a:pt x="721" y="1127"/>
                    </a:cubicBezTo>
                    <a:cubicBezTo>
                      <a:pt x="795" y="1127"/>
                      <a:pt x="851" y="1135"/>
                      <a:pt x="868" y="1160"/>
                    </a:cubicBezTo>
                    <a:lnTo>
                      <a:pt x="2169" y="2928"/>
                    </a:lnTo>
                    <a:cubicBezTo>
                      <a:pt x="2169" y="2962"/>
                      <a:pt x="2202" y="2962"/>
                      <a:pt x="2202" y="2995"/>
                    </a:cubicBezTo>
                    <a:lnTo>
                      <a:pt x="3003" y="2161"/>
                    </a:lnTo>
                    <a:cubicBezTo>
                      <a:pt x="3003" y="2161"/>
                      <a:pt x="1268" y="760"/>
                      <a:pt x="1201" y="693"/>
                    </a:cubicBezTo>
                    <a:cubicBezTo>
                      <a:pt x="1135" y="627"/>
                      <a:pt x="1235" y="160"/>
                      <a:pt x="1101" y="26"/>
                    </a:cubicBezTo>
                    <a:cubicBezTo>
                      <a:pt x="1083" y="8"/>
                      <a:pt x="1061" y="0"/>
                      <a:pt x="1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1993250" y="3986625"/>
                <a:ext cx="208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902" extrusionOk="0">
                    <a:moveTo>
                      <a:pt x="835" y="1"/>
                    </a:moveTo>
                    <a:lnTo>
                      <a:pt x="1" y="901"/>
                    </a:lnTo>
                    <a:cubicBezTo>
                      <a:pt x="335" y="668"/>
                      <a:pt x="601" y="368"/>
                      <a:pt x="8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1989100" y="3989125"/>
                <a:ext cx="5422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770" extrusionOk="0">
                    <a:moveTo>
                      <a:pt x="767" y="1"/>
                    </a:moveTo>
                    <a:lnTo>
                      <a:pt x="767" y="1"/>
                    </a:lnTo>
                    <a:cubicBezTo>
                      <a:pt x="434" y="268"/>
                      <a:pt x="0" y="768"/>
                      <a:pt x="100" y="901"/>
                    </a:cubicBezTo>
                    <a:cubicBezTo>
                      <a:pt x="127" y="955"/>
                      <a:pt x="244" y="965"/>
                      <a:pt x="380" y="965"/>
                    </a:cubicBezTo>
                    <a:cubicBezTo>
                      <a:pt x="470" y="965"/>
                      <a:pt x="569" y="961"/>
                      <a:pt x="654" y="961"/>
                    </a:cubicBezTo>
                    <a:cubicBezTo>
                      <a:pt x="760" y="961"/>
                      <a:pt x="845" y="968"/>
                      <a:pt x="867" y="1001"/>
                    </a:cubicBezTo>
                    <a:lnTo>
                      <a:pt x="2168" y="2769"/>
                    </a:lnTo>
                    <a:cubicBezTo>
                      <a:pt x="1835" y="2069"/>
                      <a:pt x="1435" y="1368"/>
                      <a:pt x="1001" y="701"/>
                    </a:cubicBezTo>
                    <a:cubicBezTo>
                      <a:pt x="966" y="684"/>
                      <a:pt x="922" y="678"/>
                      <a:pt x="874" y="678"/>
                    </a:cubicBezTo>
                    <a:cubicBezTo>
                      <a:pt x="765" y="678"/>
                      <a:pt x="634" y="708"/>
                      <a:pt x="536" y="708"/>
                    </a:cubicBezTo>
                    <a:cubicBezTo>
                      <a:pt x="510" y="708"/>
                      <a:pt x="487" y="706"/>
                      <a:pt x="467" y="701"/>
                    </a:cubicBezTo>
                    <a:cubicBezTo>
                      <a:pt x="434" y="668"/>
                      <a:pt x="434" y="635"/>
                      <a:pt x="434" y="601"/>
                    </a:cubicBezTo>
                    <a:cubicBezTo>
                      <a:pt x="434" y="568"/>
                      <a:pt x="434" y="501"/>
                      <a:pt x="467" y="468"/>
                    </a:cubicBezTo>
                    <a:cubicBezTo>
                      <a:pt x="534" y="301"/>
                      <a:pt x="634" y="134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1949075" y="4094200"/>
                <a:ext cx="7840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470" extrusionOk="0">
                    <a:moveTo>
                      <a:pt x="267" y="1"/>
                    </a:moveTo>
                    <a:cubicBezTo>
                      <a:pt x="267" y="1"/>
                      <a:pt x="234" y="34"/>
                      <a:pt x="200" y="34"/>
                    </a:cubicBezTo>
                    <a:cubicBezTo>
                      <a:pt x="0" y="234"/>
                      <a:pt x="133" y="1468"/>
                      <a:pt x="267" y="1468"/>
                    </a:cubicBezTo>
                    <a:cubicBezTo>
                      <a:pt x="272" y="1469"/>
                      <a:pt x="277" y="1470"/>
                      <a:pt x="282" y="1470"/>
                    </a:cubicBezTo>
                    <a:cubicBezTo>
                      <a:pt x="454" y="1470"/>
                      <a:pt x="771" y="968"/>
                      <a:pt x="901" y="968"/>
                    </a:cubicBezTo>
                    <a:lnTo>
                      <a:pt x="3136" y="1335"/>
                    </a:lnTo>
                    <a:lnTo>
                      <a:pt x="3136" y="168"/>
                    </a:lnTo>
                    <a:cubicBezTo>
                      <a:pt x="3136" y="168"/>
                      <a:pt x="934" y="401"/>
                      <a:pt x="801" y="401"/>
                    </a:cubicBezTo>
                    <a:cubicBezTo>
                      <a:pt x="701" y="401"/>
                      <a:pt x="467" y="1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1954075" y="4097550"/>
                <a:ext cx="3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202" extrusionOk="0">
                    <a:moveTo>
                      <a:pt x="0" y="0"/>
                    </a:moveTo>
                    <a:lnTo>
                      <a:pt x="67" y="1201"/>
                    </a:lnTo>
                    <a:cubicBezTo>
                      <a:pt x="134" y="801"/>
                      <a:pt x="100" y="40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>
                <a:off x="1949075" y="4095050"/>
                <a:ext cx="784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436" extrusionOk="0">
                    <a:moveTo>
                      <a:pt x="200" y="0"/>
                    </a:moveTo>
                    <a:lnTo>
                      <a:pt x="200" y="0"/>
                    </a:lnTo>
                    <a:cubicBezTo>
                      <a:pt x="0" y="200"/>
                      <a:pt x="133" y="1434"/>
                      <a:pt x="267" y="1434"/>
                    </a:cubicBezTo>
                    <a:cubicBezTo>
                      <a:pt x="272" y="1435"/>
                      <a:pt x="277" y="1436"/>
                      <a:pt x="282" y="1436"/>
                    </a:cubicBezTo>
                    <a:cubicBezTo>
                      <a:pt x="454" y="1436"/>
                      <a:pt x="770" y="934"/>
                      <a:pt x="867" y="934"/>
                    </a:cubicBezTo>
                    <a:lnTo>
                      <a:pt x="3136" y="1301"/>
                    </a:lnTo>
                    <a:cubicBezTo>
                      <a:pt x="3002" y="1268"/>
                      <a:pt x="1067" y="767"/>
                      <a:pt x="901" y="767"/>
                    </a:cubicBezTo>
                    <a:cubicBezTo>
                      <a:pt x="701" y="767"/>
                      <a:pt x="500" y="1034"/>
                      <a:pt x="400" y="1068"/>
                    </a:cubicBezTo>
                    <a:cubicBezTo>
                      <a:pt x="367" y="1068"/>
                      <a:pt x="334" y="1034"/>
                      <a:pt x="300" y="967"/>
                    </a:cubicBezTo>
                    <a:cubicBezTo>
                      <a:pt x="267" y="967"/>
                      <a:pt x="267" y="934"/>
                      <a:pt x="234" y="901"/>
                    </a:cubicBezTo>
                    <a:cubicBezTo>
                      <a:pt x="100" y="601"/>
                      <a:pt x="100" y="30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>
                <a:off x="1984275" y="4167600"/>
                <a:ext cx="79050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940" extrusionOk="0">
                    <a:moveTo>
                      <a:pt x="2328" y="0"/>
                    </a:moveTo>
                    <a:cubicBezTo>
                      <a:pt x="2328" y="0"/>
                      <a:pt x="2128" y="234"/>
                      <a:pt x="1894" y="534"/>
                    </a:cubicBezTo>
                    <a:cubicBezTo>
                      <a:pt x="1494" y="1034"/>
                      <a:pt x="894" y="1735"/>
                      <a:pt x="827" y="1801"/>
                    </a:cubicBezTo>
                    <a:cubicBezTo>
                      <a:pt x="810" y="1810"/>
                      <a:pt x="771" y="1812"/>
                      <a:pt x="719" y="1812"/>
                    </a:cubicBezTo>
                    <a:cubicBezTo>
                      <a:pt x="666" y="1812"/>
                      <a:pt x="602" y="1810"/>
                      <a:pt x="535" y="1810"/>
                    </a:cubicBezTo>
                    <a:cubicBezTo>
                      <a:pt x="402" y="1810"/>
                      <a:pt x="260" y="1818"/>
                      <a:pt x="193" y="1868"/>
                    </a:cubicBezTo>
                    <a:cubicBezTo>
                      <a:pt x="0" y="2093"/>
                      <a:pt x="1017" y="2939"/>
                      <a:pt x="1209" y="2939"/>
                    </a:cubicBezTo>
                    <a:cubicBezTo>
                      <a:pt x="1217" y="2939"/>
                      <a:pt x="1222" y="2938"/>
                      <a:pt x="1227" y="2936"/>
                    </a:cubicBezTo>
                    <a:cubicBezTo>
                      <a:pt x="1294" y="2902"/>
                      <a:pt x="1294" y="2836"/>
                      <a:pt x="1294" y="2735"/>
                    </a:cubicBezTo>
                    <a:cubicBezTo>
                      <a:pt x="1327" y="2535"/>
                      <a:pt x="1261" y="2168"/>
                      <a:pt x="1327" y="2135"/>
                    </a:cubicBezTo>
                    <a:cubicBezTo>
                      <a:pt x="1394" y="2068"/>
                      <a:pt x="3162" y="801"/>
                      <a:pt x="3162" y="801"/>
                    </a:cubicBezTo>
                    <a:lnTo>
                      <a:pt x="23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>
                <a:off x="1989925" y="4217625"/>
                <a:ext cx="225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835" extrusionOk="0">
                    <a:moveTo>
                      <a:pt x="1" y="1"/>
                    </a:moveTo>
                    <a:lnTo>
                      <a:pt x="901" y="835"/>
                    </a:lnTo>
                    <a:cubicBezTo>
                      <a:pt x="668" y="501"/>
                      <a:pt x="367" y="2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1984275" y="4180925"/>
                <a:ext cx="4737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407" extrusionOk="0">
                    <a:moveTo>
                      <a:pt x="1894" y="1"/>
                    </a:moveTo>
                    <a:lnTo>
                      <a:pt x="1894" y="1"/>
                    </a:lnTo>
                    <a:cubicBezTo>
                      <a:pt x="1494" y="501"/>
                      <a:pt x="894" y="1202"/>
                      <a:pt x="827" y="1268"/>
                    </a:cubicBezTo>
                    <a:cubicBezTo>
                      <a:pt x="810" y="1277"/>
                      <a:pt x="771" y="1279"/>
                      <a:pt x="719" y="1279"/>
                    </a:cubicBezTo>
                    <a:cubicBezTo>
                      <a:pt x="666" y="1279"/>
                      <a:pt x="602" y="1277"/>
                      <a:pt x="535" y="1277"/>
                    </a:cubicBezTo>
                    <a:cubicBezTo>
                      <a:pt x="402" y="1277"/>
                      <a:pt x="260" y="1285"/>
                      <a:pt x="193" y="1335"/>
                    </a:cubicBezTo>
                    <a:cubicBezTo>
                      <a:pt x="0" y="1560"/>
                      <a:pt x="1017" y="2406"/>
                      <a:pt x="1209" y="2406"/>
                    </a:cubicBezTo>
                    <a:cubicBezTo>
                      <a:pt x="1217" y="2406"/>
                      <a:pt x="1222" y="2405"/>
                      <a:pt x="1227" y="2403"/>
                    </a:cubicBezTo>
                    <a:cubicBezTo>
                      <a:pt x="1294" y="2369"/>
                      <a:pt x="1294" y="2303"/>
                      <a:pt x="1294" y="2203"/>
                    </a:cubicBezTo>
                    <a:lnTo>
                      <a:pt x="1294" y="2203"/>
                    </a:lnTo>
                    <a:cubicBezTo>
                      <a:pt x="1294" y="2269"/>
                      <a:pt x="1261" y="2303"/>
                      <a:pt x="1227" y="2303"/>
                    </a:cubicBezTo>
                    <a:cubicBezTo>
                      <a:pt x="1217" y="2312"/>
                      <a:pt x="1208" y="2316"/>
                      <a:pt x="1197" y="2316"/>
                    </a:cubicBezTo>
                    <a:cubicBezTo>
                      <a:pt x="1171" y="2316"/>
                      <a:pt x="1141" y="2293"/>
                      <a:pt x="1094" y="2269"/>
                    </a:cubicBezTo>
                    <a:lnTo>
                      <a:pt x="1060" y="2269"/>
                    </a:lnTo>
                    <a:cubicBezTo>
                      <a:pt x="960" y="2169"/>
                      <a:pt x="860" y="2102"/>
                      <a:pt x="794" y="2002"/>
                    </a:cubicBezTo>
                    <a:cubicBezTo>
                      <a:pt x="694" y="1902"/>
                      <a:pt x="627" y="1802"/>
                      <a:pt x="593" y="1702"/>
                    </a:cubicBezTo>
                    <a:cubicBezTo>
                      <a:pt x="560" y="1669"/>
                      <a:pt x="560" y="1635"/>
                      <a:pt x="560" y="1602"/>
                    </a:cubicBezTo>
                    <a:cubicBezTo>
                      <a:pt x="593" y="1469"/>
                      <a:pt x="860" y="1469"/>
                      <a:pt x="960" y="1435"/>
                    </a:cubicBezTo>
                    <a:cubicBezTo>
                      <a:pt x="1327" y="968"/>
                      <a:pt x="1628" y="501"/>
                      <a:pt x="1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2097500" y="4204275"/>
                <a:ext cx="37550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047" extrusionOk="0">
                    <a:moveTo>
                      <a:pt x="167" y="1"/>
                    </a:moveTo>
                    <a:lnTo>
                      <a:pt x="234" y="501"/>
                    </a:lnTo>
                    <a:cubicBezTo>
                      <a:pt x="301" y="1168"/>
                      <a:pt x="401" y="2236"/>
                      <a:pt x="401" y="2336"/>
                    </a:cubicBezTo>
                    <a:cubicBezTo>
                      <a:pt x="368" y="2436"/>
                      <a:pt x="1" y="2636"/>
                      <a:pt x="1" y="2870"/>
                    </a:cubicBezTo>
                    <a:cubicBezTo>
                      <a:pt x="1" y="2998"/>
                      <a:pt x="254" y="3046"/>
                      <a:pt x="549" y="3046"/>
                    </a:cubicBezTo>
                    <a:cubicBezTo>
                      <a:pt x="789" y="3046"/>
                      <a:pt x="1055" y="3015"/>
                      <a:pt x="1235" y="2970"/>
                    </a:cubicBezTo>
                    <a:cubicBezTo>
                      <a:pt x="1368" y="2936"/>
                      <a:pt x="1468" y="2903"/>
                      <a:pt x="1468" y="2870"/>
                    </a:cubicBezTo>
                    <a:cubicBezTo>
                      <a:pt x="1502" y="2736"/>
                      <a:pt x="968" y="2369"/>
                      <a:pt x="968" y="2269"/>
                    </a:cubicBezTo>
                    <a:lnTo>
                      <a:pt x="13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2100850" y="4275325"/>
                <a:ext cx="3002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95" extrusionOk="0">
                    <a:moveTo>
                      <a:pt x="698" y="1"/>
                    </a:moveTo>
                    <a:cubicBezTo>
                      <a:pt x="465" y="1"/>
                      <a:pt x="233" y="36"/>
                      <a:pt x="0" y="94"/>
                    </a:cubicBezTo>
                    <a:lnTo>
                      <a:pt x="1201" y="61"/>
                    </a:lnTo>
                    <a:cubicBezTo>
                      <a:pt x="1033" y="19"/>
                      <a:pt x="866" y="1"/>
                      <a:pt x="6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2097500" y="4216800"/>
                <a:ext cx="30875" cy="636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546" extrusionOk="0">
                    <a:moveTo>
                      <a:pt x="201" y="0"/>
                    </a:moveTo>
                    <a:cubicBezTo>
                      <a:pt x="267" y="667"/>
                      <a:pt x="401" y="1735"/>
                      <a:pt x="368" y="1835"/>
                    </a:cubicBezTo>
                    <a:cubicBezTo>
                      <a:pt x="368" y="1935"/>
                      <a:pt x="1" y="2135"/>
                      <a:pt x="1" y="2369"/>
                    </a:cubicBezTo>
                    <a:cubicBezTo>
                      <a:pt x="1" y="2497"/>
                      <a:pt x="254" y="2545"/>
                      <a:pt x="549" y="2545"/>
                    </a:cubicBezTo>
                    <a:cubicBezTo>
                      <a:pt x="789" y="2545"/>
                      <a:pt x="1055" y="2514"/>
                      <a:pt x="1235" y="2469"/>
                    </a:cubicBezTo>
                    <a:cubicBezTo>
                      <a:pt x="1001" y="2469"/>
                      <a:pt x="768" y="2469"/>
                      <a:pt x="534" y="2402"/>
                    </a:cubicBezTo>
                    <a:cubicBezTo>
                      <a:pt x="468" y="2402"/>
                      <a:pt x="401" y="2369"/>
                      <a:pt x="368" y="2369"/>
                    </a:cubicBezTo>
                    <a:cubicBezTo>
                      <a:pt x="334" y="2369"/>
                      <a:pt x="334" y="2335"/>
                      <a:pt x="334" y="2335"/>
                    </a:cubicBezTo>
                    <a:cubicBezTo>
                      <a:pt x="234" y="2235"/>
                      <a:pt x="534" y="1902"/>
                      <a:pt x="568" y="1868"/>
                    </a:cubicBezTo>
                    <a:cubicBezTo>
                      <a:pt x="568" y="1802"/>
                      <a:pt x="334" y="601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2170050" y="4168425"/>
                <a:ext cx="76750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993" extrusionOk="0">
                    <a:moveTo>
                      <a:pt x="835" y="1"/>
                    </a:moveTo>
                    <a:lnTo>
                      <a:pt x="1" y="834"/>
                    </a:lnTo>
                    <a:lnTo>
                      <a:pt x="101" y="901"/>
                    </a:lnTo>
                    <a:cubicBezTo>
                      <a:pt x="468" y="1201"/>
                      <a:pt x="1769" y="2235"/>
                      <a:pt x="1835" y="2302"/>
                    </a:cubicBezTo>
                    <a:cubicBezTo>
                      <a:pt x="1869" y="2369"/>
                      <a:pt x="1802" y="2836"/>
                      <a:pt x="1902" y="2969"/>
                    </a:cubicBezTo>
                    <a:cubicBezTo>
                      <a:pt x="1923" y="2985"/>
                      <a:pt x="1949" y="2993"/>
                      <a:pt x="1978" y="2993"/>
                    </a:cubicBezTo>
                    <a:cubicBezTo>
                      <a:pt x="2130" y="2993"/>
                      <a:pt x="2373" y="2788"/>
                      <a:pt x="2569" y="2536"/>
                    </a:cubicBezTo>
                    <a:cubicBezTo>
                      <a:pt x="2803" y="2269"/>
                      <a:pt x="3070" y="2069"/>
                      <a:pt x="2969" y="1935"/>
                    </a:cubicBezTo>
                    <a:cubicBezTo>
                      <a:pt x="2929" y="1882"/>
                      <a:pt x="2804" y="1871"/>
                      <a:pt x="2664" y="1871"/>
                    </a:cubicBezTo>
                    <a:cubicBezTo>
                      <a:pt x="2570" y="1871"/>
                      <a:pt x="2470" y="1876"/>
                      <a:pt x="2384" y="1876"/>
                    </a:cubicBezTo>
                    <a:cubicBezTo>
                      <a:pt x="2276" y="1876"/>
                      <a:pt x="2191" y="1869"/>
                      <a:pt x="2169" y="1835"/>
                    </a:cubicBezTo>
                    <a:lnTo>
                      <a:pt x="8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2220925" y="4219300"/>
                <a:ext cx="2087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901" extrusionOk="0">
                    <a:moveTo>
                      <a:pt x="834" y="0"/>
                    </a:moveTo>
                    <a:lnTo>
                      <a:pt x="834" y="0"/>
                    </a:lnTo>
                    <a:cubicBezTo>
                      <a:pt x="501" y="234"/>
                      <a:pt x="201" y="534"/>
                      <a:pt x="0" y="901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2172550" y="4190950"/>
                <a:ext cx="6175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09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8" y="300"/>
                      <a:pt x="1669" y="1334"/>
                      <a:pt x="1735" y="1401"/>
                    </a:cubicBezTo>
                    <a:cubicBezTo>
                      <a:pt x="1769" y="1468"/>
                      <a:pt x="1702" y="1935"/>
                      <a:pt x="1802" y="2068"/>
                    </a:cubicBezTo>
                    <a:cubicBezTo>
                      <a:pt x="1823" y="2084"/>
                      <a:pt x="1849" y="2092"/>
                      <a:pt x="1878" y="2092"/>
                    </a:cubicBezTo>
                    <a:cubicBezTo>
                      <a:pt x="2030" y="2092"/>
                      <a:pt x="2273" y="1887"/>
                      <a:pt x="2469" y="1635"/>
                    </a:cubicBezTo>
                    <a:lnTo>
                      <a:pt x="2469" y="1635"/>
                    </a:lnTo>
                    <a:cubicBezTo>
                      <a:pt x="2369" y="1701"/>
                      <a:pt x="2236" y="1768"/>
                      <a:pt x="2136" y="1835"/>
                    </a:cubicBezTo>
                    <a:lnTo>
                      <a:pt x="2036" y="1835"/>
                    </a:lnTo>
                    <a:cubicBezTo>
                      <a:pt x="1902" y="1801"/>
                      <a:pt x="1969" y="1401"/>
                      <a:pt x="1935" y="1301"/>
                    </a:cubicBezTo>
                    <a:cubicBezTo>
                      <a:pt x="1935" y="120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2207575" y="4097500"/>
                <a:ext cx="792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1470" extrusionOk="0">
                    <a:moveTo>
                      <a:pt x="2854" y="1"/>
                    </a:moveTo>
                    <a:cubicBezTo>
                      <a:pt x="2683" y="1"/>
                      <a:pt x="2365" y="503"/>
                      <a:pt x="2236" y="503"/>
                    </a:cubicBezTo>
                    <a:lnTo>
                      <a:pt x="468" y="236"/>
                    </a:lnTo>
                    <a:lnTo>
                      <a:pt x="1" y="136"/>
                    </a:lnTo>
                    <a:lnTo>
                      <a:pt x="1" y="1303"/>
                    </a:lnTo>
                    <a:cubicBezTo>
                      <a:pt x="1" y="1303"/>
                      <a:pt x="2202" y="1070"/>
                      <a:pt x="2336" y="1070"/>
                    </a:cubicBezTo>
                    <a:cubicBezTo>
                      <a:pt x="2402" y="1070"/>
                      <a:pt x="2469" y="1136"/>
                      <a:pt x="2569" y="1236"/>
                    </a:cubicBezTo>
                    <a:cubicBezTo>
                      <a:pt x="2669" y="1370"/>
                      <a:pt x="2769" y="1470"/>
                      <a:pt x="2869" y="1470"/>
                    </a:cubicBezTo>
                    <a:cubicBezTo>
                      <a:pt x="3170" y="1470"/>
                      <a:pt x="3003" y="36"/>
                      <a:pt x="2869" y="2"/>
                    </a:cubicBezTo>
                    <a:cubicBezTo>
                      <a:pt x="2864" y="1"/>
                      <a:pt x="2859" y="1"/>
                      <a:pt x="28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2277625" y="4100875"/>
                <a:ext cx="337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202" extrusionOk="0">
                    <a:moveTo>
                      <a:pt x="101" y="1"/>
                    </a:moveTo>
                    <a:lnTo>
                      <a:pt x="101" y="1"/>
                    </a:lnTo>
                    <a:cubicBezTo>
                      <a:pt x="1" y="401"/>
                      <a:pt x="34" y="801"/>
                      <a:pt x="134" y="1201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2220100" y="4096675"/>
                <a:ext cx="66725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1503" extrusionOk="0">
                    <a:moveTo>
                      <a:pt x="2356" y="0"/>
                    </a:moveTo>
                    <a:cubicBezTo>
                      <a:pt x="2213" y="0"/>
                      <a:pt x="1865" y="502"/>
                      <a:pt x="1768" y="502"/>
                    </a:cubicBezTo>
                    <a:lnTo>
                      <a:pt x="0" y="235"/>
                    </a:lnTo>
                    <a:lnTo>
                      <a:pt x="0" y="235"/>
                    </a:lnTo>
                    <a:cubicBezTo>
                      <a:pt x="534" y="402"/>
                      <a:pt x="1501" y="669"/>
                      <a:pt x="1668" y="702"/>
                    </a:cubicBezTo>
                    <a:cubicBezTo>
                      <a:pt x="1677" y="704"/>
                      <a:pt x="1687" y="705"/>
                      <a:pt x="1697" y="705"/>
                    </a:cubicBezTo>
                    <a:cubicBezTo>
                      <a:pt x="1896" y="705"/>
                      <a:pt x="2175" y="402"/>
                      <a:pt x="2302" y="402"/>
                    </a:cubicBezTo>
                    <a:cubicBezTo>
                      <a:pt x="2335" y="402"/>
                      <a:pt x="2368" y="435"/>
                      <a:pt x="2368" y="469"/>
                    </a:cubicBezTo>
                    <a:cubicBezTo>
                      <a:pt x="2402" y="536"/>
                      <a:pt x="2402" y="569"/>
                      <a:pt x="2402" y="636"/>
                    </a:cubicBezTo>
                    <a:cubicBezTo>
                      <a:pt x="2469" y="802"/>
                      <a:pt x="2469" y="1003"/>
                      <a:pt x="2402" y="1169"/>
                    </a:cubicBezTo>
                    <a:cubicBezTo>
                      <a:pt x="2402" y="1203"/>
                      <a:pt x="2402" y="1236"/>
                      <a:pt x="2402" y="1236"/>
                    </a:cubicBezTo>
                    <a:cubicBezTo>
                      <a:pt x="2368" y="1269"/>
                      <a:pt x="2368" y="1269"/>
                      <a:pt x="2335" y="1269"/>
                    </a:cubicBezTo>
                    <a:lnTo>
                      <a:pt x="2068" y="1269"/>
                    </a:lnTo>
                    <a:cubicBezTo>
                      <a:pt x="2168" y="1403"/>
                      <a:pt x="2268" y="1503"/>
                      <a:pt x="2368" y="1503"/>
                    </a:cubicBezTo>
                    <a:cubicBezTo>
                      <a:pt x="2669" y="1503"/>
                      <a:pt x="2535" y="35"/>
                      <a:pt x="2368" y="2"/>
                    </a:cubicBezTo>
                    <a:cubicBezTo>
                      <a:pt x="2364" y="1"/>
                      <a:pt x="2360" y="0"/>
                      <a:pt x="2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2171725" y="3987750"/>
                <a:ext cx="767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958" extrusionOk="0">
                    <a:moveTo>
                      <a:pt x="2003" y="1"/>
                    </a:moveTo>
                    <a:cubicBezTo>
                      <a:pt x="1978" y="1"/>
                      <a:pt x="1955" y="8"/>
                      <a:pt x="1935" y="22"/>
                    </a:cubicBezTo>
                    <a:cubicBezTo>
                      <a:pt x="1802" y="89"/>
                      <a:pt x="1935" y="723"/>
                      <a:pt x="1868" y="790"/>
                    </a:cubicBezTo>
                    <a:lnTo>
                      <a:pt x="201" y="2024"/>
                    </a:lnTo>
                    <a:lnTo>
                      <a:pt x="0" y="2157"/>
                    </a:lnTo>
                    <a:lnTo>
                      <a:pt x="801" y="2958"/>
                    </a:lnTo>
                    <a:cubicBezTo>
                      <a:pt x="801" y="2958"/>
                      <a:pt x="2269" y="1190"/>
                      <a:pt x="2335" y="1123"/>
                    </a:cubicBezTo>
                    <a:cubicBezTo>
                      <a:pt x="2346" y="1118"/>
                      <a:pt x="2366" y="1116"/>
                      <a:pt x="2393" y="1116"/>
                    </a:cubicBezTo>
                    <a:cubicBezTo>
                      <a:pt x="2461" y="1116"/>
                      <a:pt x="2572" y="1128"/>
                      <a:pt x="2681" y="1128"/>
                    </a:cubicBezTo>
                    <a:cubicBezTo>
                      <a:pt x="2797" y="1128"/>
                      <a:pt x="2911" y="1114"/>
                      <a:pt x="2969" y="1056"/>
                    </a:cubicBezTo>
                    <a:cubicBezTo>
                      <a:pt x="3069" y="956"/>
                      <a:pt x="2869" y="690"/>
                      <a:pt x="2602" y="423"/>
                    </a:cubicBezTo>
                    <a:cubicBezTo>
                      <a:pt x="2375" y="224"/>
                      <a:pt x="2148" y="1"/>
                      <a:pt x="2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2222600" y="3989975"/>
                <a:ext cx="217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35" extrusionOk="0">
                    <a:moveTo>
                      <a:pt x="0" y="0"/>
                    </a:moveTo>
                    <a:cubicBezTo>
                      <a:pt x="200" y="334"/>
                      <a:pt x="534" y="634"/>
                      <a:pt x="867" y="8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2176725" y="3987750"/>
                <a:ext cx="600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024" extrusionOk="0">
                    <a:moveTo>
                      <a:pt x="1803" y="1"/>
                    </a:moveTo>
                    <a:cubicBezTo>
                      <a:pt x="1778" y="1"/>
                      <a:pt x="1755" y="8"/>
                      <a:pt x="1735" y="22"/>
                    </a:cubicBezTo>
                    <a:cubicBezTo>
                      <a:pt x="1602" y="89"/>
                      <a:pt x="1735" y="723"/>
                      <a:pt x="1668" y="790"/>
                    </a:cubicBezTo>
                    <a:lnTo>
                      <a:pt x="1" y="2024"/>
                    </a:lnTo>
                    <a:cubicBezTo>
                      <a:pt x="67" y="1990"/>
                      <a:pt x="1802" y="1056"/>
                      <a:pt x="1869" y="956"/>
                    </a:cubicBezTo>
                    <a:cubicBezTo>
                      <a:pt x="1969" y="856"/>
                      <a:pt x="1835" y="556"/>
                      <a:pt x="1869" y="389"/>
                    </a:cubicBezTo>
                    <a:cubicBezTo>
                      <a:pt x="1869" y="323"/>
                      <a:pt x="1935" y="289"/>
                      <a:pt x="2002" y="289"/>
                    </a:cubicBezTo>
                    <a:lnTo>
                      <a:pt x="2069" y="289"/>
                    </a:lnTo>
                    <a:cubicBezTo>
                      <a:pt x="2169" y="323"/>
                      <a:pt x="2302" y="356"/>
                      <a:pt x="2402" y="423"/>
                    </a:cubicBezTo>
                    <a:cubicBezTo>
                      <a:pt x="2175" y="224"/>
                      <a:pt x="1948" y="1"/>
                      <a:pt x="1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2065825" y="4180900"/>
                <a:ext cx="183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83" extrusionOk="0">
                    <a:moveTo>
                      <a:pt x="270" y="1"/>
                    </a:moveTo>
                    <a:cubicBezTo>
                      <a:pt x="161" y="1"/>
                      <a:pt x="76" y="37"/>
                      <a:pt x="33" y="102"/>
                    </a:cubicBezTo>
                    <a:cubicBezTo>
                      <a:pt x="0" y="202"/>
                      <a:pt x="100" y="369"/>
                      <a:pt x="267" y="436"/>
                    </a:cubicBezTo>
                    <a:cubicBezTo>
                      <a:pt x="357" y="466"/>
                      <a:pt x="440" y="482"/>
                      <a:pt x="510" y="482"/>
                    </a:cubicBezTo>
                    <a:cubicBezTo>
                      <a:pt x="597" y="482"/>
                      <a:pt x="664" y="457"/>
                      <a:pt x="701" y="402"/>
                    </a:cubicBezTo>
                    <a:cubicBezTo>
                      <a:pt x="734" y="302"/>
                      <a:pt x="634" y="135"/>
                      <a:pt x="467" y="35"/>
                    </a:cubicBezTo>
                    <a:cubicBezTo>
                      <a:pt x="396" y="12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2054150" y="4175925"/>
                <a:ext cx="267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039" extrusionOk="0">
                    <a:moveTo>
                      <a:pt x="634" y="1"/>
                    </a:moveTo>
                    <a:cubicBezTo>
                      <a:pt x="334" y="1"/>
                      <a:pt x="0" y="101"/>
                      <a:pt x="67" y="468"/>
                    </a:cubicBezTo>
                    <a:cubicBezTo>
                      <a:pt x="98" y="839"/>
                      <a:pt x="588" y="1038"/>
                      <a:pt x="952" y="1038"/>
                    </a:cubicBezTo>
                    <a:cubicBezTo>
                      <a:pt x="980" y="1038"/>
                      <a:pt x="1008" y="1037"/>
                      <a:pt x="1034" y="1035"/>
                    </a:cubicBezTo>
                    <a:cubicBezTo>
                      <a:pt x="1067" y="1035"/>
                      <a:pt x="1067" y="968"/>
                      <a:pt x="1034" y="968"/>
                    </a:cubicBezTo>
                    <a:cubicBezTo>
                      <a:pt x="767" y="935"/>
                      <a:pt x="534" y="835"/>
                      <a:pt x="334" y="635"/>
                    </a:cubicBezTo>
                    <a:cubicBezTo>
                      <a:pt x="200" y="534"/>
                      <a:pt x="167" y="368"/>
                      <a:pt x="234" y="234"/>
                    </a:cubicBezTo>
                    <a:cubicBezTo>
                      <a:pt x="300" y="34"/>
                      <a:pt x="467" y="34"/>
                      <a:pt x="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2076650" y="4034775"/>
                <a:ext cx="2337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52" extrusionOk="0">
                    <a:moveTo>
                      <a:pt x="523" y="1"/>
                    </a:moveTo>
                    <a:cubicBezTo>
                      <a:pt x="482" y="1"/>
                      <a:pt x="441" y="4"/>
                      <a:pt x="401" y="9"/>
                    </a:cubicBezTo>
                    <a:cubicBezTo>
                      <a:pt x="167" y="43"/>
                      <a:pt x="1" y="176"/>
                      <a:pt x="1" y="310"/>
                    </a:cubicBezTo>
                    <a:cubicBezTo>
                      <a:pt x="1" y="392"/>
                      <a:pt x="159" y="452"/>
                      <a:pt x="363" y="452"/>
                    </a:cubicBezTo>
                    <a:cubicBezTo>
                      <a:pt x="408" y="452"/>
                      <a:pt x="454" y="449"/>
                      <a:pt x="501" y="443"/>
                    </a:cubicBezTo>
                    <a:cubicBezTo>
                      <a:pt x="735" y="410"/>
                      <a:pt x="935" y="276"/>
                      <a:pt x="935" y="176"/>
                    </a:cubicBezTo>
                    <a:cubicBezTo>
                      <a:pt x="907" y="66"/>
                      <a:pt x="719" y="1"/>
                      <a:pt x="5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2063300" y="4029150"/>
                <a:ext cx="242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968" y="1"/>
                    </a:moveTo>
                    <a:cubicBezTo>
                      <a:pt x="668" y="1"/>
                      <a:pt x="234" y="168"/>
                      <a:pt x="134" y="468"/>
                    </a:cubicBezTo>
                    <a:cubicBezTo>
                      <a:pt x="1" y="902"/>
                      <a:pt x="501" y="968"/>
                      <a:pt x="802" y="968"/>
                    </a:cubicBezTo>
                    <a:cubicBezTo>
                      <a:pt x="835" y="968"/>
                      <a:pt x="802" y="902"/>
                      <a:pt x="802" y="902"/>
                    </a:cubicBezTo>
                    <a:cubicBezTo>
                      <a:pt x="668" y="902"/>
                      <a:pt x="535" y="835"/>
                      <a:pt x="401" y="801"/>
                    </a:cubicBezTo>
                    <a:cubicBezTo>
                      <a:pt x="268" y="701"/>
                      <a:pt x="234" y="501"/>
                      <a:pt x="335" y="368"/>
                    </a:cubicBezTo>
                    <a:cubicBezTo>
                      <a:pt x="468" y="168"/>
                      <a:pt x="701" y="34"/>
                      <a:pt x="968" y="34"/>
                    </a:cubicBez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2173400" y="4070025"/>
                <a:ext cx="1752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435" extrusionOk="0">
                    <a:moveTo>
                      <a:pt x="367" y="0"/>
                    </a:moveTo>
                    <a:cubicBezTo>
                      <a:pt x="167" y="0"/>
                      <a:pt x="0" y="100"/>
                      <a:pt x="0" y="201"/>
                    </a:cubicBezTo>
                    <a:cubicBezTo>
                      <a:pt x="0" y="334"/>
                      <a:pt x="167" y="434"/>
                      <a:pt x="334" y="434"/>
                    </a:cubicBezTo>
                    <a:cubicBezTo>
                      <a:pt x="534" y="434"/>
                      <a:pt x="701" y="334"/>
                      <a:pt x="701" y="234"/>
                    </a:cubicBezTo>
                    <a:cubicBezTo>
                      <a:pt x="701" y="100"/>
                      <a:pt x="534" y="34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160875" y="4066675"/>
                <a:ext cx="2172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907" extrusionOk="0">
                    <a:moveTo>
                      <a:pt x="635" y="1"/>
                    </a:moveTo>
                    <a:cubicBezTo>
                      <a:pt x="401" y="1"/>
                      <a:pt x="1" y="168"/>
                      <a:pt x="67" y="501"/>
                    </a:cubicBezTo>
                    <a:cubicBezTo>
                      <a:pt x="127" y="772"/>
                      <a:pt x="458" y="907"/>
                      <a:pt x="718" y="907"/>
                    </a:cubicBezTo>
                    <a:cubicBezTo>
                      <a:pt x="747" y="907"/>
                      <a:pt x="775" y="905"/>
                      <a:pt x="801" y="902"/>
                    </a:cubicBezTo>
                    <a:cubicBezTo>
                      <a:pt x="868" y="902"/>
                      <a:pt x="868" y="835"/>
                      <a:pt x="801" y="835"/>
                    </a:cubicBezTo>
                    <a:cubicBezTo>
                      <a:pt x="601" y="768"/>
                      <a:pt x="434" y="701"/>
                      <a:pt x="268" y="568"/>
                    </a:cubicBezTo>
                    <a:cubicBezTo>
                      <a:pt x="1" y="268"/>
                      <a:pt x="401" y="68"/>
                      <a:pt x="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2035800" y="4153200"/>
                <a:ext cx="1420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43" extrusionOk="0">
                    <a:moveTo>
                      <a:pt x="218" y="0"/>
                    </a:moveTo>
                    <a:cubicBezTo>
                      <a:pt x="101" y="0"/>
                      <a:pt x="34" y="60"/>
                      <a:pt x="34" y="143"/>
                    </a:cubicBezTo>
                    <a:cubicBezTo>
                      <a:pt x="0" y="243"/>
                      <a:pt x="134" y="309"/>
                      <a:pt x="300" y="343"/>
                    </a:cubicBezTo>
                    <a:cubicBezTo>
                      <a:pt x="434" y="343"/>
                      <a:pt x="567" y="276"/>
                      <a:pt x="567" y="176"/>
                    </a:cubicBezTo>
                    <a:cubicBezTo>
                      <a:pt x="567" y="109"/>
                      <a:pt x="467" y="9"/>
                      <a:pt x="300" y="9"/>
                    </a:cubicBezTo>
                    <a:cubicBezTo>
                      <a:pt x="271" y="3"/>
                      <a:pt x="243" y="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>
                <a:off x="2026625" y="4150925"/>
                <a:ext cx="167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07" extrusionOk="0">
                    <a:moveTo>
                      <a:pt x="501" y="0"/>
                    </a:moveTo>
                    <a:cubicBezTo>
                      <a:pt x="334" y="0"/>
                      <a:pt x="0" y="133"/>
                      <a:pt x="67" y="367"/>
                    </a:cubicBezTo>
                    <a:cubicBezTo>
                      <a:pt x="96" y="601"/>
                      <a:pt x="331" y="707"/>
                      <a:pt x="545" y="707"/>
                    </a:cubicBezTo>
                    <a:cubicBezTo>
                      <a:pt x="576" y="707"/>
                      <a:pt x="605" y="705"/>
                      <a:pt x="634" y="701"/>
                    </a:cubicBezTo>
                    <a:cubicBezTo>
                      <a:pt x="667" y="701"/>
                      <a:pt x="667" y="634"/>
                      <a:pt x="634" y="634"/>
                    </a:cubicBezTo>
                    <a:cubicBezTo>
                      <a:pt x="467" y="600"/>
                      <a:pt x="334" y="500"/>
                      <a:pt x="200" y="400"/>
                    </a:cubicBezTo>
                    <a:cubicBezTo>
                      <a:pt x="0" y="167"/>
                      <a:pt x="334" y="33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>
                <a:off x="2190900" y="4155750"/>
                <a:ext cx="2255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550" extrusionOk="0">
                    <a:moveTo>
                      <a:pt x="524" y="1"/>
                    </a:moveTo>
                    <a:cubicBezTo>
                      <a:pt x="495" y="1"/>
                      <a:pt x="465" y="3"/>
                      <a:pt x="434" y="7"/>
                    </a:cubicBezTo>
                    <a:cubicBezTo>
                      <a:pt x="167" y="74"/>
                      <a:pt x="1" y="207"/>
                      <a:pt x="34" y="341"/>
                    </a:cubicBezTo>
                    <a:cubicBezTo>
                      <a:pt x="62" y="480"/>
                      <a:pt x="205" y="549"/>
                      <a:pt x="388" y="549"/>
                    </a:cubicBezTo>
                    <a:cubicBezTo>
                      <a:pt x="424" y="549"/>
                      <a:pt x="462" y="546"/>
                      <a:pt x="501" y="541"/>
                    </a:cubicBezTo>
                    <a:cubicBezTo>
                      <a:pt x="734" y="508"/>
                      <a:pt x="901" y="341"/>
                      <a:pt x="901" y="207"/>
                    </a:cubicBezTo>
                    <a:cubicBezTo>
                      <a:pt x="872" y="91"/>
                      <a:pt x="717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2178400" y="4155075"/>
                <a:ext cx="267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961" extrusionOk="0">
                    <a:moveTo>
                      <a:pt x="534" y="1"/>
                    </a:moveTo>
                    <a:lnTo>
                      <a:pt x="534" y="1"/>
                    </a:lnTo>
                    <a:cubicBezTo>
                      <a:pt x="300" y="168"/>
                      <a:pt x="0" y="434"/>
                      <a:pt x="234" y="735"/>
                    </a:cubicBezTo>
                    <a:cubicBezTo>
                      <a:pt x="358" y="880"/>
                      <a:pt x="535" y="961"/>
                      <a:pt x="722" y="961"/>
                    </a:cubicBezTo>
                    <a:cubicBezTo>
                      <a:pt x="836" y="961"/>
                      <a:pt x="954" y="931"/>
                      <a:pt x="1068" y="868"/>
                    </a:cubicBezTo>
                    <a:cubicBezTo>
                      <a:pt x="1068" y="868"/>
                      <a:pt x="1068" y="835"/>
                      <a:pt x="1068" y="835"/>
                    </a:cubicBezTo>
                    <a:cubicBezTo>
                      <a:pt x="1005" y="844"/>
                      <a:pt x="945" y="848"/>
                      <a:pt x="887" y="848"/>
                    </a:cubicBezTo>
                    <a:cubicBezTo>
                      <a:pt x="727" y="848"/>
                      <a:pt x="580" y="817"/>
                      <a:pt x="434" y="768"/>
                    </a:cubicBezTo>
                    <a:cubicBezTo>
                      <a:pt x="100" y="568"/>
                      <a:pt x="334" y="168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>
                <a:off x="5025425" y="1401450"/>
                <a:ext cx="157375" cy="119775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4791" extrusionOk="0">
                    <a:moveTo>
                      <a:pt x="968" y="0"/>
                    </a:moveTo>
                    <a:lnTo>
                      <a:pt x="1" y="1835"/>
                    </a:lnTo>
                    <a:cubicBezTo>
                      <a:pt x="1" y="1835"/>
                      <a:pt x="4103" y="3536"/>
                      <a:pt x="4337" y="3703"/>
                    </a:cubicBezTo>
                    <a:cubicBezTo>
                      <a:pt x="4470" y="3770"/>
                      <a:pt x="4537" y="4604"/>
                      <a:pt x="4837" y="4770"/>
                    </a:cubicBezTo>
                    <a:cubicBezTo>
                      <a:pt x="4861" y="4784"/>
                      <a:pt x="4887" y="4791"/>
                      <a:pt x="4913" y="4791"/>
                    </a:cubicBezTo>
                    <a:cubicBezTo>
                      <a:pt x="5404" y="4791"/>
                      <a:pt x="6295" y="2559"/>
                      <a:pt x="6105" y="2369"/>
                    </a:cubicBezTo>
                    <a:cubicBezTo>
                      <a:pt x="6075" y="2347"/>
                      <a:pt x="6031" y="2338"/>
                      <a:pt x="5977" y="2338"/>
                    </a:cubicBezTo>
                    <a:cubicBezTo>
                      <a:pt x="5652" y="2338"/>
                      <a:pt x="4963" y="2681"/>
                      <a:pt x="4728" y="2681"/>
                    </a:cubicBezTo>
                    <a:cubicBezTo>
                      <a:pt x="4704" y="2681"/>
                      <a:pt x="4684" y="2677"/>
                      <a:pt x="4671" y="2669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>
                <a:off x="5150525" y="1466500"/>
                <a:ext cx="2502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35" extrusionOk="0">
                    <a:moveTo>
                      <a:pt x="1001" y="0"/>
                    </a:moveTo>
                    <a:cubicBezTo>
                      <a:pt x="1001" y="1"/>
                      <a:pt x="134" y="1134"/>
                      <a:pt x="0" y="2035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>
                <a:off x="5025425" y="1401450"/>
                <a:ext cx="157375" cy="119775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4791" extrusionOk="0">
                    <a:moveTo>
                      <a:pt x="968" y="0"/>
                    </a:moveTo>
                    <a:lnTo>
                      <a:pt x="1" y="1835"/>
                    </a:lnTo>
                    <a:cubicBezTo>
                      <a:pt x="1" y="1835"/>
                      <a:pt x="4103" y="3536"/>
                      <a:pt x="4337" y="3703"/>
                    </a:cubicBezTo>
                    <a:cubicBezTo>
                      <a:pt x="4470" y="3770"/>
                      <a:pt x="4537" y="4604"/>
                      <a:pt x="4837" y="4770"/>
                    </a:cubicBezTo>
                    <a:cubicBezTo>
                      <a:pt x="4861" y="4784"/>
                      <a:pt x="4887" y="4791"/>
                      <a:pt x="4913" y="4791"/>
                    </a:cubicBezTo>
                    <a:cubicBezTo>
                      <a:pt x="5404" y="4791"/>
                      <a:pt x="6295" y="2559"/>
                      <a:pt x="6105" y="2369"/>
                    </a:cubicBezTo>
                    <a:cubicBezTo>
                      <a:pt x="6075" y="2347"/>
                      <a:pt x="6031" y="2338"/>
                      <a:pt x="5977" y="2338"/>
                    </a:cubicBezTo>
                    <a:cubicBezTo>
                      <a:pt x="5652" y="2338"/>
                      <a:pt x="4963" y="2681"/>
                      <a:pt x="4728" y="2681"/>
                    </a:cubicBezTo>
                    <a:cubicBezTo>
                      <a:pt x="4704" y="2681"/>
                      <a:pt x="4684" y="2677"/>
                      <a:pt x="4671" y="2669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>
                <a:off x="5046275" y="1197125"/>
                <a:ext cx="1658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937" extrusionOk="0">
                    <a:moveTo>
                      <a:pt x="5310" y="0"/>
                    </a:moveTo>
                    <a:cubicBezTo>
                      <a:pt x="5308" y="0"/>
                      <a:pt x="5306" y="1"/>
                      <a:pt x="5304" y="1"/>
                    </a:cubicBezTo>
                    <a:cubicBezTo>
                      <a:pt x="5004" y="34"/>
                      <a:pt x="4704" y="1168"/>
                      <a:pt x="4504" y="1202"/>
                    </a:cubicBezTo>
                    <a:lnTo>
                      <a:pt x="0" y="1902"/>
                    </a:lnTo>
                    <a:lnTo>
                      <a:pt x="601" y="3937"/>
                    </a:lnTo>
                    <a:cubicBezTo>
                      <a:pt x="601" y="3937"/>
                      <a:pt x="4704" y="2236"/>
                      <a:pt x="4971" y="2169"/>
                    </a:cubicBezTo>
                    <a:cubicBezTo>
                      <a:pt x="4976" y="2168"/>
                      <a:pt x="4981" y="2168"/>
                      <a:pt x="4987" y="2168"/>
                    </a:cubicBezTo>
                    <a:cubicBezTo>
                      <a:pt x="5159" y="2168"/>
                      <a:pt x="5677" y="2582"/>
                      <a:pt x="6013" y="2582"/>
                    </a:cubicBezTo>
                    <a:cubicBezTo>
                      <a:pt x="6045" y="2582"/>
                      <a:pt x="6076" y="2578"/>
                      <a:pt x="6105" y="2569"/>
                    </a:cubicBezTo>
                    <a:cubicBezTo>
                      <a:pt x="6635" y="2437"/>
                      <a:pt x="5618" y="0"/>
                      <a:pt x="5310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>
                <a:off x="5181375" y="1202125"/>
                <a:ext cx="183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1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67" y="1435"/>
                      <a:pt x="734" y="213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>
                <a:off x="5046275" y="1197125"/>
                <a:ext cx="1658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937" extrusionOk="0">
                    <a:moveTo>
                      <a:pt x="5310" y="0"/>
                    </a:moveTo>
                    <a:cubicBezTo>
                      <a:pt x="5308" y="0"/>
                      <a:pt x="5306" y="1"/>
                      <a:pt x="5304" y="1"/>
                    </a:cubicBezTo>
                    <a:cubicBezTo>
                      <a:pt x="5004" y="34"/>
                      <a:pt x="4704" y="1168"/>
                      <a:pt x="4504" y="1202"/>
                    </a:cubicBezTo>
                    <a:lnTo>
                      <a:pt x="0" y="1902"/>
                    </a:lnTo>
                    <a:lnTo>
                      <a:pt x="601" y="3937"/>
                    </a:lnTo>
                    <a:cubicBezTo>
                      <a:pt x="601" y="3937"/>
                      <a:pt x="4704" y="2236"/>
                      <a:pt x="4971" y="2169"/>
                    </a:cubicBezTo>
                    <a:cubicBezTo>
                      <a:pt x="4976" y="2168"/>
                      <a:pt x="4981" y="2168"/>
                      <a:pt x="4987" y="2168"/>
                    </a:cubicBezTo>
                    <a:cubicBezTo>
                      <a:pt x="5159" y="2168"/>
                      <a:pt x="5677" y="2582"/>
                      <a:pt x="6013" y="2582"/>
                    </a:cubicBezTo>
                    <a:cubicBezTo>
                      <a:pt x="6045" y="2582"/>
                      <a:pt x="6076" y="2578"/>
                      <a:pt x="6105" y="2569"/>
                    </a:cubicBezTo>
                    <a:cubicBezTo>
                      <a:pt x="6635" y="2437"/>
                      <a:pt x="5618" y="0"/>
                      <a:pt x="5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>
                <a:off x="4933700" y="1008625"/>
                <a:ext cx="125250" cy="15350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6140" extrusionOk="0">
                    <a:moveTo>
                      <a:pt x="2495" y="1"/>
                    </a:moveTo>
                    <a:cubicBezTo>
                      <a:pt x="2433" y="1"/>
                      <a:pt x="2389" y="12"/>
                      <a:pt x="2369" y="35"/>
                    </a:cubicBezTo>
                    <a:cubicBezTo>
                      <a:pt x="2202" y="269"/>
                      <a:pt x="2769" y="1303"/>
                      <a:pt x="2669" y="1470"/>
                    </a:cubicBezTo>
                    <a:lnTo>
                      <a:pt x="0" y="5139"/>
                    </a:lnTo>
                    <a:lnTo>
                      <a:pt x="1835" y="6140"/>
                    </a:lnTo>
                    <a:cubicBezTo>
                      <a:pt x="1835" y="6140"/>
                      <a:pt x="3536" y="2037"/>
                      <a:pt x="3703" y="1803"/>
                    </a:cubicBezTo>
                    <a:cubicBezTo>
                      <a:pt x="3770" y="1670"/>
                      <a:pt x="4604" y="1603"/>
                      <a:pt x="4770" y="1303"/>
                    </a:cubicBezTo>
                    <a:cubicBezTo>
                      <a:pt x="5010" y="854"/>
                      <a:pt x="3043" y="1"/>
                      <a:pt x="2495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>
                <a:off x="4998750" y="1011175"/>
                <a:ext cx="508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00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134" y="901"/>
                      <a:pt x="2035" y="10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>
                <a:off x="4933700" y="1008625"/>
                <a:ext cx="125250" cy="15350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6140" extrusionOk="0">
                    <a:moveTo>
                      <a:pt x="2495" y="1"/>
                    </a:moveTo>
                    <a:cubicBezTo>
                      <a:pt x="2433" y="1"/>
                      <a:pt x="2389" y="12"/>
                      <a:pt x="2369" y="35"/>
                    </a:cubicBezTo>
                    <a:cubicBezTo>
                      <a:pt x="2202" y="269"/>
                      <a:pt x="2769" y="1303"/>
                      <a:pt x="2669" y="1470"/>
                    </a:cubicBezTo>
                    <a:lnTo>
                      <a:pt x="0" y="5139"/>
                    </a:lnTo>
                    <a:lnTo>
                      <a:pt x="1835" y="6140"/>
                    </a:lnTo>
                    <a:cubicBezTo>
                      <a:pt x="1835" y="6140"/>
                      <a:pt x="3536" y="2037"/>
                      <a:pt x="3703" y="1803"/>
                    </a:cubicBezTo>
                    <a:cubicBezTo>
                      <a:pt x="3770" y="1670"/>
                      <a:pt x="4604" y="1603"/>
                      <a:pt x="4770" y="1303"/>
                    </a:cubicBezTo>
                    <a:cubicBezTo>
                      <a:pt x="5010" y="854"/>
                      <a:pt x="3043" y="1"/>
                      <a:pt x="2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>
                <a:off x="4728725" y="984875"/>
                <a:ext cx="99075" cy="1564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256" extrusionOk="0">
                    <a:moveTo>
                      <a:pt x="2274" y="1"/>
                    </a:moveTo>
                    <a:cubicBezTo>
                      <a:pt x="1575" y="1"/>
                      <a:pt x="0" y="705"/>
                      <a:pt x="27" y="919"/>
                    </a:cubicBezTo>
                    <a:cubicBezTo>
                      <a:pt x="27" y="1219"/>
                      <a:pt x="1194" y="1552"/>
                      <a:pt x="1228" y="1753"/>
                    </a:cubicBezTo>
                    <a:cubicBezTo>
                      <a:pt x="1261" y="1953"/>
                      <a:pt x="1928" y="6256"/>
                      <a:pt x="1928" y="6256"/>
                    </a:cubicBezTo>
                    <a:lnTo>
                      <a:pt x="3963" y="5622"/>
                    </a:lnTo>
                    <a:cubicBezTo>
                      <a:pt x="3963" y="5622"/>
                      <a:pt x="2262" y="1519"/>
                      <a:pt x="2195" y="1252"/>
                    </a:cubicBezTo>
                    <a:cubicBezTo>
                      <a:pt x="2162" y="1119"/>
                      <a:pt x="2695" y="452"/>
                      <a:pt x="2595" y="151"/>
                    </a:cubicBezTo>
                    <a:cubicBezTo>
                      <a:pt x="2569" y="45"/>
                      <a:pt x="2448" y="1"/>
                      <a:pt x="2274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>
                <a:off x="4734375" y="986975"/>
                <a:ext cx="534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35" extrusionOk="0">
                    <a:moveTo>
                      <a:pt x="2136" y="1"/>
                    </a:moveTo>
                    <a:lnTo>
                      <a:pt x="1" y="735"/>
                    </a:lnTo>
                    <a:cubicBezTo>
                      <a:pt x="1" y="735"/>
                      <a:pt x="1435" y="568"/>
                      <a:pt x="21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>
                <a:off x="4728725" y="984875"/>
                <a:ext cx="99075" cy="1564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6256" extrusionOk="0">
                    <a:moveTo>
                      <a:pt x="2274" y="1"/>
                    </a:moveTo>
                    <a:cubicBezTo>
                      <a:pt x="1575" y="1"/>
                      <a:pt x="0" y="705"/>
                      <a:pt x="27" y="919"/>
                    </a:cubicBezTo>
                    <a:cubicBezTo>
                      <a:pt x="27" y="1219"/>
                      <a:pt x="1194" y="1552"/>
                      <a:pt x="1228" y="1753"/>
                    </a:cubicBezTo>
                    <a:cubicBezTo>
                      <a:pt x="1261" y="1953"/>
                      <a:pt x="1928" y="6256"/>
                      <a:pt x="1928" y="6256"/>
                    </a:cubicBezTo>
                    <a:lnTo>
                      <a:pt x="3963" y="5622"/>
                    </a:lnTo>
                    <a:cubicBezTo>
                      <a:pt x="3963" y="5622"/>
                      <a:pt x="2262" y="1519"/>
                      <a:pt x="2195" y="1252"/>
                    </a:cubicBezTo>
                    <a:cubicBezTo>
                      <a:pt x="2162" y="1119"/>
                      <a:pt x="2695" y="452"/>
                      <a:pt x="2595" y="151"/>
                    </a:cubicBezTo>
                    <a:cubicBezTo>
                      <a:pt x="2569" y="45"/>
                      <a:pt x="2448" y="1"/>
                      <a:pt x="2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>
                <a:off x="4536175" y="1133375"/>
                <a:ext cx="158200" cy="120500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4820" extrusionOk="0">
                    <a:moveTo>
                      <a:pt x="1420" y="0"/>
                    </a:moveTo>
                    <a:cubicBezTo>
                      <a:pt x="903" y="0"/>
                      <a:pt x="0" y="2258"/>
                      <a:pt x="223" y="2417"/>
                    </a:cubicBezTo>
                    <a:cubicBezTo>
                      <a:pt x="257" y="2446"/>
                      <a:pt x="308" y="2459"/>
                      <a:pt x="371" y="2459"/>
                    </a:cubicBezTo>
                    <a:cubicBezTo>
                      <a:pt x="695" y="2459"/>
                      <a:pt x="1336" y="2131"/>
                      <a:pt x="1582" y="2131"/>
                    </a:cubicBezTo>
                    <a:cubicBezTo>
                      <a:pt x="1615" y="2131"/>
                      <a:pt x="1641" y="2137"/>
                      <a:pt x="1658" y="2151"/>
                    </a:cubicBezTo>
                    <a:lnTo>
                      <a:pt x="5327" y="4819"/>
                    </a:lnTo>
                    <a:lnTo>
                      <a:pt x="6328" y="2951"/>
                    </a:lnTo>
                    <a:cubicBezTo>
                      <a:pt x="6328" y="2951"/>
                      <a:pt x="2225" y="1250"/>
                      <a:pt x="1991" y="1116"/>
                    </a:cubicBezTo>
                    <a:cubicBezTo>
                      <a:pt x="1858" y="1016"/>
                      <a:pt x="1791" y="182"/>
                      <a:pt x="1491" y="16"/>
                    </a:cubicBezTo>
                    <a:cubicBezTo>
                      <a:pt x="1468" y="5"/>
                      <a:pt x="1445" y="0"/>
                      <a:pt x="1420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>
                <a:off x="4543425" y="1137925"/>
                <a:ext cx="25025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1001" y="0"/>
                    </a:moveTo>
                    <a:lnTo>
                      <a:pt x="0" y="2002"/>
                    </a:lnTo>
                    <a:cubicBezTo>
                      <a:pt x="0" y="2002"/>
                      <a:pt x="901" y="868"/>
                      <a:pt x="10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>
                <a:off x="4536175" y="1133375"/>
                <a:ext cx="158200" cy="120500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4820" extrusionOk="0">
                    <a:moveTo>
                      <a:pt x="1420" y="0"/>
                    </a:moveTo>
                    <a:cubicBezTo>
                      <a:pt x="903" y="0"/>
                      <a:pt x="0" y="2258"/>
                      <a:pt x="223" y="2417"/>
                    </a:cubicBezTo>
                    <a:cubicBezTo>
                      <a:pt x="257" y="2446"/>
                      <a:pt x="308" y="2459"/>
                      <a:pt x="371" y="2459"/>
                    </a:cubicBezTo>
                    <a:cubicBezTo>
                      <a:pt x="695" y="2459"/>
                      <a:pt x="1336" y="2131"/>
                      <a:pt x="1582" y="2131"/>
                    </a:cubicBezTo>
                    <a:cubicBezTo>
                      <a:pt x="1615" y="2131"/>
                      <a:pt x="1641" y="2137"/>
                      <a:pt x="1658" y="2151"/>
                    </a:cubicBezTo>
                    <a:lnTo>
                      <a:pt x="5327" y="4819"/>
                    </a:lnTo>
                    <a:lnTo>
                      <a:pt x="6328" y="2951"/>
                    </a:lnTo>
                    <a:cubicBezTo>
                      <a:pt x="6328" y="2951"/>
                      <a:pt x="2225" y="1250"/>
                      <a:pt x="1991" y="1116"/>
                    </a:cubicBezTo>
                    <a:cubicBezTo>
                      <a:pt x="1858" y="1016"/>
                      <a:pt x="1791" y="182"/>
                      <a:pt x="1491" y="16"/>
                    </a:cubicBezTo>
                    <a:cubicBezTo>
                      <a:pt x="1468" y="5"/>
                      <a:pt x="1445" y="0"/>
                      <a:pt x="1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>
                <a:off x="4507650" y="1359750"/>
                <a:ext cx="1658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937" extrusionOk="0">
                    <a:moveTo>
                      <a:pt x="6001" y="0"/>
                    </a:moveTo>
                    <a:cubicBezTo>
                      <a:pt x="6001" y="0"/>
                      <a:pt x="1898" y="1702"/>
                      <a:pt x="1631" y="1735"/>
                    </a:cubicBezTo>
                    <a:cubicBezTo>
                      <a:pt x="1626" y="1736"/>
                      <a:pt x="1621" y="1737"/>
                      <a:pt x="1615" y="1737"/>
                    </a:cubicBezTo>
                    <a:cubicBezTo>
                      <a:pt x="1443" y="1737"/>
                      <a:pt x="925" y="1322"/>
                      <a:pt x="589" y="1322"/>
                    </a:cubicBezTo>
                    <a:cubicBezTo>
                      <a:pt x="557" y="1322"/>
                      <a:pt x="526" y="1326"/>
                      <a:pt x="497" y="1335"/>
                    </a:cubicBezTo>
                    <a:cubicBezTo>
                      <a:pt x="0" y="1500"/>
                      <a:pt x="1017" y="3937"/>
                      <a:pt x="1292" y="3937"/>
                    </a:cubicBezTo>
                    <a:cubicBezTo>
                      <a:pt x="1294" y="3937"/>
                      <a:pt x="1296" y="3937"/>
                      <a:pt x="1298" y="3937"/>
                    </a:cubicBezTo>
                    <a:cubicBezTo>
                      <a:pt x="1598" y="3903"/>
                      <a:pt x="1898" y="2736"/>
                      <a:pt x="2132" y="2702"/>
                    </a:cubicBezTo>
                    <a:lnTo>
                      <a:pt x="6635" y="2002"/>
                    </a:lnTo>
                    <a:lnTo>
                      <a:pt x="6001" y="0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>
                <a:off x="4519225" y="1398950"/>
                <a:ext cx="183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136" extrusionOk="0">
                    <a:moveTo>
                      <a:pt x="1" y="0"/>
                    </a:moveTo>
                    <a:lnTo>
                      <a:pt x="735" y="2135"/>
                    </a:lnTo>
                    <a:cubicBezTo>
                      <a:pt x="735" y="2135"/>
                      <a:pt x="568" y="70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>
                <a:off x="4507650" y="1359750"/>
                <a:ext cx="1658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937" extrusionOk="0">
                    <a:moveTo>
                      <a:pt x="6001" y="0"/>
                    </a:moveTo>
                    <a:cubicBezTo>
                      <a:pt x="6001" y="0"/>
                      <a:pt x="1898" y="1702"/>
                      <a:pt x="1631" y="1735"/>
                    </a:cubicBezTo>
                    <a:cubicBezTo>
                      <a:pt x="1626" y="1736"/>
                      <a:pt x="1621" y="1737"/>
                      <a:pt x="1615" y="1737"/>
                    </a:cubicBezTo>
                    <a:cubicBezTo>
                      <a:pt x="1443" y="1737"/>
                      <a:pt x="925" y="1322"/>
                      <a:pt x="589" y="1322"/>
                    </a:cubicBezTo>
                    <a:cubicBezTo>
                      <a:pt x="557" y="1322"/>
                      <a:pt x="526" y="1326"/>
                      <a:pt x="497" y="1335"/>
                    </a:cubicBezTo>
                    <a:cubicBezTo>
                      <a:pt x="0" y="1500"/>
                      <a:pt x="1017" y="3937"/>
                      <a:pt x="1292" y="3937"/>
                    </a:cubicBezTo>
                    <a:cubicBezTo>
                      <a:pt x="1294" y="3937"/>
                      <a:pt x="1296" y="3937"/>
                      <a:pt x="1298" y="3937"/>
                    </a:cubicBezTo>
                    <a:cubicBezTo>
                      <a:pt x="1598" y="3903"/>
                      <a:pt x="1898" y="2736"/>
                      <a:pt x="2132" y="2702"/>
                    </a:cubicBezTo>
                    <a:lnTo>
                      <a:pt x="6635" y="2002"/>
                    </a:lnTo>
                    <a:lnTo>
                      <a:pt x="6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>
                <a:off x="4660825" y="1493175"/>
                <a:ext cx="126125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5045" h="6139" extrusionOk="0">
                    <a:moveTo>
                      <a:pt x="3176" y="1"/>
                    </a:moveTo>
                    <a:cubicBezTo>
                      <a:pt x="3176" y="1"/>
                      <a:pt x="1475" y="4070"/>
                      <a:pt x="1342" y="4304"/>
                    </a:cubicBezTo>
                    <a:cubicBezTo>
                      <a:pt x="1242" y="4437"/>
                      <a:pt x="408" y="4537"/>
                      <a:pt x="241" y="4837"/>
                    </a:cubicBezTo>
                    <a:cubicBezTo>
                      <a:pt x="1" y="5258"/>
                      <a:pt x="1980" y="6139"/>
                      <a:pt x="2521" y="6139"/>
                    </a:cubicBezTo>
                    <a:cubicBezTo>
                      <a:pt x="2581" y="6139"/>
                      <a:pt x="2623" y="6128"/>
                      <a:pt x="2643" y="6105"/>
                    </a:cubicBezTo>
                    <a:cubicBezTo>
                      <a:pt x="2843" y="5871"/>
                      <a:pt x="2242" y="4837"/>
                      <a:pt x="2342" y="4671"/>
                    </a:cubicBezTo>
                    <a:lnTo>
                      <a:pt x="5044" y="968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>
                <a:off x="4670175" y="1618275"/>
                <a:ext cx="500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001" extrusionOk="0">
                    <a:moveTo>
                      <a:pt x="0" y="0"/>
                    </a:moveTo>
                    <a:lnTo>
                      <a:pt x="2002" y="1001"/>
                    </a:lnTo>
                    <a:cubicBezTo>
                      <a:pt x="2002" y="1001"/>
                      <a:pt x="868" y="1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>
                <a:off x="4660825" y="1493175"/>
                <a:ext cx="126125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5045" h="6139" extrusionOk="0">
                    <a:moveTo>
                      <a:pt x="3176" y="1"/>
                    </a:moveTo>
                    <a:cubicBezTo>
                      <a:pt x="3176" y="1"/>
                      <a:pt x="1475" y="4070"/>
                      <a:pt x="1342" y="4304"/>
                    </a:cubicBezTo>
                    <a:cubicBezTo>
                      <a:pt x="1242" y="4437"/>
                      <a:pt x="408" y="4537"/>
                      <a:pt x="241" y="4837"/>
                    </a:cubicBezTo>
                    <a:cubicBezTo>
                      <a:pt x="1" y="5258"/>
                      <a:pt x="1980" y="6139"/>
                      <a:pt x="2521" y="6139"/>
                    </a:cubicBezTo>
                    <a:cubicBezTo>
                      <a:pt x="2581" y="6139"/>
                      <a:pt x="2623" y="6128"/>
                      <a:pt x="2643" y="6105"/>
                    </a:cubicBezTo>
                    <a:cubicBezTo>
                      <a:pt x="2843" y="5871"/>
                      <a:pt x="2242" y="4837"/>
                      <a:pt x="2342" y="4671"/>
                    </a:cubicBezTo>
                    <a:lnTo>
                      <a:pt x="5044" y="968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>
                <a:off x="4892000" y="1514025"/>
                <a:ext cx="99100" cy="156400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6256" extrusionOk="0">
                    <a:moveTo>
                      <a:pt x="2002" y="1"/>
                    </a:moveTo>
                    <a:lnTo>
                      <a:pt x="0" y="634"/>
                    </a:lnTo>
                    <a:cubicBezTo>
                      <a:pt x="0" y="634"/>
                      <a:pt x="1702" y="4704"/>
                      <a:pt x="1768" y="4971"/>
                    </a:cubicBezTo>
                    <a:cubicBezTo>
                      <a:pt x="1768" y="5138"/>
                      <a:pt x="1235" y="5771"/>
                      <a:pt x="1335" y="6105"/>
                    </a:cubicBezTo>
                    <a:cubicBezTo>
                      <a:pt x="1368" y="6211"/>
                      <a:pt x="1493" y="6255"/>
                      <a:pt x="1671" y="6255"/>
                    </a:cubicBezTo>
                    <a:cubicBezTo>
                      <a:pt x="2386" y="6255"/>
                      <a:pt x="3963" y="5545"/>
                      <a:pt x="3937" y="5304"/>
                    </a:cubicBezTo>
                    <a:cubicBezTo>
                      <a:pt x="3903" y="5004"/>
                      <a:pt x="2769" y="4704"/>
                      <a:pt x="2736" y="4504"/>
                    </a:cubicBezTo>
                    <a:cubicBezTo>
                      <a:pt x="2702" y="4304"/>
                      <a:pt x="2002" y="1"/>
                      <a:pt x="2002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>
                <a:off x="4931200" y="1649125"/>
                <a:ext cx="534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35" extrusionOk="0">
                    <a:moveTo>
                      <a:pt x="2135" y="0"/>
                    </a:moveTo>
                    <a:lnTo>
                      <a:pt x="2135" y="0"/>
                    </a:lnTo>
                    <a:cubicBezTo>
                      <a:pt x="2135" y="0"/>
                      <a:pt x="701" y="167"/>
                      <a:pt x="0" y="734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>
                <a:off x="4892000" y="1514025"/>
                <a:ext cx="99100" cy="156400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6256" extrusionOk="0">
                    <a:moveTo>
                      <a:pt x="2002" y="1"/>
                    </a:moveTo>
                    <a:lnTo>
                      <a:pt x="0" y="634"/>
                    </a:lnTo>
                    <a:cubicBezTo>
                      <a:pt x="0" y="634"/>
                      <a:pt x="1702" y="4704"/>
                      <a:pt x="1768" y="4971"/>
                    </a:cubicBezTo>
                    <a:cubicBezTo>
                      <a:pt x="1768" y="5138"/>
                      <a:pt x="1235" y="5771"/>
                      <a:pt x="1335" y="6105"/>
                    </a:cubicBezTo>
                    <a:cubicBezTo>
                      <a:pt x="1368" y="6211"/>
                      <a:pt x="1493" y="6255"/>
                      <a:pt x="1671" y="6255"/>
                    </a:cubicBezTo>
                    <a:cubicBezTo>
                      <a:pt x="2386" y="6255"/>
                      <a:pt x="3963" y="5545"/>
                      <a:pt x="3937" y="5304"/>
                    </a:cubicBezTo>
                    <a:cubicBezTo>
                      <a:pt x="3903" y="5004"/>
                      <a:pt x="2769" y="4704"/>
                      <a:pt x="2736" y="4504"/>
                    </a:cubicBezTo>
                    <a:cubicBezTo>
                      <a:pt x="2702" y="4304"/>
                      <a:pt x="2002" y="1"/>
                      <a:pt x="2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>
                <a:off x="5047950" y="1377250"/>
                <a:ext cx="199100" cy="123725"/>
              </a:xfrm>
              <a:custGeom>
                <a:avLst/>
                <a:gdLst/>
                <a:ahLst/>
                <a:cxnLst/>
                <a:rect l="l" t="t" r="r" b="b"/>
                <a:pathLst>
                  <a:path w="7964" h="4949" extrusionOk="0">
                    <a:moveTo>
                      <a:pt x="734" y="1"/>
                    </a:moveTo>
                    <a:lnTo>
                      <a:pt x="0" y="2002"/>
                    </a:lnTo>
                    <a:cubicBezTo>
                      <a:pt x="0" y="2002"/>
                      <a:pt x="5871" y="3770"/>
                      <a:pt x="6105" y="3904"/>
                    </a:cubicBezTo>
                    <a:cubicBezTo>
                      <a:pt x="6271" y="3970"/>
                      <a:pt x="6438" y="4804"/>
                      <a:pt x="6738" y="4938"/>
                    </a:cubicBezTo>
                    <a:cubicBezTo>
                      <a:pt x="6758" y="4945"/>
                      <a:pt x="6778" y="4949"/>
                      <a:pt x="6798" y="4949"/>
                    </a:cubicBezTo>
                    <a:cubicBezTo>
                      <a:pt x="7323" y="4949"/>
                      <a:pt x="7964" y="2530"/>
                      <a:pt x="7739" y="2369"/>
                    </a:cubicBezTo>
                    <a:cubicBezTo>
                      <a:pt x="7716" y="2358"/>
                      <a:pt x="7687" y="2352"/>
                      <a:pt x="7654" y="2352"/>
                    </a:cubicBezTo>
                    <a:cubicBezTo>
                      <a:pt x="7334" y="2352"/>
                      <a:pt x="6608" y="2846"/>
                      <a:pt x="6382" y="2846"/>
                    </a:cubicBezTo>
                    <a:cubicBezTo>
                      <a:pt x="6364" y="2846"/>
                      <a:pt x="6349" y="2843"/>
                      <a:pt x="6338" y="2836"/>
                    </a:cubicBezTo>
                    <a:cubicBezTo>
                      <a:pt x="6171" y="2736"/>
                      <a:pt x="734" y="1"/>
                      <a:pt x="7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>
                <a:off x="5221400" y="1443150"/>
                <a:ext cx="183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136" extrusionOk="0">
                    <a:moveTo>
                      <a:pt x="734" y="0"/>
                    </a:moveTo>
                    <a:cubicBezTo>
                      <a:pt x="734" y="1"/>
                      <a:pt x="0" y="1235"/>
                      <a:pt x="0" y="2135"/>
                    </a:cubicBez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>
                <a:off x="5038775" y="1137900"/>
                <a:ext cx="20500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8200" h="5206" extrusionOk="0">
                    <a:moveTo>
                      <a:pt x="6618" y="0"/>
                    </a:moveTo>
                    <a:cubicBezTo>
                      <a:pt x="6614" y="0"/>
                      <a:pt x="6609" y="0"/>
                      <a:pt x="6605" y="1"/>
                    </a:cubicBezTo>
                    <a:cubicBezTo>
                      <a:pt x="6305" y="68"/>
                      <a:pt x="6138" y="1236"/>
                      <a:pt x="5938" y="1302"/>
                    </a:cubicBezTo>
                    <a:cubicBezTo>
                      <a:pt x="5771" y="1369"/>
                      <a:pt x="0" y="3270"/>
                      <a:pt x="0" y="3270"/>
                    </a:cubicBezTo>
                    <a:lnTo>
                      <a:pt x="868" y="5205"/>
                    </a:lnTo>
                    <a:cubicBezTo>
                      <a:pt x="868" y="5205"/>
                      <a:pt x="6271" y="2303"/>
                      <a:pt x="6538" y="2236"/>
                    </a:cubicBezTo>
                    <a:cubicBezTo>
                      <a:pt x="6550" y="2232"/>
                      <a:pt x="6563" y="2230"/>
                      <a:pt x="6579" y="2230"/>
                    </a:cubicBezTo>
                    <a:cubicBezTo>
                      <a:pt x="6768" y="2230"/>
                      <a:pt x="7263" y="2527"/>
                      <a:pt x="7575" y="2527"/>
                    </a:cubicBezTo>
                    <a:cubicBezTo>
                      <a:pt x="7624" y="2527"/>
                      <a:pt x="7668" y="2520"/>
                      <a:pt x="7706" y="2503"/>
                    </a:cubicBezTo>
                    <a:cubicBezTo>
                      <a:pt x="8199" y="2273"/>
                      <a:pt x="6941" y="0"/>
                      <a:pt x="6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>
                <a:off x="5207225" y="1142925"/>
                <a:ext cx="25050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69" extrusionOk="0">
                    <a:moveTo>
                      <a:pt x="0" y="1"/>
                    </a:moveTo>
                    <a:cubicBezTo>
                      <a:pt x="1" y="1"/>
                      <a:pt x="367" y="1402"/>
                      <a:pt x="1001" y="20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>
                <a:off x="4907000" y="951375"/>
                <a:ext cx="127725" cy="194925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7797" extrusionOk="0">
                    <a:moveTo>
                      <a:pt x="2583" y="0"/>
                    </a:moveTo>
                    <a:cubicBezTo>
                      <a:pt x="2470" y="0"/>
                      <a:pt x="2394" y="18"/>
                      <a:pt x="2369" y="57"/>
                    </a:cubicBezTo>
                    <a:cubicBezTo>
                      <a:pt x="2236" y="291"/>
                      <a:pt x="2936" y="1291"/>
                      <a:pt x="2836" y="1458"/>
                    </a:cubicBezTo>
                    <a:cubicBezTo>
                      <a:pt x="2736" y="1625"/>
                      <a:pt x="1" y="7029"/>
                      <a:pt x="1" y="7029"/>
                    </a:cubicBezTo>
                    <a:lnTo>
                      <a:pt x="2002" y="7796"/>
                    </a:lnTo>
                    <a:cubicBezTo>
                      <a:pt x="2002" y="7796"/>
                      <a:pt x="3770" y="1925"/>
                      <a:pt x="3904" y="1658"/>
                    </a:cubicBezTo>
                    <a:cubicBezTo>
                      <a:pt x="3970" y="1525"/>
                      <a:pt x="4804" y="1358"/>
                      <a:pt x="4938" y="1024"/>
                    </a:cubicBezTo>
                    <a:cubicBezTo>
                      <a:pt x="5109" y="597"/>
                      <a:pt x="3239" y="0"/>
                      <a:pt x="2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>
                <a:off x="4972900" y="954450"/>
                <a:ext cx="533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7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34" y="735"/>
                      <a:pt x="2135" y="7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>
                <a:off x="4666275" y="959975"/>
                <a:ext cx="131525" cy="195475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7819" extrusionOk="0">
                    <a:moveTo>
                      <a:pt x="2307" y="0"/>
                    </a:moveTo>
                    <a:cubicBezTo>
                      <a:pt x="1645" y="0"/>
                      <a:pt x="0" y="962"/>
                      <a:pt x="56" y="1214"/>
                    </a:cubicBezTo>
                    <a:cubicBezTo>
                      <a:pt x="123" y="1481"/>
                      <a:pt x="1291" y="1681"/>
                      <a:pt x="1357" y="1881"/>
                    </a:cubicBezTo>
                    <a:cubicBezTo>
                      <a:pt x="1424" y="2048"/>
                      <a:pt x="3325" y="7819"/>
                      <a:pt x="3325" y="7819"/>
                    </a:cubicBezTo>
                    <a:lnTo>
                      <a:pt x="5260" y="6952"/>
                    </a:lnTo>
                    <a:cubicBezTo>
                      <a:pt x="5260" y="6952"/>
                      <a:pt x="2358" y="1548"/>
                      <a:pt x="2291" y="1281"/>
                    </a:cubicBezTo>
                    <a:cubicBezTo>
                      <a:pt x="2225" y="1114"/>
                      <a:pt x="2692" y="414"/>
                      <a:pt x="2558" y="113"/>
                    </a:cubicBezTo>
                    <a:cubicBezTo>
                      <a:pt x="2521" y="34"/>
                      <a:pt x="2431" y="0"/>
                      <a:pt x="2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>
                <a:off x="4672675" y="961975"/>
                <a:ext cx="517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968" extrusionOk="0">
                    <a:moveTo>
                      <a:pt x="2069" y="0"/>
                    </a:moveTo>
                    <a:lnTo>
                      <a:pt x="0" y="967"/>
                    </a:lnTo>
                    <a:cubicBezTo>
                      <a:pt x="0" y="967"/>
                      <a:pt x="1401" y="634"/>
                      <a:pt x="20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>
                <a:off x="4476925" y="1163500"/>
                <a:ext cx="1991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7964" h="4916" extrusionOk="0">
                    <a:moveTo>
                      <a:pt x="1135" y="0"/>
                    </a:moveTo>
                    <a:cubicBezTo>
                      <a:pt x="641" y="0"/>
                      <a:pt x="0" y="2386"/>
                      <a:pt x="225" y="2547"/>
                    </a:cubicBezTo>
                    <a:cubicBezTo>
                      <a:pt x="250" y="2565"/>
                      <a:pt x="284" y="2572"/>
                      <a:pt x="324" y="2572"/>
                    </a:cubicBezTo>
                    <a:cubicBezTo>
                      <a:pt x="632" y="2572"/>
                      <a:pt x="1331" y="2103"/>
                      <a:pt x="1576" y="2103"/>
                    </a:cubicBezTo>
                    <a:cubicBezTo>
                      <a:pt x="1596" y="2103"/>
                      <a:pt x="1613" y="2106"/>
                      <a:pt x="1626" y="2113"/>
                    </a:cubicBezTo>
                    <a:cubicBezTo>
                      <a:pt x="1793" y="2213"/>
                      <a:pt x="7197" y="4915"/>
                      <a:pt x="7197" y="4915"/>
                    </a:cubicBezTo>
                    <a:lnTo>
                      <a:pt x="7964" y="2947"/>
                    </a:lnTo>
                    <a:cubicBezTo>
                      <a:pt x="7964" y="2947"/>
                      <a:pt x="2093" y="1146"/>
                      <a:pt x="1826" y="1046"/>
                    </a:cubicBezTo>
                    <a:cubicBezTo>
                      <a:pt x="1693" y="946"/>
                      <a:pt x="1526" y="145"/>
                      <a:pt x="1192" y="12"/>
                    </a:cubicBezTo>
                    <a:cubicBezTo>
                      <a:pt x="1174" y="4"/>
                      <a:pt x="1155" y="0"/>
                      <a:pt x="1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>
                <a:off x="4484200" y="1167950"/>
                <a:ext cx="192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2136" extrusionOk="0">
                    <a:moveTo>
                      <a:pt x="768" y="0"/>
                    </a:moveTo>
                    <a:lnTo>
                      <a:pt x="1" y="2135"/>
                    </a:lnTo>
                    <a:cubicBezTo>
                      <a:pt x="1" y="2135"/>
                      <a:pt x="768" y="868"/>
                      <a:pt x="7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>
                <a:off x="4479300" y="1396450"/>
                <a:ext cx="205900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5205" extrusionOk="0">
                    <a:moveTo>
                      <a:pt x="7369" y="0"/>
                    </a:moveTo>
                    <a:cubicBezTo>
                      <a:pt x="7369" y="0"/>
                      <a:pt x="1931" y="2869"/>
                      <a:pt x="1664" y="2969"/>
                    </a:cubicBezTo>
                    <a:cubicBezTo>
                      <a:pt x="1660" y="2970"/>
                      <a:pt x="1654" y="2971"/>
                      <a:pt x="1647" y="2971"/>
                    </a:cubicBezTo>
                    <a:cubicBezTo>
                      <a:pt x="1501" y="2971"/>
                      <a:pt x="968" y="2677"/>
                      <a:pt x="639" y="2677"/>
                    </a:cubicBezTo>
                    <a:cubicBezTo>
                      <a:pt x="585" y="2677"/>
                      <a:pt x="537" y="2684"/>
                      <a:pt x="497" y="2702"/>
                    </a:cubicBezTo>
                    <a:cubicBezTo>
                      <a:pt x="0" y="2934"/>
                      <a:pt x="1312" y="5204"/>
                      <a:pt x="1592" y="5204"/>
                    </a:cubicBezTo>
                    <a:cubicBezTo>
                      <a:pt x="1594" y="5204"/>
                      <a:pt x="1596" y="5204"/>
                      <a:pt x="1598" y="5204"/>
                    </a:cubicBezTo>
                    <a:cubicBezTo>
                      <a:pt x="1898" y="5137"/>
                      <a:pt x="2065" y="3936"/>
                      <a:pt x="2265" y="3870"/>
                    </a:cubicBezTo>
                    <a:cubicBezTo>
                      <a:pt x="2465" y="3836"/>
                      <a:pt x="8236" y="1935"/>
                      <a:pt x="8236" y="1935"/>
                    </a:cubicBezTo>
                    <a:lnTo>
                      <a:pt x="73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>
                <a:off x="4491700" y="1469825"/>
                <a:ext cx="2422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2036" extrusionOk="0">
                    <a:moveTo>
                      <a:pt x="1" y="1"/>
                    </a:moveTo>
                    <a:lnTo>
                      <a:pt x="968" y="2035"/>
                    </a:lnTo>
                    <a:cubicBezTo>
                      <a:pt x="968" y="2035"/>
                      <a:pt x="635" y="634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1"/>
              <p:cNvSpPr/>
              <p:nvPr/>
            </p:nvSpPr>
            <p:spPr>
              <a:xfrm>
                <a:off x="4689200" y="1518200"/>
                <a:ext cx="126925" cy="194650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7786" extrusionOk="0">
                    <a:moveTo>
                      <a:pt x="3109" y="0"/>
                    </a:moveTo>
                    <a:cubicBezTo>
                      <a:pt x="3109" y="0"/>
                      <a:pt x="1308" y="5871"/>
                      <a:pt x="1207" y="6105"/>
                    </a:cubicBezTo>
                    <a:cubicBezTo>
                      <a:pt x="1141" y="6271"/>
                      <a:pt x="307" y="6438"/>
                      <a:pt x="173" y="6738"/>
                    </a:cubicBezTo>
                    <a:cubicBezTo>
                      <a:pt x="0" y="7200"/>
                      <a:pt x="1920" y="7785"/>
                      <a:pt x="2531" y="7785"/>
                    </a:cubicBezTo>
                    <a:cubicBezTo>
                      <a:pt x="2627" y="7785"/>
                      <a:pt x="2690" y="7771"/>
                      <a:pt x="2709" y="7739"/>
                    </a:cubicBezTo>
                    <a:cubicBezTo>
                      <a:pt x="2875" y="7472"/>
                      <a:pt x="2175" y="6505"/>
                      <a:pt x="2275" y="6338"/>
                    </a:cubicBezTo>
                    <a:cubicBezTo>
                      <a:pt x="2375" y="6171"/>
                      <a:pt x="5077" y="734"/>
                      <a:pt x="5077" y="734"/>
                    </a:cubicBezTo>
                    <a:lnTo>
                      <a:pt x="3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1"/>
              <p:cNvSpPr/>
              <p:nvPr/>
            </p:nvSpPr>
            <p:spPr>
              <a:xfrm>
                <a:off x="4697700" y="1691625"/>
                <a:ext cx="534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36" extrusionOk="0">
                    <a:moveTo>
                      <a:pt x="58" y="1"/>
                    </a:moveTo>
                    <a:cubicBezTo>
                      <a:pt x="39" y="1"/>
                      <a:pt x="19" y="1"/>
                      <a:pt x="0" y="2"/>
                    </a:cubicBezTo>
                    <a:lnTo>
                      <a:pt x="2135" y="735"/>
                    </a:lnTo>
                    <a:cubicBezTo>
                      <a:pt x="2135" y="735"/>
                      <a:pt x="953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4925350" y="1509025"/>
                <a:ext cx="131525" cy="195775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7831" extrusionOk="0">
                    <a:moveTo>
                      <a:pt x="1969" y="0"/>
                    </a:moveTo>
                    <a:lnTo>
                      <a:pt x="1" y="868"/>
                    </a:lnTo>
                    <a:cubicBezTo>
                      <a:pt x="1" y="868"/>
                      <a:pt x="2903" y="6272"/>
                      <a:pt x="2969" y="6538"/>
                    </a:cubicBezTo>
                    <a:cubicBezTo>
                      <a:pt x="3036" y="6705"/>
                      <a:pt x="2569" y="7406"/>
                      <a:pt x="2703" y="7706"/>
                    </a:cubicBezTo>
                    <a:cubicBezTo>
                      <a:pt x="2741" y="7793"/>
                      <a:pt x="2835" y="7831"/>
                      <a:pt x="2966" y="7831"/>
                    </a:cubicBezTo>
                    <a:cubicBezTo>
                      <a:pt x="3636" y="7831"/>
                      <a:pt x="5260" y="6856"/>
                      <a:pt x="5204" y="6605"/>
                    </a:cubicBezTo>
                    <a:cubicBezTo>
                      <a:pt x="5171" y="6305"/>
                      <a:pt x="3970" y="6138"/>
                      <a:pt x="3903" y="5938"/>
                    </a:cubicBezTo>
                    <a:cubicBezTo>
                      <a:pt x="3837" y="5771"/>
                      <a:pt x="1969" y="0"/>
                      <a:pt x="19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1"/>
              <p:cNvSpPr/>
              <p:nvPr/>
            </p:nvSpPr>
            <p:spPr>
              <a:xfrm>
                <a:off x="4999575" y="1677475"/>
                <a:ext cx="509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002" extrusionOk="0">
                    <a:moveTo>
                      <a:pt x="2035" y="1"/>
                    </a:moveTo>
                    <a:lnTo>
                      <a:pt x="2035" y="1"/>
                    </a:lnTo>
                    <a:cubicBezTo>
                      <a:pt x="2035" y="1"/>
                      <a:pt x="634" y="368"/>
                      <a:pt x="0" y="1001"/>
                    </a:cubicBez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1"/>
              <p:cNvSpPr/>
              <p:nvPr/>
            </p:nvSpPr>
            <p:spPr>
              <a:xfrm>
                <a:off x="4584275" y="1069250"/>
                <a:ext cx="557100" cy="521050"/>
              </a:xfrm>
              <a:custGeom>
                <a:avLst/>
                <a:gdLst/>
                <a:ahLst/>
                <a:cxnLst/>
                <a:rect l="l" t="t" r="r" b="b"/>
                <a:pathLst>
                  <a:path w="22284" h="20842" extrusionOk="0">
                    <a:moveTo>
                      <a:pt x="10417" y="1"/>
                    </a:moveTo>
                    <a:cubicBezTo>
                      <a:pt x="5340" y="1"/>
                      <a:pt x="1936" y="3589"/>
                      <a:pt x="801" y="8385"/>
                    </a:cubicBezTo>
                    <a:cubicBezTo>
                      <a:pt x="1" y="11754"/>
                      <a:pt x="1068" y="15290"/>
                      <a:pt x="3570" y="17691"/>
                    </a:cubicBezTo>
                    <a:cubicBezTo>
                      <a:pt x="5004" y="19126"/>
                      <a:pt x="6805" y="20093"/>
                      <a:pt x="8807" y="20560"/>
                    </a:cubicBezTo>
                    <a:cubicBezTo>
                      <a:pt x="9605" y="20746"/>
                      <a:pt x="10449" y="20841"/>
                      <a:pt x="11309" y="20841"/>
                    </a:cubicBezTo>
                    <a:cubicBezTo>
                      <a:pt x="15552" y="20841"/>
                      <a:pt x="20168" y="18514"/>
                      <a:pt x="21416" y="13188"/>
                    </a:cubicBezTo>
                    <a:cubicBezTo>
                      <a:pt x="22283" y="9419"/>
                      <a:pt x="21216" y="5483"/>
                      <a:pt x="18314" y="2914"/>
                    </a:cubicBezTo>
                    <a:cubicBezTo>
                      <a:pt x="16846" y="1647"/>
                      <a:pt x="15111" y="779"/>
                      <a:pt x="13243" y="346"/>
                    </a:cubicBezTo>
                    <a:cubicBezTo>
                      <a:pt x="12252" y="112"/>
                      <a:pt x="11309" y="1"/>
                      <a:pt x="10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1"/>
              <p:cNvSpPr/>
              <p:nvPr/>
            </p:nvSpPr>
            <p:spPr>
              <a:xfrm>
                <a:off x="4673500" y="1142100"/>
                <a:ext cx="467875" cy="448200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7928" extrusionOk="0">
                    <a:moveTo>
                      <a:pt x="14745" y="0"/>
                    </a:moveTo>
                    <a:lnTo>
                      <a:pt x="14745" y="0"/>
                    </a:lnTo>
                    <a:cubicBezTo>
                      <a:pt x="17046" y="4804"/>
                      <a:pt x="16613" y="11975"/>
                      <a:pt x="9841" y="15211"/>
                    </a:cubicBezTo>
                    <a:cubicBezTo>
                      <a:pt x="8407" y="15888"/>
                      <a:pt x="6979" y="16163"/>
                      <a:pt x="5600" y="16163"/>
                    </a:cubicBezTo>
                    <a:cubicBezTo>
                      <a:pt x="3580" y="16163"/>
                      <a:pt x="1666" y="15571"/>
                      <a:pt x="1" y="14777"/>
                    </a:cubicBezTo>
                    <a:lnTo>
                      <a:pt x="1" y="14777"/>
                    </a:lnTo>
                    <a:cubicBezTo>
                      <a:pt x="1435" y="16212"/>
                      <a:pt x="3236" y="17179"/>
                      <a:pt x="5238" y="17646"/>
                    </a:cubicBezTo>
                    <a:cubicBezTo>
                      <a:pt x="6036" y="17832"/>
                      <a:pt x="6880" y="17927"/>
                      <a:pt x="7740" y="17927"/>
                    </a:cubicBezTo>
                    <a:cubicBezTo>
                      <a:pt x="11983" y="17927"/>
                      <a:pt x="16599" y="15600"/>
                      <a:pt x="17847" y="10274"/>
                    </a:cubicBezTo>
                    <a:cubicBezTo>
                      <a:pt x="18714" y="6505"/>
                      <a:pt x="17647" y="2569"/>
                      <a:pt x="14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1"/>
              <p:cNvSpPr/>
              <p:nvPr/>
            </p:nvSpPr>
            <p:spPr>
              <a:xfrm>
                <a:off x="5052100" y="1282950"/>
                <a:ext cx="160975" cy="77650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3106" extrusionOk="0">
                    <a:moveTo>
                      <a:pt x="6010" y="1"/>
                    </a:moveTo>
                    <a:cubicBezTo>
                      <a:pt x="5670" y="1"/>
                      <a:pt x="4985" y="1072"/>
                      <a:pt x="4748" y="1072"/>
                    </a:cubicBezTo>
                    <a:cubicBezTo>
                      <a:pt x="4744" y="1072"/>
                      <a:pt x="4741" y="1071"/>
                      <a:pt x="4738" y="1071"/>
                    </a:cubicBezTo>
                    <a:lnTo>
                      <a:pt x="268" y="371"/>
                    </a:lnTo>
                    <a:lnTo>
                      <a:pt x="1" y="337"/>
                    </a:lnTo>
                    <a:lnTo>
                      <a:pt x="1" y="2739"/>
                    </a:lnTo>
                    <a:cubicBezTo>
                      <a:pt x="1" y="2739"/>
                      <a:pt x="4638" y="2272"/>
                      <a:pt x="4938" y="2272"/>
                    </a:cubicBezTo>
                    <a:cubicBezTo>
                      <a:pt x="5138" y="2305"/>
                      <a:pt x="5705" y="3106"/>
                      <a:pt x="6039" y="3106"/>
                    </a:cubicBezTo>
                    <a:cubicBezTo>
                      <a:pt x="6372" y="3106"/>
                      <a:pt x="6439" y="2205"/>
                      <a:pt x="6372" y="1371"/>
                    </a:cubicBezTo>
                    <a:cubicBezTo>
                      <a:pt x="6305" y="671"/>
                      <a:pt x="6172" y="37"/>
                      <a:pt x="6039" y="4"/>
                    </a:cubicBezTo>
                    <a:cubicBezTo>
                      <a:pt x="6029" y="2"/>
                      <a:pt x="6020" y="1"/>
                      <a:pt x="60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5196375" y="1290525"/>
                <a:ext cx="920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70" extrusionOk="0">
                    <a:moveTo>
                      <a:pt x="301" y="1"/>
                    </a:moveTo>
                    <a:lnTo>
                      <a:pt x="301" y="1"/>
                    </a:lnTo>
                    <a:cubicBezTo>
                      <a:pt x="301" y="1"/>
                      <a:pt x="1" y="1602"/>
                      <a:pt x="368" y="2569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1"/>
              <p:cNvSpPr/>
              <p:nvPr/>
            </p:nvSpPr>
            <p:spPr>
              <a:xfrm>
                <a:off x="5058775" y="1282950"/>
                <a:ext cx="1526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505" extrusionOk="0">
                    <a:moveTo>
                      <a:pt x="5743" y="1"/>
                    </a:moveTo>
                    <a:cubicBezTo>
                      <a:pt x="5403" y="1"/>
                      <a:pt x="4718" y="1072"/>
                      <a:pt x="4481" y="1072"/>
                    </a:cubicBezTo>
                    <a:cubicBezTo>
                      <a:pt x="4477" y="1072"/>
                      <a:pt x="4474" y="1071"/>
                      <a:pt x="4471" y="1071"/>
                    </a:cubicBezTo>
                    <a:lnTo>
                      <a:pt x="1" y="371"/>
                    </a:lnTo>
                    <a:lnTo>
                      <a:pt x="1" y="371"/>
                    </a:lnTo>
                    <a:cubicBezTo>
                      <a:pt x="134" y="437"/>
                      <a:pt x="4437" y="1505"/>
                      <a:pt x="4671" y="1505"/>
                    </a:cubicBezTo>
                    <a:cubicBezTo>
                      <a:pt x="4938" y="1471"/>
                      <a:pt x="5238" y="971"/>
                      <a:pt x="5505" y="737"/>
                    </a:cubicBezTo>
                    <a:cubicBezTo>
                      <a:pt x="5547" y="674"/>
                      <a:pt x="5603" y="651"/>
                      <a:pt x="5655" y="651"/>
                    </a:cubicBezTo>
                    <a:cubicBezTo>
                      <a:pt x="5685" y="651"/>
                      <a:pt x="5714" y="659"/>
                      <a:pt x="5738" y="671"/>
                    </a:cubicBezTo>
                    <a:cubicBezTo>
                      <a:pt x="5772" y="704"/>
                      <a:pt x="5805" y="704"/>
                      <a:pt x="5838" y="737"/>
                    </a:cubicBezTo>
                    <a:cubicBezTo>
                      <a:pt x="5972" y="904"/>
                      <a:pt x="6072" y="1138"/>
                      <a:pt x="6105" y="1371"/>
                    </a:cubicBezTo>
                    <a:cubicBezTo>
                      <a:pt x="6038" y="671"/>
                      <a:pt x="5905" y="37"/>
                      <a:pt x="5772" y="4"/>
                    </a:cubicBezTo>
                    <a:cubicBezTo>
                      <a:pt x="5762" y="2"/>
                      <a:pt x="5753" y="1"/>
                      <a:pt x="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1"/>
              <p:cNvSpPr/>
              <p:nvPr/>
            </p:nvSpPr>
            <p:spPr>
              <a:xfrm>
                <a:off x="4977050" y="1053350"/>
                <a:ext cx="159325" cy="1546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6186" extrusionOk="0">
                    <a:moveTo>
                      <a:pt x="4059" y="1"/>
                    </a:moveTo>
                    <a:cubicBezTo>
                      <a:pt x="4036" y="1"/>
                      <a:pt x="4018" y="5"/>
                      <a:pt x="4004" y="14"/>
                    </a:cubicBezTo>
                    <a:cubicBezTo>
                      <a:pt x="3737" y="214"/>
                      <a:pt x="4037" y="1549"/>
                      <a:pt x="3837" y="1682"/>
                    </a:cubicBezTo>
                    <a:lnTo>
                      <a:pt x="101" y="4451"/>
                    </a:lnTo>
                    <a:cubicBezTo>
                      <a:pt x="68" y="4451"/>
                      <a:pt x="34" y="4484"/>
                      <a:pt x="1" y="4518"/>
                    </a:cubicBezTo>
                    <a:lnTo>
                      <a:pt x="1702" y="6185"/>
                    </a:lnTo>
                    <a:cubicBezTo>
                      <a:pt x="1702" y="6185"/>
                      <a:pt x="4637" y="2550"/>
                      <a:pt x="4838" y="2383"/>
                    </a:cubicBezTo>
                    <a:cubicBezTo>
                      <a:pt x="4893" y="2338"/>
                      <a:pt x="5034" y="2331"/>
                      <a:pt x="5207" y="2331"/>
                    </a:cubicBezTo>
                    <a:cubicBezTo>
                      <a:pt x="5294" y="2331"/>
                      <a:pt x="5388" y="2333"/>
                      <a:pt x="5484" y="2333"/>
                    </a:cubicBezTo>
                    <a:cubicBezTo>
                      <a:pt x="5772" y="2333"/>
                      <a:pt x="6072" y="2316"/>
                      <a:pt x="6205" y="2183"/>
                    </a:cubicBezTo>
                    <a:cubicBezTo>
                      <a:pt x="6372" y="2049"/>
                      <a:pt x="6205" y="1782"/>
                      <a:pt x="5938" y="1449"/>
                    </a:cubicBezTo>
                    <a:cubicBezTo>
                      <a:pt x="5411" y="797"/>
                      <a:pt x="4363" y="1"/>
                      <a:pt x="40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1"/>
              <p:cNvSpPr/>
              <p:nvPr/>
            </p:nvSpPr>
            <p:spPr>
              <a:xfrm>
                <a:off x="5083800" y="1057025"/>
                <a:ext cx="467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769" extrusionOk="0">
                    <a:moveTo>
                      <a:pt x="1" y="1"/>
                    </a:moveTo>
                    <a:cubicBezTo>
                      <a:pt x="1" y="1"/>
                      <a:pt x="935" y="1368"/>
                      <a:pt x="1869" y="176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1"/>
              <p:cNvSpPr/>
              <p:nvPr/>
            </p:nvSpPr>
            <p:spPr>
              <a:xfrm>
                <a:off x="4979550" y="1052525"/>
                <a:ext cx="146800" cy="111275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4451" extrusionOk="0">
                    <a:moveTo>
                      <a:pt x="3992" y="0"/>
                    </a:moveTo>
                    <a:cubicBezTo>
                      <a:pt x="3970" y="0"/>
                      <a:pt x="3951" y="5"/>
                      <a:pt x="3937" y="14"/>
                    </a:cubicBezTo>
                    <a:cubicBezTo>
                      <a:pt x="3637" y="214"/>
                      <a:pt x="3970" y="1548"/>
                      <a:pt x="3770" y="1682"/>
                    </a:cubicBezTo>
                    <a:lnTo>
                      <a:pt x="1" y="4451"/>
                    </a:lnTo>
                    <a:cubicBezTo>
                      <a:pt x="301" y="4284"/>
                      <a:pt x="4204" y="2216"/>
                      <a:pt x="4371" y="1949"/>
                    </a:cubicBezTo>
                    <a:cubicBezTo>
                      <a:pt x="4537" y="1649"/>
                      <a:pt x="4304" y="1081"/>
                      <a:pt x="4404" y="815"/>
                    </a:cubicBezTo>
                    <a:cubicBezTo>
                      <a:pt x="4437" y="748"/>
                      <a:pt x="4504" y="748"/>
                      <a:pt x="4604" y="748"/>
                    </a:cubicBezTo>
                    <a:cubicBezTo>
                      <a:pt x="4671" y="748"/>
                      <a:pt x="4771" y="781"/>
                      <a:pt x="4838" y="815"/>
                    </a:cubicBezTo>
                    <a:cubicBezTo>
                      <a:pt x="5205" y="981"/>
                      <a:pt x="5538" y="1181"/>
                      <a:pt x="5872" y="1448"/>
                    </a:cubicBezTo>
                    <a:cubicBezTo>
                      <a:pt x="5344" y="797"/>
                      <a:pt x="4297" y="0"/>
                      <a:pt x="39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4825275" y="969875"/>
                <a:ext cx="79250" cy="15972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89" extrusionOk="0">
                    <a:moveTo>
                      <a:pt x="1940" y="0"/>
                    </a:moveTo>
                    <a:cubicBezTo>
                      <a:pt x="1093" y="0"/>
                      <a:pt x="109" y="180"/>
                      <a:pt x="68" y="385"/>
                    </a:cubicBezTo>
                    <a:cubicBezTo>
                      <a:pt x="1" y="685"/>
                      <a:pt x="1135" y="1419"/>
                      <a:pt x="1102" y="1652"/>
                    </a:cubicBezTo>
                    <a:cubicBezTo>
                      <a:pt x="1068" y="1886"/>
                      <a:pt x="434" y="6122"/>
                      <a:pt x="401" y="6389"/>
                    </a:cubicBezTo>
                    <a:lnTo>
                      <a:pt x="2803" y="6389"/>
                    </a:lnTo>
                    <a:cubicBezTo>
                      <a:pt x="2803" y="6389"/>
                      <a:pt x="2302" y="1752"/>
                      <a:pt x="2336" y="1452"/>
                    </a:cubicBezTo>
                    <a:cubicBezTo>
                      <a:pt x="2336" y="1285"/>
                      <a:pt x="3170" y="751"/>
                      <a:pt x="3170" y="385"/>
                    </a:cubicBezTo>
                    <a:cubicBezTo>
                      <a:pt x="3170" y="318"/>
                      <a:pt x="3136" y="284"/>
                      <a:pt x="3103" y="251"/>
                    </a:cubicBezTo>
                    <a:cubicBezTo>
                      <a:pt x="2949" y="71"/>
                      <a:pt x="2471" y="0"/>
                      <a:pt x="19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4833625" y="975300"/>
                <a:ext cx="64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09" extrusionOk="0">
                    <a:moveTo>
                      <a:pt x="2569" y="1"/>
                    </a:moveTo>
                    <a:lnTo>
                      <a:pt x="0" y="101"/>
                    </a:lnTo>
                    <a:cubicBezTo>
                      <a:pt x="0" y="101"/>
                      <a:pt x="589" y="209"/>
                      <a:pt x="1261" y="209"/>
                    </a:cubicBezTo>
                    <a:cubicBezTo>
                      <a:pt x="1710" y="209"/>
                      <a:pt x="2195" y="161"/>
                      <a:pt x="2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4825275" y="969400"/>
                <a:ext cx="77600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6375" extrusionOk="0">
                    <a:moveTo>
                      <a:pt x="1925" y="0"/>
                    </a:moveTo>
                    <a:cubicBezTo>
                      <a:pt x="1082" y="0"/>
                      <a:pt x="108" y="167"/>
                      <a:pt x="68" y="370"/>
                    </a:cubicBezTo>
                    <a:cubicBezTo>
                      <a:pt x="1" y="704"/>
                      <a:pt x="1168" y="1438"/>
                      <a:pt x="1135" y="1638"/>
                    </a:cubicBezTo>
                    <a:cubicBezTo>
                      <a:pt x="1102" y="1871"/>
                      <a:pt x="434" y="6108"/>
                      <a:pt x="401" y="6375"/>
                    </a:cubicBezTo>
                    <a:cubicBezTo>
                      <a:pt x="468" y="6141"/>
                      <a:pt x="1469" y="2071"/>
                      <a:pt x="1502" y="1671"/>
                    </a:cubicBezTo>
                    <a:cubicBezTo>
                      <a:pt x="1502" y="1304"/>
                      <a:pt x="968" y="871"/>
                      <a:pt x="901" y="604"/>
                    </a:cubicBezTo>
                    <a:cubicBezTo>
                      <a:pt x="868" y="537"/>
                      <a:pt x="935" y="470"/>
                      <a:pt x="1035" y="404"/>
                    </a:cubicBezTo>
                    <a:cubicBezTo>
                      <a:pt x="1102" y="370"/>
                      <a:pt x="1168" y="337"/>
                      <a:pt x="1235" y="303"/>
                    </a:cubicBezTo>
                    <a:cubicBezTo>
                      <a:pt x="1554" y="144"/>
                      <a:pt x="1892" y="69"/>
                      <a:pt x="2229" y="69"/>
                    </a:cubicBezTo>
                    <a:cubicBezTo>
                      <a:pt x="2526" y="69"/>
                      <a:pt x="2822" y="127"/>
                      <a:pt x="3103" y="237"/>
                    </a:cubicBezTo>
                    <a:cubicBezTo>
                      <a:pt x="2947" y="68"/>
                      <a:pt x="2462" y="0"/>
                      <a:pt x="19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4592200" y="1047375"/>
                <a:ext cx="158900" cy="156450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6258" extrusionOk="0">
                    <a:moveTo>
                      <a:pt x="2240" y="0"/>
                    </a:moveTo>
                    <a:cubicBezTo>
                      <a:pt x="1610" y="0"/>
                      <a:pt x="1" y="2010"/>
                      <a:pt x="184" y="2255"/>
                    </a:cubicBezTo>
                    <a:cubicBezTo>
                      <a:pt x="266" y="2309"/>
                      <a:pt x="370" y="2364"/>
                      <a:pt x="478" y="2364"/>
                    </a:cubicBezTo>
                    <a:cubicBezTo>
                      <a:pt x="502" y="2364"/>
                      <a:pt x="526" y="2361"/>
                      <a:pt x="551" y="2355"/>
                    </a:cubicBezTo>
                    <a:cubicBezTo>
                      <a:pt x="649" y="2370"/>
                      <a:pt x="765" y="2375"/>
                      <a:pt x="885" y="2375"/>
                    </a:cubicBezTo>
                    <a:cubicBezTo>
                      <a:pt x="1100" y="2375"/>
                      <a:pt x="1331" y="2359"/>
                      <a:pt x="1510" y="2359"/>
                    </a:cubicBezTo>
                    <a:cubicBezTo>
                      <a:pt x="1674" y="2359"/>
                      <a:pt x="1794" y="2372"/>
                      <a:pt x="1818" y="2422"/>
                    </a:cubicBezTo>
                    <a:cubicBezTo>
                      <a:pt x="1985" y="2588"/>
                      <a:pt x="4654" y="6258"/>
                      <a:pt x="4654" y="6258"/>
                    </a:cubicBezTo>
                    <a:lnTo>
                      <a:pt x="6355" y="4590"/>
                    </a:lnTo>
                    <a:cubicBezTo>
                      <a:pt x="6355" y="4590"/>
                      <a:pt x="5855" y="4156"/>
                      <a:pt x="5221" y="3622"/>
                    </a:cubicBezTo>
                    <a:cubicBezTo>
                      <a:pt x="4120" y="2755"/>
                      <a:pt x="2652" y="1554"/>
                      <a:pt x="2552" y="1421"/>
                    </a:cubicBezTo>
                    <a:cubicBezTo>
                      <a:pt x="2452" y="1287"/>
                      <a:pt x="2652" y="320"/>
                      <a:pt x="2386" y="53"/>
                    </a:cubicBezTo>
                    <a:cubicBezTo>
                      <a:pt x="2347" y="17"/>
                      <a:pt x="2297" y="0"/>
                      <a:pt x="2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4600950" y="1051200"/>
                <a:ext cx="4422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69" extrusionOk="0">
                    <a:moveTo>
                      <a:pt x="1769" y="0"/>
                    </a:moveTo>
                    <a:lnTo>
                      <a:pt x="1" y="1868"/>
                    </a:lnTo>
                    <a:cubicBezTo>
                      <a:pt x="1" y="1868"/>
                      <a:pt x="1335" y="934"/>
                      <a:pt x="17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4592200" y="1047375"/>
                <a:ext cx="1305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21" h="3623" extrusionOk="0">
                    <a:moveTo>
                      <a:pt x="2240" y="0"/>
                    </a:moveTo>
                    <a:cubicBezTo>
                      <a:pt x="1610" y="0"/>
                      <a:pt x="1" y="2010"/>
                      <a:pt x="184" y="2255"/>
                    </a:cubicBezTo>
                    <a:cubicBezTo>
                      <a:pt x="266" y="2309"/>
                      <a:pt x="370" y="2364"/>
                      <a:pt x="478" y="2364"/>
                    </a:cubicBezTo>
                    <a:cubicBezTo>
                      <a:pt x="502" y="2364"/>
                      <a:pt x="526" y="2361"/>
                      <a:pt x="551" y="2355"/>
                    </a:cubicBezTo>
                    <a:cubicBezTo>
                      <a:pt x="451" y="2355"/>
                      <a:pt x="384" y="2288"/>
                      <a:pt x="351" y="2221"/>
                    </a:cubicBezTo>
                    <a:cubicBezTo>
                      <a:pt x="317" y="2188"/>
                      <a:pt x="351" y="2088"/>
                      <a:pt x="417" y="1988"/>
                    </a:cubicBezTo>
                    <a:lnTo>
                      <a:pt x="484" y="1888"/>
                    </a:lnTo>
                    <a:cubicBezTo>
                      <a:pt x="651" y="1688"/>
                      <a:pt x="818" y="1488"/>
                      <a:pt x="1018" y="1321"/>
                    </a:cubicBezTo>
                    <a:cubicBezTo>
                      <a:pt x="1218" y="1154"/>
                      <a:pt x="1418" y="987"/>
                      <a:pt x="1618" y="854"/>
                    </a:cubicBezTo>
                    <a:cubicBezTo>
                      <a:pt x="1685" y="820"/>
                      <a:pt x="1752" y="820"/>
                      <a:pt x="1818" y="820"/>
                    </a:cubicBezTo>
                    <a:cubicBezTo>
                      <a:pt x="2119" y="854"/>
                      <a:pt x="2152" y="1521"/>
                      <a:pt x="2219" y="1688"/>
                    </a:cubicBezTo>
                    <a:cubicBezTo>
                      <a:pt x="2285" y="1855"/>
                      <a:pt x="4087" y="3022"/>
                      <a:pt x="5221" y="3622"/>
                    </a:cubicBezTo>
                    <a:cubicBezTo>
                      <a:pt x="4120" y="2755"/>
                      <a:pt x="2652" y="1554"/>
                      <a:pt x="2552" y="1421"/>
                    </a:cubicBezTo>
                    <a:cubicBezTo>
                      <a:pt x="2452" y="1287"/>
                      <a:pt x="2652" y="320"/>
                      <a:pt x="2386" y="53"/>
                    </a:cubicBezTo>
                    <a:cubicBezTo>
                      <a:pt x="2347" y="17"/>
                      <a:pt x="2297" y="0"/>
                      <a:pt x="2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4510050" y="1277200"/>
                <a:ext cx="162650" cy="77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3106" extrusionOk="0">
                    <a:moveTo>
                      <a:pt x="501" y="0"/>
                    </a:moveTo>
                    <a:cubicBezTo>
                      <a:pt x="1" y="0"/>
                      <a:pt x="68" y="1735"/>
                      <a:pt x="268" y="2602"/>
                    </a:cubicBezTo>
                    <a:cubicBezTo>
                      <a:pt x="334" y="2902"/>
                      <a:pt x="401" y="3102"/>
                      <a:pt x="501" y="3102"/>
                    </a:cubicBezTo>
                    <a:cubicBezTo>
                      <a:pt x="510" y="3104"/>
                      <a:pt x="520" y="3105"/>
                      <a:pt x="530" y="3105"/>
                    </a:cubicBezTo>
                    <a:cubicBezTo>
                      <a:pt x="864" y="3105"/>
                      <a:pt x="1504" y="2065"/>
                      <a:pt x="1748" y="2065"/>
                    </a:cubicBezTo>
                    <a:cubicBezTo>
                      <a:pt x="1755" y="2065"/>
                      <a:pt x="1762" y="2066"/>
                      <a:pt x="1769" y="2068"/>
                    </a:cubicBezTo>
                    <a:lnTo>
                      <a:pt x="6505" y="2769"/>
                    </a:lnTo>
                    <a:lnTo>
                      <a:pt x="6505" y="367"/>
                    </a:lnTo>
                    <a:lnTo>
                      <a:pt x="5471" y="500"/>
                    </a:lnTo>
                    <a:cubicBezTo>
                      <a:pt x="4193" y="625"/>
                      <a:pt x="2070" y="837"/>
                      <a:pt x="1634" y="837"/>
                    </a:cubicBezTo>
                    <a:cubicBezTo>
                      <a:pt x="1604" y="837"/>
                      <a:pt x="1582" y="836"/>
                      <a:pt x="1569" y="834"/>
                    </a:cubicBezTo>
                    <a:cubicBezTo>
                      <a:pt x="1402" y="801"/>
                      <a:pt x="868" y="0"/>
                      <a:pt x="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4519225" y="1283850"/>
                <a:ext cx="92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37" extrusionOk="0">
                    <a:moveTo>
                      <a:pt x="1" y="1"/>
                    </a:moveTo>
                    <a:lnTo>
                      <a:pt x="67" y="2536"/>
                    </a:lnTo>
                    <a:cubicBezTo>
                      <a:pt x="67" y="2536"/>
                      <a:pt x="368" y="93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4510050" y="1278025"/>
                <a:ext cx="1368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603" extrusionOk="0">
                    <a:moveTo>
                      <a:pt x="501" y="0"/>
                    </a:moveTo>
                    <a:cubicBezTo>
                      <a:pt x="1" y="0"/>
                      <a:pt x="68" y="1735"/>
                      <a:pt x="268" y="2602"/>
                    </a:cubicBezTo>
                    <a:cubicBezTo>
                      <a:pt x="268" y="2102"/>
                      <a:pt x="301" y="1635"/>
                      <a:pt x="401" y="1135"/>
                    </a:cubicBezTo>
                    <a:cubicBezTo>
                      <a:pt x="401" y="1001"/>
                      <a:pt x="434" y="901"/>
                      <a:pt x="501" y="801"/>
                    </a:cubicBezTo>
                    <a:cubicBezTo>
                      <a:pt x="501" y="768"/>
                      <a:pt x="535" y="734"/>
                      <a:pt x="568" y="734"/>
                    </a:cubicBezTo>
                    <a:cubicBezTo>
                      <a:pt x="592" y="714"/>
                      <a:pt x="624" y="705"/>
                      <a:pt x="661" y="705"/>
                    </a:cubicBezTo>
                    <a:cubicBezTo>
                      <a:pt x="929" y="705"/>
                      <a:pt x="1481" y="1172"/>
                      <a:pt x="1569" y="1201"/>
                    </a:cubicBezTo>
                    <a:cubicBezTo>
                      <a:pt x="1572" y="1202"/>
                      <a:pt x="1578" y="1203"/>
                      <a:pt x="1586" y="1203"/>
                    </a:cubicBezTo>
                    <a:cubicBezTo>
                      <a:pt x="1830" y="1203"/>
                      <a:pt x="4244" y="726"/>
                      <a:pt x="5471" y="467"/>
                    </a:cubicBezTo>
                    <a:lnTo>
                      <a:pt x="5471" y="467"/>
                    </a:lnTo>
                    <a:cubicBezTo>
                      <a:pt x="4193" y="623"/>
                      <a:pt x="2069" y="838"/>
                      <a:pt x="1634" y="838"/>
                    </a:cubicBezTo>
                    <a:cubicBezTo>
                      <a:pt x="1604" y="838"/>
                      <a:pt x="1582" y="837"/>
                      <a:pt x="1569" y="834"/>
                    </a:cubicBezTo>
                    <a:cubicBezTo>
                      <a:pt x="1402" y="801"/>
                      <a:pt x="868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4586775" y="1429800"/>
                <a:ext cx="160975" cy="15552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221" extrusionOk="0">
                    <a:moveTo>
                      <a:pt x="4737" y="0"/>
                    </a:moveTo>
                    <a:lnTo>
                      <a:pt x="4571" y="234"/>
                    </a:lnTo>
                    <a:cubicBezTo>
                      <a:pt x="3937" y="1001"/>
                      <a:pt x="1802" y="3670"/>
                      <a:pt x="1568" y="3837"/>
                    </a:cubicBezTo>
                    <a:cubicBezTo>
                      <a:pt x="1528" y="3867"/>
                      <a:pt x="1413" y="3873"/>
                      <a:pt x="1266" y="3873"/>
                    </a:cubicBezTo>
                    <a:cubicBezTo>
                      <a:pt x="1167" y="3873"/>
                      <a:pt x="1054" y="3870"/>
                      <a:pt x="939" y="3870"/>
                    </a:cubicBezTo>
                    <a:cubicBezTo>
                      <a:pt x="651" y="3870"/>
                      <a:pt x="351" y="3887"/>
                      <a:pt x="234" y="4003"/>
                    </a:cubicBezTo>
                    <a:cubicBezTo>
                      <a:pt x="1" y="4237"/>
                      <a:pt x="534" y="4904"/>
                      <a:pt x="1135" y="5404"/>
                    </a:cubicBezTo>
                    <a:cubicBezTo>
                      <a:pt x="1613" y="5852"/>
                      <a:pt x="2171" y="6220"/>
                      <a:pt x="2354" y="6220"/>
                    </a:cubicBezTo>
                    <a:cubicBezTo>
                      <a:pt x="2376" y="6220"/>
                      <a:pt x="2392" y="6215"/>
                      <a:pt x="2402" y="6205"/>
                    </a:cubicBezTo>
                    <a:cubicBezTo>
                      <a:pt x="2703" y="6005"/>
                      <a:pt x="2369" y="4704"/>
                      <a:pt x="2569" y="4537"/>
                    </a:cubicBezTo>
                    <a:lnTo>
                      <a:pt x="6439" y="1702"/>
                    </a:lnTo>
                    <a:lnTo>
                      <a:pt x="47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4594275" y="1536550"/>
                <a:ext cx="4757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69" extrusionOk="0">
                    <a:moveTo>
                      <a:pt x="1" y="0"/>
                    </a:moveTo>
                    <a:lnTo>
                      <a:pt x="1902" y="1768"/>
                    </a:lnTo>
                    <a:cubicBezTo>
                      <a:pt x="1902" y="1768"/>
                      <a:pt x="968" y="40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4586775" y="1435625"/>
                <a:ext cx="114275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5172" extrusionOk="0">
                    <a:moveTo>
                      <a:pt x="4571" y="1"/>
                    </a:moveTo>
                    <a:cubicBezTo>
                      <a:pt x="3937" y="768"/>
                      <a:pt x="1802" y="3437"/>
                      <a:pt x="1568" y="3604"/>
                    </a:cubicBezTo>
                    <a:cubicBezTo>
                      <a:pt x="1528" y="3634"/>
                      <a:pt x="1413" y="3640"/>
                      <a:pt x="1266" y="3640"/>
                    </a:cubicBezTo>
                    <a:cubicBezTo>
                      <a:pt x="1167" y="3640"/>
                      <a:pt x="1054" y="3637"/>
                      <a:pt x="939" y="3637"/>
                    </a:cubicBezTo>
                    <a:cubicBezTo>
                      <a:pt x="651" y="3637"/>
                      <a:pt x="351" y="3654"/>
                      <a:pt x="234" y="3770"/>
                    </a:cubicBezTo>
                    <a:cubicBezTo>
                      <a:pt x="1" y="4004"/>
                      <a:pt x="534" y="4671"/>
                      <a:pt x="1135" y="5171"/>
                    </a:cubicBezTo>
                    <a:cubicBezTo>
                      <a:pt x="968" y="4938"/>
                      <a:pt x="835" y="4704"/>
                      <a:pt x="735" y="4437"/>
                    </a:cubicBezTo>
                    <a:cubicBezTo>
                      <a:pt x="701" y="4371"/>
                      <a:pt x="701" y="4304"/>
                      <a:pt x="701" y="4271"/>
                    </a:cubicBezTo>
                    <a:cubicBezTo>
                      <a:pt x="735" y="4004"/>
                      <a:pt x="1568" y="4071"/>
                      <a:pt x="1802" y="4037"/>
                    </a:cubicBezTo>
                    <a:cubicBezTo>
                      <a:pt x="2035" y="4004"/>
                      <a:pt x="4570" y="2"/>
                      <a:pt x="4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4821125" y="1509025"/>
                <a:ext cx="79225" cy="159400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6376" extrusionOk="0">
                    <a:moveTo>
                      <a:pt x="367" y="0"/>
                    </a:moveTo>
                    <a:cubicBezTo>
                      <a:pt x="367" y="0"/>
                      <a:pt x="834" y="4637"/>
                      <a:pt x="801" y="4937"/>
                    </a:cubicBezTo>
                    <a:cubicBezTo>
                      <a:pt x="801" y="5004"/>
                      <a:pt x="634" y="5137"/>
                      <a:pt x="434" y="5371"/>
                    </a:cubicBezTo>
                    <a:cubicBezTo>
                      <a:pt x="234" y="5571"/>
                      <a:pt x="0" y="5805"/>
                      <a:pt x="0" y="6005"/>
                    </a:cubicBezTo>
                    <a:cubicBezTo>
                      <a:pt x="0" y="6276"/>
                      <a:pt x="554" y="6376"/>
                      <a:pt x="1194" y="6376"/>
                    </a:cubicBezTo>
                    <a:cubicBezTo>
                      <a:pt x="2052" y="6376"/>
                      <a:pt x="3064" y="6196"/>
                      <a:pt x="3102" y="6005"/>
                    </a:cubicBezTo>
                    <a:cubicBezTo>
                      <a:pt x="3169" y="5671"/>
                      <a:pt x="2001" y="4971"/>
                      <a:pt x="2035" y="4737"/>
                    </a:cubicBezTo>
                    <a:cubicBezTo>
                      <a:pt x="2068" y="4570"/>
                      <a:pt x="2402" y="2302"/>
                      <a:pt x="2602" y="968"/>
                    </a:cubicBezTo>
                    <a:cubicBezTo>
                      <a:pt x="2702" y="434"/>
                      <a:pt x="2769" y="0"/>
                      <a:pt x="2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>
                <a:off x="4826950" y="1657900"/>
                <a:ext cx="642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84" extrusionOk="0">
                    <a:moveTo>
                      <a:pt x="1238" y="1"/>
                    </a:moveTo>
                    <a:cubicBezTo>
                      <a:pt x="810" y="1"/>
                      <a:pt x="355" y="44"/>
                      <a:pt x="1" y="183"/>
                    </a:cubicBezTo>
                    <a:lnTo>
                      <a:pt x="2569" y="116"/>
                    </a:lnTo>
                    <a:cubicBezTo>
                      <a:pt x="2569" y="116"/>
                      <a:pt x="1939" y="1"/>
                      <a:pt x="12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>
                <a:off x="4821125" y="1533200"/>
                <a:ext cx="78400" cy="135225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5409" extrusionOk="0">
                    <a:moveTo>
                      <a:pt x="2602" y="1"/>
                    </a:moveTo>
                    <a:lnTo>
                      <a:pt x="2602" y="1"/>
                    </a:lnTo>
                    <a:cubicBezTo>
                      <a:pt x="2268" y="1168"/>
                      <a:pt x="1701" y="3270"/>
                      <a:pt x="1635" y="3570"/>
                    </a:cubicBezTo>
                    <a:cubicBezTo>
                      <a:pt x="1568" y="4037"/>
                      <a:pt x="2235" y="4571"/>
                      <a:pt x="2235" y="4871"/>
                    </a:cubicBezTo>
                    <a:cubicBezTo>
                      <a:pt x="2235" y="4904"/>
                      <a:pt x="2202" y="4971"/>
                      <a:pt x="2102" y="5004"/>
                    </a:cubicBezTo>
                    <a:cubicBezTo>
                      <a:pt x="2001" y="5071"/>
                      <a:pt x="1901" y="5104"/>
                      <a:pt x="1768" y="5104"/>
                    </a:cubicBezTo>
                    <a:cubicBezTo>
                      <a:pt x="1531" y="5169"/>
                      <a:pt x="1280" y="5206"/>
                      <a:pt x="1033" y="5206"/>
                    </a:cubicBezTo>
                    <a:cubicBezTo>
                      <a:pt x="898" y="5206"/>
                      <a:pt x="764" y="5195"/>
                      <a:pt x="634" y="5171"/>
                    </a:cubicBezTo>
                    <a:cubicBezTo>
                      <a:pt x="567" y="5138"/>
                      <a:pt x="534" y="5104"/>
                      <a:pt x="467" y="5104"/>
                    </a:cubicBezTo>
                    <a:cubicBezTo>
                      <a:pt x="434" y="5071"/>
                      <a:pt x="434" y="5038"/>
                      <a:pt x="400" y="4971"/>
                    </a:cubicBezTo>
                    <a:cubicBezTo>
                      <a:pt x="400" y="4771"/>
                      <a:pt x="400" y="4571"/>
                      <a:pt x="434" y="4404"/>
                    </a:cubicBezTo>
                    <a:lnTo>
                      <a:pt x="434" y="4404"/>
                    </a:lnTo>
                    <a:cubicBezTo>
                      <a:pt x="234" y="4604"/>
                      <a:pt x="0" y="4838"/>
                      <a:pt x="0" y="5038"/>
                    </a:cubicBezTo>
                    <a:cubicBezTo>
                      <a:pt x="0" y="5309"/>
                      <a:pt x="548" y="5409"/>
                      <a:pt x="1181" y="5409"/>
                    </a:cubicBezTo>
                    <a:cubicBezTo>
                      <a:pt x="2030" y="5409"/>
                      <a:pt x="3031" y="5229"/>
                      <a:pt x="3069" y="5038"/>
                    </a:cubicBezTo>
                    <a:cubicBezTo>
                      <a:pt x="3136" y="4704"/>
                      <a:pt x="2001" y="4004"/>
                      <a:pt x="2035" y="3770"/>
                    </a:cubicBezTo>
                    <a:cubicBezTo>
                      <a:pt x="2035" y="3603"/>
                      <a:pt x="2402" y="1335"/>
                      <a:pt x="2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4973725" y="1433975"/>
                <a:ext cx="157625" cy="15637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6255" extrusionOk="0">
                    <a:moveTo>
                      <a:pt x="1702" y="0"/>
                    </a:moveTo>
                    <a:lnTo>
                      <a:pt x="0" y="1701"/>
                    </a:lnTo>
                    <a:cubicBezTo>
                      <a:pt x="0" y="1701"/>
                      <a:pt x="3603" y="4604"/>
                      <a:pt x="3803" y="4870"/>
                    </a:cubicBezTo>
                    <a:cubicBezTo>
                      <a:pt x="3937" y="5004"/>
                      <a:pt x="3736" y="5938"/>
                      <a:pt x="4003" y="6205"/>
                    </a:cubicBezTo>
                    <a:cubicBezTo>
                      <a:pt x="4037" y="6239"/>
                      <a:pt x="4082" y="6254"/>
                      <a:pt x="4137" y="6254"/>
                    </a:cubicBezTo>
                    <a:cubicBezTo>
                      <a:pt x="4404" y="6254"/>
                      <a:pt x="4889" y="5875"/>
                      <a:pt x="5304" y="5404"/>
                    </a:cubicBezTo>
                    <a:cubicBezTo>
                      <a:pt x="5838" y="4837"/>
                      <a:pt x="6305" y="4170"/>
                      <a:pt x="6205" y="4003"/>
                    </a:cubicBezTo>
                    <a:cubicBezTo>
                      <a:pt x="6128" y="3901"/>
                      <a:pt x="5881" y="3877"/>
                      <a:pt x="5598" y="3877"/>
                    </a:cubicBezTo>
                    <a:cubicBezTo>
                      <a:pt x="5349" y="3877"/>
                      <a:pt x="5073" y="3896"/>
                      <a:pt x="4865" y="3896"/>
                    </a:cubicBezTo>
                    <a:cubicBezTo>
                      <a:pt x="4692" y="3896"/>
                      <a:pt x="4565" y="3883"/>
                      <a:pt x="4537" y="3836"/>
                    </a:cubicBezTo>
                    <a:cubicBezTo>
                      <a:pt x="4404" y="3703"/>
                      <a:pt x="2669" y="1301"/>
                      <a:pt x="1968" y="367"/>
                    </a:cubicBez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5080475" y="1539875"/>
                <a:ext cx="4337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869" extrusionOk="0">
                    <a:moveTo>
                      <a:pt x="1735" y="1"/>
                    </a:moveTo>
                    <a:cubicBezTo>
                      <a:pt x="1734" y="1"/>
                      <a:pt x="400" y="935"/>
                      <a:pt x="0" y="1869"/>
                    </a:cubicBez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5022925" y="1443150"/>
                <a:ext cx="107600" cy="126775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071" extrusionOk="0">
                    <a:moveTo>
                      <a:pt x="0" y="0"/>
                    </a:moveTo>
                    <a:cubicBezTo>
                      <a:pt x="67" y="134"/>
                      <a:pt x="2002" y="3803"/>
                      <a:pt x="2202" y="3970"/>
                    </a:cubicBezTo>
                    <a:cubicBezTo>
                      <a:pt x="2257" y="4015"/>
                      <a:pt x="2347" y="4031"/>
                      <a:pt x="2455" y="4031"/>
                    </a:cubicBezTo>
                    <a:cubicBezTo>
                      <a:pt x="2691" y="4031"/>
                      <a:pt x="3014" y="3957"/>
                      <a:pt x="3256" y="3957"/>
                    </a:cubicBezTo>
                    <a:cubicBezTo>
                      <a:pt x="3310" y="3957"/>
                      <a:pt x="3359" y="3961"/>
                      <a:pt x="3403" y="3970"/>
                    </a:cubicBezTo>
                    <a:cubicBezTo>
                      <a:pt x="3536" y="4003"/>
                      <a:pt x="3603" y="4070"/>
                      <a:pt x="3603" y="4237"/>
                    </a:cubicBezTo>
                    <a:cubicBezTo>
                      <a:pt x="3603" y="4270"/>
                      <a:pt x="3603" y="4303"/>
                      <a:pt x="3603" y="4370"/>
                    </a:cubicBezTo>
                    <a:cubicBezTo>
                      <a:pt x="3536" y="4603"/>
                      <a:pt x="3436" y="4837"/>
                      <a:pt x="3336" y="5070"/>
                    </a:cubicBezTo>
                    <a:cubicBezTo>
                      <a:pt x="3870" y="4470"/>
                      <a:pt x="4304" y="3803"/>
                      <a:pt x="4203" y="3636"/>
                    </a:cubicBezTo>
                    <a:cubicBezTo>
                      <a:pt x="4130" y="3538"/>
                      <a:pt x="3901" y="3512"/>
                      <a:pt x="3635" y="3512"/>
                    </a:cubicBezTo>
                    <a:cubicBezTo>
                      <a:pt x="3344" y="3512"/>
                      <a:pt x="3009" y="3543"/>
                      <a:pt x="2784" y="3543"/>
                    </a:cubicBezTo>
                    <a:cubicBezTo>
                      <a:pt x="2658" y="3543"/>
                      <a:pt x="2566" y="3533"/>
                      <a:pt x="2536" y="3503"/>
                    </a:cubicBezTo>
                    <a:cubicBezTo>
                      <a:pt x="2436" y="3336"/>
                      <a:pt x="668" y="93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4851975" y="1464725"/>
                <a:ext cx="392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026" extrusionOk="0">
                    <a:moveTo>
                      <a:pt x="516" y="0"/>
                    </a:moveTo>
                    <a:cubicBezTo>
                      <a:pt x="319" y="0"/>
                      <a:pt x="159" y="68"/>
                      <a:pt x="100" y="205"/>
                    </a:cubicBezTo>
                    <a:cubicBezTo>
                      <a:pt x="0" y="438"/>
                      <a:pt x="234" y="738"/>
                      <a:pt x="601" y="905"/>
                    </a:cubicBezTo>
                    <a:cubicBezTo>
                      <a:pt x="754" y="989"/>
                      <a:pt x="914" y="1026"/>
                      <a:pt x="1055" y="1026"/>
                    </a:cubicBezTo>
                    <a:cubicBezTo>
                      <a:pt x="1250" y="1026"/>
                      <a:pt x="1410" y="955"/>
                      <a:pt x="1468" y="838"/>
                    </a:cubicBezTo>
                    <a:cubicBezTo>
                      <a:pt x="1568" y="605"/>
                      <a:pt x="1335" y="271"/>
                      <a:pt x="968" y="105"/>
                    </a:cubicBezTo>
                    <a:cubicBezTo>
                      <a:pt x="815" y="35"/>
                      <a:pt x="656" y="0"/>
                      <a:pt x="5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4828025" y="1454575"/>
                <a:ext cx="5650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187" extrusionOk="0">
                    <a:moveTo>
                      <a:pt x="1171" y="0"/>
                    </a:moveTo>
                    <a:cubicBezTo>
                      <a:pt x="589" y="0"/>
                      <a:pt x="1" y="285"/>
                      <a:pt x="91" y="978"/>
                    </a:cubicBezTo>
                    <a:cubicBezTo>
                      <a:pt x="214" y="1810"/>
                      <a:pt x="1191" y="2186"/>
                      <a:pt x="1971" y="2186"/>
                    </a:cubicBezTo>
                    <a:cubicBezTo>
                      <a:pt x="2035" y="2186"/>
                      <a:pt x="2098" y="2183"/>
                      <a:pt x="2159" y="2178"/>
                    </a:cubicBezTo>
                    <a:cubicBezTo>
                      <a:pt x="2226" y="2178"/>
                      <a:pt x="2259" y="2045"/>
                      <a:pt x="2159" y="2045"/>
                    </a:cubicBezTo>
                    <a:cubicBezTo>
                      <a:pt x="1625" y="1978"/>
                      <a:pt x="1092" y="1711"/>
                      <a:pt x="691" y="1344"/>
                    </a:cubicBezTo>
                    <a:cubicBezTo>
                      <a:pt x="458" y="1111"/>
                      <a:pt x="358" y="777"/>
                      <a:pt x="458" y="477"/>
                    </a:cubicBezTo>
                    <a:cubicBezTo>
                      <a:pt x="625" y="44"/>
                      <a:pt x="992" y="77"/>
                      <a:pt x="1359" y="44"/>
                    </a:cubicBezTo>
                    <a:cubicBezTo>
                      <a:pt x="1359" y="44"/>
                      <a:pt x="1392" y="10"/>
                      <a:pt x="1359" y="10"/>
                    </a:cubicBezTo>
                    <a:cubicBezTo>
                      <a:pt x="1297" y="4"/>
                      <a:pt x="1234" y="0"/>
                      <a:pt x="11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4807775" y="1164250"/>
                <a:ext cx="5005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931" extrusionOk="0">
                    <a:moveTo>
                      <a:pt x="788" y="0"/>
                    </a:moveTo>
                    <a:cubicBezTo>
                      <a:pt x="338" y="0"/>
                      <a:pt x="0" y="155"/>
                      <a:pt x="0" y="382"/>
                    </a:cubicBezTo>
                    <a:cubicBezTo>
                      <a:pt x="0" y="615"/>
                      <a:pt x="401" y="849"/>
                      <a:pt x="934" y="916"/>
                    </a:cubicBezTo>
                    <a:cubicBezTo>
                      <a:pt x="1015" y="926"/>
                      <a:pt x="1094" y="930"/>
                      <a:pt x="1170" y="930"/>
                    </a:cubicBezTo>
                    <a:cubicBezTo>
                      <a:pt x="1599" y="930"/>
                      <a:pt x="1940" y="780"/>
                      <a:pt x="1968" y="582"/>
                    </a:cubicBezTo>
                    <a:cubicBezTo>
                      <a:pt x="2002" y="348"/>
                      <a:pt x="1568" y="115"/>
                      <a:pt x="1034" y="15"/>
                    </a:cubicBezTo>
                    <a:cubicBezTo>
                      <a:pt x="950" y="5"/>
                      <a:pt x="867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4776075" y="1151500"/>
                <a:ext cx="609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926" extrusionOk="0">
                    <a:moveTo>
                      <a:pt x="1851" y="0"/>
                    </a:moveTo>
                    <a:cubicBezTo>
                      <a:pt x="1321" y="0"/>
                      <a:pt x="735" y="154"/>
                      <a:pt x="468" y="592"/>
                    </a:cubicBezTo>
                    <a:cubicBezTo>
                      <a:pt x="1" y="1359"/>
                      <a:pt x="1001" y="1792"/>
                      <a:pt x="1569" y="1926"/>
                    </a:cubicBezTo>
                    <a:cubicBezTo>
                      <a:pt x="1635" y="1926"/>
                      <a:pt x="1669" y="1826"/>
                      <a:pt x="1602" y="1826"/>
                    </a:cubicBezTo>
                    <a:cubicBezTo>
                      <a:pt x="1335" y="1726"/>
                      <a:pt x="1102" y="1559"/>
                      <a:pt x="868" y="1392"/>
                    </a:cubicBezTo>
                    <a:cubicBezTo>
                      <a:pt x="635" y="1125"/>
                      <a:pt x="668" y="692"/>
                      <a:pt x="935" y="492"/>
                    </a:cubicBezTo>
                    <a:cubicBezTo>
                      <a:pt x="1257" y="223"/>
                      <a:pt x="1666" y="62"/>
                      <a:pt x="2092" y="62"/>
                    </a:cubicBezTo>
                    <a:cubicBezTo>
                      <a:pt x="2195" y="62"/>
                      <a:pt x="2299" y="72"/>
                      <a:pt x="2402" y="91"/>
                    </a:cubicBezTo>
                    <a:cubicBezTo>
                      <a:pt x="2436" y="91"/>
                      <a:pt x="2436" y="58"/>
                      <a:pt x="2402" y="58"/>
                    </a:cubicBezTo>
                    <a:cubicBezTo>
                      <a:pt x="2239" y="22"/>
                      <a:pt x="2049" y="0"/>
                      <a:pt x="1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4694350" y="1367250"/>
                <a:ext cx="36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68" extrusionOk="0">
                    <a:moveTo>
                      <a:pt x="735" y="1"/>
                    </a:moveTo>
                    <a:cubicBezTo>
                      <a:pt x="334" y="1"/>
                      <a:pt x="1" y="167"/>
                      <a:pt x="1" y="401"/>
                    </a:cubicBezTo>
                    <a:cubicBezTo>
                      <a:pt x="1" y="668"/>
                      <a:pt x="301" y="868"/>
                      <a:pt x="735" y="868"/>
                    </a:cubicBezTo>
                    <a:cubicBezTo>
                      <a:pt x="1135" y="868"/>
                      <a:pt x="1468" y="701"/>
                      <a:pt x="1468" y="468"/>
                    </a:cubicBezTo>
                    <a:cubicBezTo>
                      <a:pt x="1468" y="201"/>
                      <a:pt x="1168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4667675" y="1358925"/>
                <a:ext cx="4422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922" extrusionOk="0">
                    <a:moveTo>
                      <a:pt x="1401" y="0"/>
                    </a:moveTo>
                    <a:cubicBezTo>
                      <a:pt x="868" y="67"/>
                      <a:pt x="34" y="400"/>
                      <a:pt x="134" y="1068"/>
                    </a:cubicBezTo>
                    <a:cubicBezTo>
                      <a:pt x="220" y="1644"/>
                      <a:pt x="905" y="1922"/>
                      <a:pt x="1455" y="1922"/>
                    </a:cubicBezTo>
                    <a:cubicBezTo>
                      <a:pt x="1542" y="1922"/>
                      <a:pt x="1625" y="1915"/>
                      <a:pt x="1702" y="1901"/>
                    </a:cubicBezTo>
                    <a:cubicBezTo>
                      <a:pt x="1768" y="1868"/>
                      <a:pt x="1768" y="1801"/>
                      <a:pt x="1735" y="1768"/>
                    </a:cubicBezTo>
                    <a:cubicBezTo>
                      <a:pt x="1301" y="1668"/>
                      <a:pt x="901" y="1468"/>
                      <a:pt x="567" y="1201"/>
                    </a:cubicBezTo>
                    <a:cubicBezTo>
                      <a:pt x="0" y="601"/>
                      <a:pt x="901" y="200"/>
                      <a:pt x="1401" y="67"/>
                    </a:cubicBezTo>
                    <a:cubicBezTo>
                      <a:pt x="1401" y="67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4741900" y="1305875"/>
                <a:ext cx="3087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709" extrusionOk="0">
                    <a:moveTo>
                      <a:pt x="749" y="0"/>
                    </a:moveTo>
                    <a:cubicBezTo>
                      <a:pt x="691" y="0"/>
                      <a:pt x="630" y="7"/>
                      <a:pt x="567" y="21"/>
                    </a:cubicBezTo>
                    <a:cubicBezTo>
                      <a:pt x="234" y="87"/>
                      <a:pt x="0" y="287"/>
                      <a:pt x="67" y="488"/>
                    </a:cubicBezTo>
                    <a:cubicBezTo>
                      <a:pt x="93" y="619"/>
                      <a:pt x="264" y="709"/>
                      <a:pt x="498" y="709"/>
                    </a:cubicBezTo>
                    <a:cubicBezTo>
                      <a:pt x="561" y="709"/>
                      <a:pt x="629" y="702"/>
                      <a:pt x="701" y="688"/>
                    </a:cubicBezTo>
                    <a:cubicBezTo>
                      <a:pt x="1001" y="621"/>
                      <a:pt x="1234" y="421"/>
                      <a:pt x="1168" y="254"/>
                    </a:cubicBezTo>
                    <a:cubicBezTo>
                      <a:pt x="1141" y="96"/>
                      <a:pt x="969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4722700" y="1302200"/>
                <a:ext cx="400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459" extrusionOk="0">
                    <a:moveTo>
                      <a:pt x="968" y="1"/>
                    </a:moveTo>
                    <a:cubicBezTo>
                      <a:pt x="568" y="134"/>
                      <a:pt x="1" y="535"/>
                      <a:pt x="201" y="1002"/>
                    </a:cubicBezTo>
                    <a:cubicBezTo>
                      <a:pt x="333" y="1332"/>
                      <a:pt x="698" y="1459"/>
                      <a:pt x="1046" y="1459"/>
                    </a:cubicBezTo>
                    <a:cubicBezTo>
                      <a:pt x="1225" y="1459"/>
                      <a:pt x="1399" y="1425"/>
                      <a:pt x="1535" y="1368"/>
                    </a:cubicBezTo>
                    <a:cubicBezTo>
                      <a:pt x="1602" y="1335"/>
                      <a:pt x="1569" y="1268"/>
                      <a:pt x="1502" y="1268"/>
                    </a:cubicBezTo>
                    <a:cubicBezTo>
                      <a:pt x="1168" y="1268"/>
                      <a:pt x="835" y="1202"/>
                      <a:pt x="535" y="1035"/>
                    </a:cubicBezTo>
                    <a:cubicBezTo>
                      <a:pt x="1" y="668"/>
                      <a:pt x="601" y="201"/>
                      <a:pt x="968" y="34"/>
                    </a:cubicBez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5008750" y="1319825"/>
                <a:ext cx="48400" cy="2817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127" extrusionOk="0">
                    <a:moveTo>
                      <a:pt x="1157" y="1"/>
                    </a:moveTo>
                    <a:cubicBezTo>
                      <a:pt x="1064" y="1"/>
                      <a:pt x="966" y="10"/>
                      <a:pt x="868" y="30"/>
                    </a:cubicBezTo>
                    <a:cubicBezTo>
                      <a:pt x="367" y="96"/>
                      <a:pt x="0" y="430"/>
                      <a:pt x="67" y="730"/>
                    </a:cubicBezTo>
                    <a:cubicBezTo>
                      <a:pt x="94" y="971"/>
                      <a:pt x="379" y="1126"/>
                      <a:pt x="766" y="1126"/>
                    </a:cubicBezTo>
                    <a:cubicBezTo>
                      <a:pt x="861" y="1126"/>
                      <a:pt x="963" y="1117"/>
                      <a:pt x="1068" y="1097"/>
                    </a:cubicBezTo>
                    <a:cubicBezTo>
                      <a:pt x="1568" y="1030"/>
                      <a:pt x="1935" y="697"/>
                      <a:pt x="1902" y="397"/>
                    </a:cubicBezTo>
                    <a:cubicBezTo>
                      <a:pt x="1848" y="156"/>
                      <a:pt x="1537" y="1"/>
                      <a:pt x="1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4982050" y="1317225"/>
                <a:ext cx="58400" cy="5157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63" extrusionOk="0">
                    <a:moveTo>
                      <a:pt x="1168" y="0"/>
                    </a:moveTo>
                    <a:lnTo>
                      <a:pt x="1168" y="0"/>
                    </a:lnTo>
                    <a:cubicBezTo>
                      <a:pt x="668" y="367"/>
                      <a:pt x="1" y="934"/>
                      <a:pt x="501" y="1601"/>
                    </a:cubicBezTo>
                    <a:cubicBezTo>
                      <a:pt x="766" y="1906"/>
                      <a:pt x="1154" y="2063"/>
                      <a:pt x="1545" y="2063"/>
                    </a:cubicBezTo>
                    <a:cubicBezTo>
                      <a:pt x="1796" y="2063"/>
                      <a:pt x="2048" y="1998"/>
                      <a:pt x="2269" y="1868"/>
                    </a:cubicBezTo>
                    <a:cubicBezTo>
                      <a:pt x="2336" y="1835"/>
                      <a:pt x="2303" y="1768"/>
                      <a:pt x="2236" y="1768"/>
                    </a:cubicBezTo>
                    <a:cubicBezTo>
                      <a:pt x="2124" y="1785"/>
                      <a:pt x="2012" y="1794"/>
                      <a:pt x="1900" y="1794"/>
                    </a:cubicBezTo>
                    <a:cubicBezTo>
                      <a:pt x="1580" y="1794"/>
                      <a:pt x="1265" y="1725"/>
                      <a:pt x="968" y="1601"/>
                    </a:cubicBezTo>
                    <a:cubicBezTo>
                      <a:pt x="168" y="1201"/>
                      <a:pt x="701" y="401"/>
                      <a:pt x="1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798825" y="3085975"/>
                <a:ext cx="158225" cy="120500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4820" extrusionOk="0">
                    <a:moveTo>
                      <a:pt x="1002" y="1"/>
                    </a:moveTo>
                    <a:lnTo>
                      <a:pt x="1" y="1869"/>
                    </a:lnTo>
                    <a:cubicBezTo>
                      <a:pt x="1" y="1869"/>
                      <a:pt x="4104" y="3570"/>
                      <a:pt x="4304" y="3704"/>
                    </a:cubicBezTo>
                    <a:cubicBezTo>
                      <a:pt x="4471" y="3804"/>
                      <a:pt x="4538" y="4638"/>
                      <a:pt x="4838" y="4804"/>
                    </a:cubicBezTo>
                    <a:cubicBezTo>
                      <a:pt x="4859" y="4815"/>
                      <a:pt x="4881" y="4820"/>
                      <a:pt x="4904" y="4820"/>
                    </a:cubicBezTo>
                    <a:cubicBezTo>
                      <a:pt x="5395" y="4820"/>
                      <a:pt x="6328" y="2562"/>
                      <a:pt x="6105" y="2403"/>
                    </a:cubicBezTo>
                    <a:cubicBezTo>
                      <a:pt x="6071" y="2374"/>
                      <a:pt x="6021" y="2361"/>
                      <a:pt x="5958" y="2361"/>
                    </a:cubicBezTo>
                    <a:cubicBezTo>
                      <a:pt x="5634" y="2361"/>
                      <a:pt x="4993" y="2689"/>
                      <a:pt x="4747" y="2689"/>
                    </a:cubicBezTo>
                    <a:cubicBezTo>
                      <a:pt x="4714" y="2689"/>
                      <a:pt x="4688" y="2683"/>
                      <a:pt x="4671" y="2669"/>
                    </a:cubicBez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924750" y="3151875"/>
                <a:ext cx="24225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2002" extrusionOk="0">
                    <a:moveTo>
                      <a:pt x="968" y="0"/>
                    </a:moveTo>
                    <a:cubicBezTo>
                      <a:pt x="968" y="0"/>
                      <a:pt x="101" y="1134"/>
                      <a:pt x="1" y="2002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2798825" y="3085975"/>
                <a:ext cx="158225" cy="120500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4820" extrusionOk="0">
                    <a:moveTo>
                      <a:pt x="1002" y="1"/>
                    </a:moveTo>
                    <a:lnTo>
                      <a:pt x="1" y="1869"/>
                    </a:lnTo>
                    <a:cubicBezTo>
                      <a:pt x="1" y="1869"/>
                      <a:pt x="4104" y="3570"/>
                      <a:pt x="4304" y="3704"/>
                    </a:cubicBezTo>
                    <a:cubicBezTo>
                      <a:pt x="4471" y="3804"/>
                      <a:pt x="4538" y="4638"/>
                      <a:pt x="4838" y="4804"/>
                    </a:cubicBezTo>
                    <a:cubicBezTo>
                      <a:pt x="4859" y="4815"/>
                      <a:pt x="4881" y="4820"/>
                      <a:pt x="4904" y="4820"/>
                    </a:cubicBezTo>
                    <a:cubicBezTo>
                      <a:pt x="5395" y="4820"/>
                      <a:pt x="6328" y="2562"/>
                      <a:pt x="6105" y="2403"/>
                    </a:cubicBezTo>
                    <a:cubicBezTo>
                      <a:pt x="6071" y="2374"/>
                      <a:pt x="6021" y="2361"/>
                      <a:pt x="5958" y="2361"/>
                    </a:cubicBezTo>
                    <a:cubicBezTo>
                      <a:pt x="5634" y="2361"/>
                      <a:pt x="4993" y="2689"/>
                      <a:pt x="4747" y="2689"/>
                    </a:cubicBezTo>
                    <a:cubicBezTo>
                      <a:pt x="4714" y="2689"/>
                      <a:pt x="4688" y="2683"/>
                      <a:pt x="4671" y="2669"/>
                    </a:cubicBez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2819675" y="2881675"/>
                <a:ext cx="165900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6636" h="3937" extrusionOk="0">
                    <a:moveTo>
                      <a:pt x="5311" y="0"/>
                    </a:moveTo>
                    <a:cubicBezTo>
                      <a:pt x="5309" y="0"/>
                      <a:pt x="5307" y="0"/>
                      <a:pt x="5305" y="0"/>
                    </a:cubicBezTo>
                    <a:cubicBezTo>
                      <a:pt x="5004" y="34"/>
                      <a:pt x="4704" y="1201"/>
                      <a:pt x="4504" y="1235"/>
                    </a:cubicBezTo>
                    <a:lnTo>
                      <a:pt x="1" y="1935"/>
                    </a:lnTo>
                    <a:lnTo>
                      <a:pt x="635" y="3937"/>
                    </a:lnTo>
                    <a:cubicBezTo>
                      <a:pt x="635" y="3937"/>
                      <a:pt x="4704" y="2235"/>
                      <a:pt x="4971" y="2202"/>
                    </a:cubicBezTo>
                    <a:cubicBezTo>
                      <a:pt x="4976" y="2201"/>
                      <a:pt x="4982" y="2200"/>
                      <a:pt x="4988" y="2200"/>
                    </a:cubicBezTo>
                    <a:cubicBezTo>
                      <a:pt x="5161" y="2200"/>
                      <a:pt x="5705" y="2615"/>
                      <a:pt x="6020" y="2615"/>
                    </a:cubicBezTo>
                    <a:cubicBezTo>
                      <a:pt x="6051" y="2615"/>
                      <a:pt x="6079" y="2611"/>
                      <a:pt x="6105" y="2602"/>
                    </a:cubicBezTo>
                    <a:cubicBezTo>
                      <a:pt x="6635" y="2437"/>
                      <a:pt x="5619" y="0"/>
                      <a:pt x="5311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2955625" y="2887500"/>
                <a:ext cx="1752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21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67" y="1435"/>
                      <a:pt x="701" y="213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2819675" y="2881675"/>
                <a:ext cx="165900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6636" h="3937" extrusionOk="0">
                    <a:moveTo>
                      <a:pt x="5311" y="0"/>
                    </a:moveTo>
                    <a:cubicBezTo>
                      <a:pt x="5309" y="0"/>
                      <a:pt x="5307" y="0"/>
                      <a:pt x="5305" y="0"/>
                    </a:cubicBezTo>
                    <a:cubicBezTo>
                      <a:pt x="5004" y="34"/>
                      <a:pt x="4704" y="1201"/>
                      <a:pt x="4504" y="1235"/>
                    </a:cubicBezTo>
                    <a:lnTo>
                      <a:pt x="1" y="1935"/>
                    </a:lnTo>
                    <a:lnTo>
                      <a:pt x="635" y="3937"/>
                    </a:lnTo>
                    <a:cubicBezTo>
                      <a:pt x="635" y="3937"/>
                      <a:pt x="4704" y="2235"/>
                      <a:pt x="4971" y="2202"/>
                    </a:cubicBezTo>
                    <a:cubicBezTo>
                      <a:pt x="4976" y="2201"/>
                      <a:pt x="4982" y="2200"/>
                      <a:pt x="4988" y="2200"/>
                    </a:cubicBezTo>
                    <a:cubicBezTo>
                      <a:pt x="5161" y="2200"/>
                      <a:pt x="5705" y="2615"/>
                      <a:pt x="6020" y="2615"/>
                    </a:cubicBezTo>
                    <a:cubicBezTo>
                      <a:pt x="6051" y="2615"/>
                      <a:pt x="6079" y="2611"/>
                      <a:pt x="6105" y="2602"/>
                    </a:cubicBezTo>
                    <a:cubicBezTo>
                      <a:pt x="6635" y="2437"/>
                      <a:pt x="5619" y="0"/>
                      <a:pt x="5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2707100" y="2693375"/>
                <a:ext cx="125350" cy="15330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6132" extrusionOk="0">
                    <a:moveTo>
                      <a:pt x="2473" y="1"/>
                    </a:moveTo>
                    <a:cubicBezTo>
                      <a:pt x="2423" y="1"/>
                      <a:pt x="2387" y="9"/>
                      <a:pt x="2369" y="27"/>
                    </a:cubicBezTo>
                    <a:cubicBezTo>
                      <a:pt x="2202" y="260"/>
                      <a:pt x="2769" y="1295"/>
                      <a:pt x="2669" y="1461"/>
                    </a:cubicBezTo>
                    <a:lnTo>
                      <a:pt x="1" y="5164"/>
                    </a:lnTo>
                    <a:lnTo>
                      <a:pt x="1869" y="6131"/>
                    </a:lnTo>
                    <a:cubicBezTo>
                      <a:pt x="1869" y="6131"/>
                      <a:pt x="3537" y="2062"/>
                      <a:pt x="3703" y="1828"/>
                    </a:cubicBezTo>
                    <a:cubicBezTo>
                      <a:pt x="3770" y="1695"/>
                      <a:pt x="4637" y="1595"/>
                      <a:pt x="4771" y="1328"/>
                    </a:cubicBezTo>
                    <a:cubicBezTo>
                      <a:pt x="5014" y="872"/>
                      <a:pt x="2987" y="1"/>
                      <a:pt x="2473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2772150" y="2696550"/>
                <a:ext cx="509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001" extrusionOk="0">
                    <a:moveTo>
                      <a:pt x="1" y="0"/>
                    </a:moveTo>
                    <a:cubicBezTo>
                      <a:pt x="1" y="0"/>
                      <a:pt x="1135" y="901"/>
                      <a:pt x="2035" y="10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2707100" y="2693375"/>
                <a:ext cx="125350" cy="15330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6132" extrusionOk="0">
                    <a:moveTo>
                      <a:pt x="2473" y="1"/>
                    </a:moveTo>
                    <a:cubicBezTo>
                      <a:pt x="2423" y="1"/>
                      <a:pt x="2387" y="9"/>
                      <a:pt x="2369" y="27"/>
                    </a:cubicBezTo>
                    <a:cubicBezTo>
                      <a:pt x="2202" y="260"/>
                      <a:pt x="2769" y="1295"/>
                      <a:pt x="2669" y="1461"/>
                    </a:cubicBezTo>
                    <a:lnTo>
                      <a:pt x="1" y="5164"/>
                    </a:lnTo>
                    <a:lnTo>
                      <a:pt x="1869" y="6131"/>
                    </a:lnTo>
                    <a:cubicBezTo>
                      <a:pt x="1869" y="6131"/>
                      <a:pt x="3537" y="2062"/>
                      <a:pt x="3703" y="1828"/>
                    </a:cubicBezTo>
                    <a:cubicBezTo>
                      <a:pt x="3770" y="1695"/>
                      <a:pt x="4637" y="1595"/>
                      <a:pt x="4771" y="1328"/>
                    </a:cubicBezTo>
                    <a:cubicBezTo>
                      <a:pt x="5014" y="872"/>
                      <a:pt x="2987" y="1"/>
                      <a:pt x="2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2502125" y="2669425"/>
                <a:ext cx="99100" cy="156400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6256" extrusionOk="0">
                    <a:moveTo>
                      <a:pt x="2293" y="1"/>
                    </a:moveTo>
                    <a:cubicBezTo>
                      <a:pt x="1577" y="1"/>
                      <a:pt x="0" y="711"/>
                      <a:pt x="27" y="952"/>
                    </a:cubicBezTo>
                    <a:cubicBezTo>
                      <a:pt x="61" y="1252"/>
                      <a:pt x="1195" y="1552"/>
                      <a:pt x="1228" y="1752"/>
                    </a:cubicBezTo>
                    <a:cubicBezTo>
                      <a:pt x="1261" y="1952"/>
                      <a:pt x="1962" y="6255"/>
                      <a:pt x="1962" y="6255"/>
                    </a:cubicBezTo>
                    <a:lnTo>
                      <a:pt x="3963" y="5655"/>
                    </a:lnTo>
                    <a:cubicBezTo>
                      <a:pt x="3963" y="5655"/>
                      <a:pt x="2262" y="1552"/>
                      <a:pt x="2195" y="1285"/>
                    </a:cubicBezTo>
                    <a:cubicBezTo>
                      <a:pt x="2162" y="1118"/>
                      <a:pt x="2729" y="485"/>
                      <a:pt x="2629" y="151"/>
                    </a:cubicBezTo>
                    <a:cubicBezTo>
                      <a:pt x="2596" y="45"/>
                      <a:pt x="2471" y="1"/>
                      <a:pt x="2293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2508625" y="2672350"/>
                <a:ext cx="525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735" extrusionOk="0">
                    <a:moveTo>
                      <a:pt x="2102" y="1"/>
                    </a:moveTo>
                    <a:lnTo>
                      <a:pt x="1" y="735"/>
                    </a:lnTo>
                    <a:cubicBezTo>
                      <a:pt x="1" y="735"/>
                      <a:pt x="1402" y="568"/>
                      <a:pt x="21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2502125" y="2669425"/>
                <a:ext cx="99100" cy="156400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6256" extrusionOk="0">
                    <a:moveTo>
                      <a:pt x="2293" y="1"/>
                    </a:moveTo>
                    <a:cubicBezTo>
                      <a:pt x="1577" y="1"/>
                      <a:pt x="0" y="711"/>
                      <a:pt x="27" y="952"/>
                    </a:cubicBezTo>
                    <a:cubicBezTo>
                      <a:pt x="61" y="1252"/>
                      <a:pt x="1195" y="1552"/>
                      <a:pt x="1228" y="1752"/>
                    </a:cubicBezTo>
                    <a:cubicBezTo>
                      <a:pt x="1261" y="1952"/>
                      <a:pt x="1962" y="6255"/>
                      <a:pt x="1962" y="6255"/>
                    </a:cubicBezTo>
                    <a:lnTo>
                      <a:pt x="3963" y="5655"/>
                    </a:lnTo>
                    <a:cubicBezTo>
                      <a:pt x="3963" y="5655"/>
                      <a:pt x="2262" y="1552"/>
                      <a:pt x="2195" y="1285"/>
                    </a:cubicBezTo>
                    <a:cubicBezTo>
                      <a:pt x="2162" y="1118"/>
                      <a:pt x="2729" y="485"/>
                      <a:pt x="2629" y="151"/>
                    </a:cubicBezTo>
                    <a:cubicBezTo>
                      <a:pt x="2596" y="45"/>
                      <a:pt x="2471" y="1"/>
                      <a:pt x="2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2309575" y="2818725"/>
                <a:ext cx="1582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4821" extrusionOk="0">
                    <a:moveTo>
                      <a:pt x="1453" y="1"/>
                    </a:moveTo>
                    <a:cubicBezTo>
                      <a:pt x="933" y="1"/>
                      <a:pt x="1" y="2227"/>
                      <a:pt x="224" y="2418"/>
                    </a:cubicBezTo>
                    <a:cubicBezTo>
                      <a:pt x="254" y="2440"/>
                      <a:pt x="298" y="2449"/>
                      <a:pt x="351" y="2449"/>
                    </a:cubicBezTo>
                    <a:cubicBezTo>
                      <a:pt x="677" y="2449"/>
                      <a:pt x="1366" y="2106"/>
                      <a:pt x="1600" y="2106"/>
                    </a:cubicBezTo>
                    <a:cubicBezTo>
                      <a:pt x="1625" y="2106"/>
                      <a:pt x="1644" y="2110"/>
                      <a:pt x="1658" y="2118"/>
                    </a:cubicBezTo>
                    <a:lnTo>
                      <a:pt x="5327" y="4820"/>
                    </a:lnTo>
                    <a:lnTo>
                      <a:pt x="6328" y="2952"/>
                    </a:lnTo>
                    <a:cubicBezTo>
                      <a:pt x="6328" y="2952"/>
                      <a:pt x="2225" y="1251"/>
                      <a:pt x="2025" y="1117"/>
                    </a:cubicBezTo>
                    <a:cubicBezTo>
                      <a:pt x="1892" y="1017"/>
                      <a:pt x="1792" y="183"/>
                      <a:pt x="1525" y="17"/>
                    </a:cubicBezTo>
                    <a:cubicBezTo>
                      <a:pt x="1502" y="6"/>
                      <a:pt x="1478" y="1"/>
                      <a:pt x="1453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2316825" y="2822475"/>
                <a:ext cx="2505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35" extrusionOk="0">
                    <a:moveTo>
                      <a:pt x="1001" y="0"/>
                    </a:moveTo>
                    <a:lnTo>
                      <a:pt x="1" y="2035"/>
                    </a:lnTo>
                    <a:cubicBezTo>
                      <a:pt x="1" y="2035"/>
                      <a:pt x="901" y="901"/>
                      <a:pt x="10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2309575" y="2818725"/>
                <a:ext cx="1582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4821" extrusionOk="0">
                    <a:moveTo>
                      <a:pt x="1453" y="1"/>
                    </a:moveTo>
                    <a:cubicBezTo>
                      <a:pt x="933" y="1"/>
                      <a:pt x="1" y="2227"/>
                      <a:pt x="224" y="2418"/>
                    </a:cubicBezTo>
                    <a:cubicBezTo>
                      <a:pt x="254" y="2440"/>
                      <a:pt x="298" y="2449"/>
                      <a:pt x="351" y="2449"/>
                    </a:cubicBezTo>
                    <a:cubicBezTo>
                      <a:pt x="677" y="2449"/>
                      <a:pt x="1366" y="2106"/>
                      <a:pt x="1600" y="2106"/>
                    </a:cubicBezTo>
                    <a:cubicBezTo>
                      <a:pt x="1625" y="2106"/>
                      <a:pt x="1644" y="2110"/>
                      <a:pt x="1658" y="2118"/>
                    </a:cubicBezTo>
                    <a:lnTo>
                      <a:pt x="5327" y="4820"/>
                    </a:lnTo>
                    <a:lnTo>
                      <a:pt x="6328" y="2952"/>
                    </a:lnTo>
                    <a:cubicBezTo>
                      <a:pt x="6328" y="2952"/>
                      <a:pt x="2225" y="1251"/>
                      <a:pt x="2025" y="1117"/>
                    </a:cubicBezTo>
                    <a:cubicBezTo>
                      <a:pt x="1892" y="1017"/>
                      <a:pt x="1792" y="183"/>
                      <a:pt x="1525" y="17"/>
                    </a:cubicBezTo>
                    <a:cubicBezTo>
                      <a:pt x="1502" y="6"/>
                      <a:pt x="1478" y="1"/>
                      <a:pt x="1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2280975" y="3044300"/>
                <a:ext cx="1659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3970" extrusionOk="0">
                    <a:moveTo>
                      <a:pt x="6004" y="0"/>
                    </a:moveTo>
                    <a:cubicBezTo>
                      <a:pt x="6004" y="0"/>
                      <a:pt x="1902" y="1701"/>
                      <a:pt x="1635" y="1768"/>
                    </a:cubicBezTo>
                    <a:cubicBezTo>
                      <a:pt x="1631" y="1769"/>
                      <a:pt x="1626" y="1769"/>
                      <a:pt x="1621" y="1769"/>
                    </a:cubicBezTo>
                    <a:cubicBezTo>
                      <a:pt x="1475" y="1769"/>
                      <a:pt x="934" y="1355"/>
                      <a:pt x="619" y="1355"/>
                    </a:cubicBezTo>
                    <a:cubicBezTo>
                      <a:pt x="588" y="1355"/>
                      <a:pt x="560" y="1359"/>
                      <a:pt x="534" y="1368"/>
                    </a:cubicBezTo>
                    <a:cubicBezTo>
                      <a:pt x="0" y="1534"/>
                      <a:pt x="1034" y="3970"/>
                      <a:pt x="1334" y="3970"/>
                    </a:cubicBezTo>
                    <a:cubicBezTo>
                      <a:pt x="1601" y="3936"/>
                      <a:pt x="1935" y="2769"/>
                      <a:pt x="2135" y="2735"/>
                    </a:cubicBezTo>
                    <a:lnTo>
                      <a:pt x="6638" y="2035"/>
                    </a:lnTo>
                    <a:lnTo>
                      <a:pt x="6004" y="0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2293475" y="3084325"/>
                <a:ext cx="1755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2136" extrusionOk="0">
                    <a:moveTo>
                      <a:pt x="1" y="0"/>
                    </a:moveTo>
                    <a:lnTo>
                      <a:pt x="701" y="2135"/>
                    </a:lnTo>
                    <a:cubicBezTo>
                      <a:pt x="701" y="2135"/>
                      <a:pt x="534" y="70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2280975" y="3044300"/>
                <a:ext cx="1659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3970" extrusionOk="0">
                    <a:moveTo>
                      <a:pt x="6004" y="0"/>
                    </a:moveTo>
                    <a:cubicBezTo>
                      <a:pt x="6004" y="0"/>
                      <a:pt x="1902" y="1701"/>
                      <a:pt x="1635" y="1768"/>
                    </a:cubicBezTo>
                    <a:cubicBezTo>
                      <a:pt x="1631" y="1769"/>
                      <a:pt x="1626" y="1769"/>
                      <a:pt x="1621" y="1769"/>
                    </a:cubicBezTo>
                    <a:cubicBezTo>
                      <a:pt x="1475" y="1769"/>
                      <a:pt x="934" y="1355"/>
                      <a:pt x="619" y="1355"/>
                    </a:cubicBezTo>
                    <a:cubicBezTo>
                      <a:pt x="588" y="1355"/>
                      <a:pt x="560" y="1359"/>
                      <a:pt x="534" y="1368"/>
                    </a:cubicBezTo>
                    <a:cubicBezTo>
                      <a:pt x="0" y="1534"/>
                      <a:pt x="1034" y="3970"/>
                      <a:pt x="1334" y="3970"/>
                    </a:cubicBezTo>
                    <a:cubicBezTo>
                      <a:pt x="1601" y="3936"/>
                      <a:pt x="1935" y="2769"/>
                      <a:pt x="2135" y="2735"/>
                    </a:cubicBezTo>
                    <a:lnTo>
                      <a:pt x="6638" y="2035"/>
                    </a:lnTo>
                    <a:lnTo>
                      <a:pt x="60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2434250" y="3177725"/>
                <a:ext cx="125275" cy="153500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6140" extrusionOk="0">
                    <a:moveTo>
                      <a:pt x="3142" y="0"/>
                    </a:moveTo>
                    <a:cubicBezTo>
                      <a:pt x="3142" y="0"/>
                      <a:pt x="1475" y="4103"/>
                      <a:pt x="1308" y="4337"/>
                    </a:cubicBezTo>
                    <a:cubicBezTo>
                      <a:pt x="1241" y="4470"/>
                      <a:pt x="374" y="4537"/>
                      <a:pt x="240" y="4837"/>
                    </a:cubicBezTo>
                    <a:cubicBezTo>
                      <a:pt x="1" y="5286"/>
                      <a:pt x="1967" y="6139"/>
                      <a:pt x="2516" y="6139"/>
                    </a:cubicBezTo>
                    <a:cubicBezTo>
                      <a:pt x="2578" y="6139"/>
                      <a:pt x="2622" y="6128"/>
                      <a:pt x="2642" y="6105"/>
                    </a:cubicBezTo>
                    <a:cubicBezTo>
                      <a:pt x="2809" y="5871"/>
                      <a:pt x="2208" y="4837"/>
                      <a:pt x="2342" y="4670"/>
                    </a:cubicBezTo>
                    <a:cubicBezTo>
                      <a:pt x="2442" y="4503"/>
                      <a:pt x="5010" y="1001"/>
                      <a:pt x="5010" y="1001"/>
                    </a:cubicBezTo>
                    <a:lnTo>
                      <a:pt x="3142" y="0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2443575" y="3303650"/>
                <a:ext cx="500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1" extrusionOk="0">
                    <a:moveTo>
                      <a:pt x="1" y="0"/>
                    </a:moveTo>
                    <a:lnTo>
                      <a:pt x="2002" y="1001"/>
                    </a:lnTo>
                    <a:cubicBezTo>
                      <a:pt x="2002" y="1001"/>
                      <a:pt x="901" y="10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2434250" y="3177725"/>
                <a:ext cx="125275" cy="153500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6140" extrusionOk="0">
                    <a:moveTo>
                      <a:pt x="3142" y="0"/>
                    </a:moveTo>
                    <a:cubicBezTo>
                      <a:pt x="3142" y="0"/>
                      <a:pt x="1475" y="4103"/>
                      <a:pt x="1308" y="4337"/>
                    </a:cubicBezTo>
                    <a:cubicBezTo>
                      <a:pt x="1241" y="4470"/>
                      <a:pt x="374" y="4537"/>
                      <a:pt x="240" y="4837"/>
                    </a:cubicBezTo>
                    <a:cubicBezTo>
                      <a:pt x="1" y="5286"/>
                      <a:pt x="1967" y="6139"/>
                      <a:pt x="2516" y="6139"/>
                    </a:cubicBezTo>
                    <a:cubicBezTo>
                      <a:pt x="2578" y="6139"/>
                      <a:pt x="2622" y="6128"/>
                      <a:pt x="2642" y="6105"/>
                    </a:cubicBezTo>
                    <a:cubicBezTo>
                      <a:pt x="2809" y="5871"/>
                      <a:pt x="2208" y="4837"/>
                      <a:pt x="2342" y="4670"/>
                    </a:cubicBezTo>
                    <a:cubicBezTo>
                      <a:pt x="2442" y="4503"/>
                      <a:pt x="5010" y="1001"/>
                      <a:pt x="5010" y="1001"/>
                    </a:cubicBezTo>
                    <a:lnTo>
                      <a:pt x="3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2665400" y="3198575"/>
                <a:ext cx="99100" cy="156375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6255" extrusionOk="0">
                    <a:moveTo>
                      <a:pt x="2002" y="0"/>
                    </a:moveTo>
                    <a:lnTo>
                      <a:pt x="1" y="634"/>
                    </a:lnTo>
                    <a:cubicBezTo>
                      <a:pt x="1" y="634"/>
                      <a:pt x="1702" y="4703"/>
                      <a:pt x="1769" y="4970"/>
                    </a:cubicBezTo>
                    <a:cubicBezTo>
                      <a:pt x="1802" y="5137"/>
                      <a:pt x="1235" y="5804"/>
                      <a:pt x="1335" y="6104"/>
                    </a:cubicBezTo>
                    <a:cubicBezTo>
                      <a:pt x="1368" y="6211"/>
                      <a:pt x="1493" y="6255"/>
                      <a:pt x="1671" y="6255"/>
                    </a:cubicBezTo>
                    <a:cubicBezTo>
                      <a:pt x="2387" y="6255"/>
                      <a:pt x="3964" y="5544"/>
                      <a:pt x="3937" y="5304"/>
                    </a:cubicBezTo>
                    <a:cubicBezTo>
                      <a:pt x="3904" y="5004"/>
                      <a:pt x="2769" y="4703"/>
                      <a:pt x="2736" y="4503"/>
                    </a:cubicBezTo>
                    <a:cubicBezTo>
                      <a:pt x="2703" y="4303"/>
                      <a:pt x="2002" y="0"/>
                      <a:pt x="2002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2704600" y="3334500"/>
                <a:ext cx="534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01" extrusionOk="0">
                    <a:moveTo>
                      <a:pt x="2135" y="0"/>
                    </a:moveTo>
                    <a:cubicBezTo>
                      <a:pt x="2135" y="0"/>
                      <a:pt x="734" y="134"/>
                      <a:pt x="1" y="701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2665400" y="3198575"/>
                <a:ext cx="99100" cy="156375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6255" extrusionOk="0">
                    <a:moveTo>
                      <a:pt x="2002" y="0"/>
                    </a:moveTo>
                    <a:lnTo>
                      <a:pt x="1" y="634"/>
                    </a:lnTo>
                    <a:cubicBezTo>
                      <a:pt x="1" y="634"/>
                      <a:pt x="1702" y="4703"/>
                      <a:pt x="1769" y="4970"/>
                    </a:cubicBezTo>
                    <a:cubicBezTo>
                      <a:pt x="1802" y="5137"/>
                      <a:pt x="1235" y="5804"/>
                      <a:pt x="1335" y="6104"/>
                    </a:cubicBezTo>
                    <a:cubicBezTo>
                      <a:pt x="1368" y="6211"/>
                      <a:pt x="1493" y="6255"/>
                      <a:pt x="1671" y="6255"/>
                    </a:cubicBezTo>
                    <a:cubicBezTo>
                      <a:pt x="2387" y="6255"/>
                      <a:pt x="3964" y="5544"/>
                      <a:pt x="3937" y="5304"/>
                    </a:cubicBezTo>
                    <a:cubicBezTo>
                      <a:pt x="3904" y="5004"/>
                      <a:pt x="2769" y="4703"/>
                      <a:pt x="2736" y="4503"/>
                    </a:cubicBezTo>
                    <a:cubicBezTo>
                      <a:pt x="2703" y="4303"/>
                      <a:pt x="2002" y="0"/>
                      <a:pt x="2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2821350" y="3063475"/>
                <a:ext cx="199125" cy="122875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4915" extrusionOk="0">
                    <a:moveTo>
                      <a:pt x="768" y="0"/>
                    </a:moveTo>
                    <a:lnTo>
                      <a:pt x="1" y="1968"/>
                    </a:lnTo>
                    <a:cubicBezTo>
                      <a:pt x="1" y="1968"/>
                      <a:pt x="5871" y="3770"/>
                      <a:pt x="6105" y="3870"/>
                    </a:cubicBezTo>
                    <a:cubicBezTo>
                      <a:pt x="6272" y="3936"/>
                      <a:pt x="6439" y="4770"/>
                      <a:pt x="6739" y="4904"/>
                    </a:cubicBezTo>
                    <a:cubicBezTo>
                      <a:pt x="6758" y="4911"/>
                      <a:pt x="6778" y="4915"/>
                      <a:pt x="6799" y="4915"/>
                    </a:cubicBezTo>
                    <a:cubicBezTo>
                      <a:pt x="7323" y="4915"/>
                      <a:pt x="7964" y="2496"/>
                      <a:pt x="7739" y="2335"/>
                    </a:cubicBezTo>
                    <a:cubicBezTo>
                      <a:pt x="7716" y="2324"/>
                      <a:pt x="7687" y="2318"/>
                      <a:pt x="7654" y="2318"/>
                    </a:cubicBezTo>
                    <a:cubicBezTo>
                      <a:pt x="7335" y="2318"/>
                      <a:pt x="6608" y="2812"/>
                      <a:pt x="6382" y="2812"/>
                    </a:cubicBezTo>
                    <a:cubicBezTo>
                      <a:pt x="6364" y="2812"/>
                      <a:pt x="6350" y="2809"/>
                      <a:pt x="6338" y="2802"/>
                    </a:cubicBezTo>
                    <a:cubicBezTo>
                      <a:pt x="6172" y="2702"/>
                      <a:pt x="768" y="0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2994800" y="3127675"/>
                <a:ext cx="183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136" extrusionOk="0">
                    <a:moveTo>
                      <a:pt x="735" y="1"/>
                    </a:moveTo>
                    <a:cubicBezTo>
                      <a:pt x="735" y="1"/>
                      <a:pt x="1" y="1235"/>
                      <a:pt x="1" y="2136"/>
                    </a:cubicBez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2812175" y="2823250"/>
                <a:ext cx="205825" cy="13017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5207" extrusionOk="0">
                    <a:moveTo>
                      <a:pt x="6619" y="1"/>
                    </a:moveTo>
                    <a:cubicBezTo>
                      <a:pt x="6614" y="1"/>
                      <a:pt x="6610" y="1"/>
                      <a:pt x="6605" y="2"/>
                    </a:cubicBezTo>
                    <a:cubicBezTo>
                      <a:pt x="6339" y="36"/>
                      <a:pt x="6172" y="1237"/>
                      <a:pt x="5972" y="1303"/>
                    </a:cubicBezTo>
                    <a:cubicBezTo>
                      <a:pt x="5771" y="1337"/>
                      <a:pt x="1" y="3238"/>
                      <a:pt x="1" y="3238"/>
                    </a:cubicBezTo>
                    <a:lnTo>
                      <a:pt x="868" y="5206"/>
                    </a:lnTo>
                    <a:cubicBezTo>
                      <a:pt x="868" y="5206"/>
                      <a:pt x="6305" y="2304"/>
                      <a:pt x="6572" y="2204"/>
                    </a:cubicBezTo>
                    <a:cubicBezTo>
                      <a:pt x="6577" y="2203"/>
                      <a:pt x="6582" y="2202"/>
                      <a:pt x="6588" y="2202"/>
                    </a:cubicBezTo>
                    <a:cubicBezTo>
                      <a:pt x="6732" y="2202"/>
                      <a:pt x="7253" y="2528"/>
                      <a:pt x="7598" y="2528"/>
                    </a:cubicBezTo>
                    <a:cubicBezTo>
                      <a:pt x="7650" y="2528"/>
                      <a:pt x="7698" y="2521"/>
                      <a:pt x="7740" y="2504"/>
                    </a:cubicBezTo>
                    <a:cubicBezTo>
                      <a:pt x="8233" y="2274"/>
                      <a:pt x="6943" y="1"/>
                      <a:pt x="66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2981475" y="2828300"/>
                <a:ext cx="24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2036" extrusionOk="0">
                    <a:moveTo>
                      <a:pt x="0" y="1"/>
                    </a:moveTo>
                    <a:cubicBezTo>
                      <a:pt x="0" y="1"/>
                      <a:pt x="334" y="1402"/>
                      <a:pt x="968" y="20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2681250" y="2636750"/>
                <a:ext cx="126875" cy="19490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7796" extrusionOk="0">
                    <a:moveTo>
                      <a:pt x="2570" y="0"/>
                    </a:moveTo>
                    <a:cubicBezTo>
                      <a:pt x="2461" y="0"/>
                      <a:pt x="2389" y="18"/>
                      <a:pt x="2369" y="57"/>
                    </a:cubicBezTo>
                    <a:cubicBezTo>
                      <a:pt x="2202" y="291"/>
                      <a:pt x="2903" y="1258"/>
                      <a:pt x="2803" y="1425"/>
                    </a:cubicBezTo>
                    <a:cubicBezTo>
                      <a:pt x="2703" y="1591"/>
                      <a:pt x="1" y="7029"/>
                      <a:pt x="1" y="7029"/>
                    </a:cubicBezTo>
                    <a:lnTo>
                      <a:pt x="1969" y="7796"/>
                    </a:lnTo>
                    <a:cubicBezTo>
                      <a:pt x="1969" y="7796"/>
                      <a:pt x="3770" y="1892"/>
                      <a:pt x="3870" y="1658"/>
                    </a:cubicBezTo>
                    <a:cubicBezTo>
                      <a:pt x="3937" y="1525"/>
                      <a:pt x="4771" y="1325"/>
                      <a:pt x="4904" y="1024"/>
                    </a:cubicBezTo>
                    <a:cubicBezTo>
                      <a:pt x="5075" y="597"/>
                      <a:pt x="3205" y="0"/>
                      <a:pt x="2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2746300" y="2639000"/>
                <a:ext cx="534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68" extrusionOk="0">
                    <a:moveTo>
                      <a:pt x="0" y="0"/>
                    </a:moveTo>
                    <a:cubicBezTo>
                      <a:pt x="1" y="1"/>
                      <a:pt x="1235" y="768"/>
                      <a:pt x="2135" y="7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2439675" y="2644500"/>
                <a:ext cx="131525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7820" extrusionOk="0">
                    <a:moveTo>
                      <a:pt x="2307" y="1"/>
                    </a:moveTo>
                    <a:cubicBezTo>
                      <a:pt x="1646" y="1"/>
                      <a:pt x="1" y="962"/>
                      <a:pt x="57" y="1215"/>
                    </a:cubicBezTo>
                    <a:cubicBezTo>
                      <a:pt x="123" y="1515"/>
                      <a:pt x="1324" y="1682"/>
                      <a:pt x="1358" y="1882"/>
                    </a:cubicBezTo>
                    <a:cubicBezTo>
                      <a:pt x="1424" y="2082"/>
                      <a:pt x="3326" y="7820"/>
                      <a:pt x="3326" y="7820"/>
                    </a:cubicBezTo>
                    <a:lnTo>
                      <a:pt x="5260" y="6952"/>
                    </a:lnTo>
                    <a:cubicBezTo>
                      <a:pt x="5260" y="6952"/>
                      <a:pt x="2392" y="1548"/>
                      <a:pt x="2292" y="1281"/>
                    </a:cubicBezTo>
                    <a:cubicBezTo>
                      <a:pt x="2225" y="1115"/>
                      <a:pt x="2692" y="414"/>
                      <a:pt x="2559" y="114"/>
                    </a:cubicBezTo>
                    <a:cubicBezTo>
                      <a:pt x="2522" y="35"/>
                      <a:pt x="2432" y="1"/>
                      <a:pt x="2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2446925" y="2647325"/>
                <a:ext cx="50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969" extrusionOk="0">
                    <a:moveTo>
                      <a:pt x="2035" y="1"/>
                    </a:moveTo>
                    <a:lnTo>
                      <a:pt x="0" y="968"/>
                    </a:lnTo>
                    <a:cubicBezTo>
                      <a:pt x="0" y="968"/>
                      <a:pt x="1401" y="635"/>
                      <a:pt x="2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2250325" y="2848875"/>
                <a:ext cx="199125" cy="122875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4915" extrusionOk="0">
                    <a:moveTo>
                      <a:pt x="1166" y="0"/>
                    </a:moveTo>
                    <a:cubicBezTo>
                      <a:pt x="641" y="0"/>
                      <a:pt x="1" y="2386"/>
                      <a:pt x="225" y="2547"/>
                    </a:cubicBezTo>
                    <a:cubicBezTo>
                      <a:pt x="253" y="2564"/>
                      <a:pt x="288" y="2571"/>
                      <a:pt x="328" y="2571"/>
                    </a:cubicBezTo>
                    <a:cubicBezTo>
                      <a:pt x="657" y="2571"/>
                      <a:pt x="1365" y="2070"/>
                      <a:pt x="1585" y="2070"/>
                    </a:cubicBezTo>
                    <a:cubicBezTo>
                      <a:pt x="1602" y="2070"/>
                      <a:pt x="1616" y="2073"/>
                      <a:pt x="1626" y="2080"/>
                    </a:cubicBezTo>
                    <a:cubicBezTo>
                      <a:pt x="1793" y="2180"/>
                      <a:pt x="7230" y="4915"/>
                      <a:pt x="7230" y="4915"/>
                    </a:cubicBezTo>
                    <a:lnTo>
                      <a:pt x="7964" y="2947"/>
                    </a:lnTo>
                    <a:cubicBezTo>
                      <a:pt x="7964" y="2947"/>
                      <a:pt x="2093" y="1146"/>
                      <a:pt x="1860" y="1012"/>
                    </a:cubicBezTo>
                    <a:cubicBezTo>
                      <a:pt x="1693" y="945"/>
                      <a:pt x="1526" y="112"/>
                      <a:pt x="1226" y="11"/>
                    </a:cubicBezTo>
                    <a:cubicBezTo>
                      <a:pt x="1206" y="4"/>
                      <a:pt x="1186" y="0"/>
                      <a:pt x="11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2257625" y="2853325"/>
                <a:ext cx="183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136" extrusionOk="0">
                    <a:moveTo>
                      <a:pt x="734" y="0"/>
                    </a:moveTo>
                    <a:lnTo>
                      <a:pt x="0" y="2135"/>
                    </a:lnTo>
                    <a:cubicBezTo>
                      <a:pt x="0" y="2135"/>
                      <a:pt x="734" y="901"/>
                      <a:pt x="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2252800" y="3080975"/>
                <a:ext cx="205825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5206" extrusionOk="0">
                    <a:moveTo>
                      <a:pt x="7365" y="1"/>
                    </a:moveTo>
                    <a:cubicBezTo>
                      <a:pt x="7365" y="1"/>
                      <a:pt x="1928" y="2903"/>
                      <a:pt x="1694" y="3003"/>
                    </a:cubicBezTo>
                    <a:cubicBezTo>
                      <a:pt x="1688" y="3004"/>
                      <a:pt x="1682" y="3005"/>
                      <a:pt x="1675" y="3005"/>
                    </a:cubicBezTo>
                    <a:cubicBezTo>
                      <a:pt x="1505" y="3005"/>
                      <a:pt x="981" y="2679"/>
                      <a:pt x="657" y="2679"/>
                    </a:cubicBezTo>
                    <a:cubicBezTo>
                      <a:pt x="608" y="2679"/>
                      <a:pt x="564" y="2686"/>
                      <a:pt x="527" y="2703"/>
                    </a:cubicBezTo>
                    <a:cubicBezTo>
                      <a:pt x="1" y="2933"/>
                      <a:pt x="1290" y="5206"/>
                      <a:pt x="1614" y="5206"/>
                    </a:cubicBezTo>
                    <a:cubicBezTo>
                      <a:pt x="1619" y="5206"/>
                      <a:pt x="1623" y="5205"/>
                      <a:pt x="1628" y="5204"/>
                    </a:cubicBezTo>
                    <a:cubicBezTo>
                      <a:pt x="1894" y="5171"/>
                      <a:pt x="2095" y="3970"/>
                      <a:pt x="2261" y="3904"/>
                    </a:cubicBezTo>
                    <a:cubicBezTo>
                      <a:pt x="2461" y="3837"/>
                      <a:pt x="8232" y="1935"/>
                      <a:pt x="8232" y="1935"/>
                    </a:cubicBezTo>
                    <a:lnTo>
                      <a:pt x="73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2265125" y="3155200"/>
                <a:ext cx="2505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36" extrusionOk="0">
                    <a:moveTo>
                      <a:pt x="0" y="1"/>
                    </a:moveTo>
                    <a:lnTo>
                      <a:pt x="1001" y="2035"/>
                    </a:lnTo>
                    <a:cubicBezTo>
                      <a:pt x="1001" y="2035"/>
                      <a:pt x="634" y="63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2462675" y="3202725"/>
                <a:ext cx="127700" cy="194925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7797" extrusionOk="0">
                    <a:moveTo>
                      <a:pt x="3106" y="1"/>
                    </a:moveTo>
                    <a:cubicBezTo>
                      <a:pt x="3106" y="1"/>
                      <a:pt x="1305" y="5872"/>
                      <a:pt x="1205" y="6139"/>
                    </a:cubicBezTo>
                    <a:cubicBezTo>
                      <a:pt x="1138" y="6272"/>
                      <a:pt x="304" y="6439"/>
                      <a:pt x="171" y="6772"/>
                    </a:cubicBezTo>
                    <a:cubicBezTo>
                      <a:pt x="0" y="7199"/>
                      <a:pt x="1870" y="7796"/>
                      <a:pt x="2525" y="7796"/>
                    </a:cubicBezTo>
                    <a:cubicBezTo>
                      <a:pt x="2638" y="7796"/>
                      <a:pt x="2715" y="7779"/>
                      <a:pt x="2739" y="7740"/>
                    </a:cubicBezTo>
                    <a:cubicBezTo>
                      <a:pt x="2873" y="7506"/>
                      <a:pt x="2172" y="6506"/>
                      <a:pt x="2272" y="6372"/>
                    </a:cubicBezTo>
                    <a:cubicBezTo>
                      <a:pt x="2372" y="6205"/>
                      <a:pt x="5108" y="768"/>
                      <a:pt x="5108" y="768"/>
                    </a:cubicBezTo>
                    <a:lnTo>
                      <a:pt x="31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2471100" y="3376200"/>
                <a:ext cx="534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68" extrusionOk="0">
                    <a:moveTo>
                      <a:pt x="1" y="0"/>
                    </a:moveTo>
                    <a:lnTo>
                      <a:pt x="2135" y="767"/>
                    </a:lnTo>
                    <a:cubicBezTo>
                      <a:pt x="2135" y="767"/>
                      <a:pt x="90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/>
              <p:nvPr/>
            </p:nvSpPr>
            <p:spPr>
              <a:xfrm>
                <a:off x="2699600" y="3194400"/>
                <a:ext cx="131525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7818" extrusionOk="0">
                    <a:moveTo>
                      <a:pt x="1935" y="0"/>
                    </a:moveTo>
                    <a:lnTo>
                      <a:pt x="0" y="834"/>
                    </a:lnTo>
                    <a:cubicBezTo>
                      <a:pt x="0" y="834"/>
                      <a:pt x="2869" y="6271"/>
                      <a:pt x="2969" y="6538"/>
                    </a:cubicBezTo>
                    <a:cubicBezTo>
                      <a:pt x="3036" y="6672"/>
                      <a:pt x="2569" y="7406"/>
                      <a:pt x="2702" y="7706"/>
                    </a:cubicBezTo>
                    <a:cubicBezTo>
                      <a:pt x="2739" y="7784"/>
                      <a:pt x="2826" y="7817"/>
                      <a:pt x="2947" y="7817"/>
                    </a:cubicBezTo>
                    <a:cubicBezTo>
                      <a:pt x="3604" y="7817"/>
                      <a:pt x="5261" y="6830"/>
                      <a:pt x="5204" y="6605"/>
                    </a:cubicBezTo>
                    <a:cubicBezTo>
                      <a:pt x="5137" y="6305"/>
                      <a:pt x="3937" y="6138"/>
                      <a:pt x="3903" y="5938"/>
                    </a:cubicBezTo>
                    <a:cubicBezTo>
                      <a:pt x="3837" y="5738"/>
                      <a:pt x="1935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1"/>
              <p:cNvSpPr/>
              <p:nvPr/>
            </p:nvSpPr>
            <p:spPr>
              <a:xfrm>
                <a:off x="2772975" y="3362850"/>
                <a:ext cx="517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968" extrusionOk="0">
                    <a:moveTo>
                      <a:pt x="2069" y="0"/>
                    </a:moveTo>
                    <a:cubicBezTo>
                      <a:pt x="2069" y="1"/>
                      <a:pt x="635" y="334"/>
                      <a:pt x="1" y="968"/>
                    </a:cubicBezTo>
                    <a:lnTo>
                      <a:pt x="20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2364350" y="2754575"/>
                <a:ext cx="552100" cy="520600"/>
              </a:xfrm>
              <a:custGeom>
                <a:avLst/>
                <a:gdLst/>
                <a:ahLst/>
                <a:cxnLst/>
                <a:rect l="l" t="t" r="r" b="b"/>
                <a:pathLst>
                  <a:path w="22084" h="20824" extrusionOk="0">
                    <a:moveTo>
                      <a:pt x="10125" y="1"/>
                    </a:moveTo>
                    <a:cubicBezTo>
                      <a:pt x="5042" y="1"/>
                      <a:pt x="1668" y="3563"/>
                      <a:pt x="535" y="8353"/>
                    </a:cubicBezTo>
                    <a:cubicBezTo>
                      <a:pt x="1" y="10622"/>
                      <a:pt x="301" y="12990"/>
                      <a:pt x="1369" y="15058"/>
                    </a:cubicBezTo>
                    <a:cubicBezTo>
                      <a:pt x="2836" y="17827"/>
                      <a:pt x="5471" y="19828"/>
                      <a:pt x="8540" y="20529"/>
                    </a:cubicBezTo>
                    <a:cubicBezTo>
                      <a:pt x="9354" y="20724"/>
                      <a:pt x="10217" y="20824"/>
                      <a:pt x="11094" y="20824"/>
                    </a:cubicBezTo>
                    <a:cubicBezTo>
                      <a:pt x="15323" y="20824"/>
                      <a:pt x="19906" y="18494"/>
                      <a:pt x="21149" y="13190"/>
                    </a:cubicBezTo>
                    <a:cubicBezTo>
                      <a:pt x="22083" y="9221"/>
                      <a:pt x="20882" y="5118"/>
                      <a:pt x="17613" y="2516"/>
                    </a:cubicBezTo>
                    <a:cubicBezTo>
                      <a:pt x="16246" y="1448"/>
                      <a:pt x="14645" y="715"/>
                      <a:pt x="12977" y="348"/>
                    </a:cubicBezTo>
                    <a:cubicBezTo>
                      <a:pt x="11975" y="112"/>
                      <a:pt x="11023" y="1"/>
                      <a:pt x="10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2398550" y="2817450"/>
                <a:ext cx="517900" cy="457725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8309" extrusionOk="0">
                    <a:moveTo>
                      <a:pt x="16245" y="1"/>
                    </a:moveTo>
                    <a:lnTo>
                      <a:pt x="16245" y="1"/>
                    </a:lnTo>
                    <a:cubicBezTo>
                      <a:pt x="18847" y="4371"/>
                      <a:pt x="18847" y="11676"/>
                      <a:pt x="12209" y="14845"/>
                    </a:cubicBezTo>
                    <a:cubicBezTo>
                      <a:pt x="10892" y="15467"/>
                      <a:pt x="9574" y="15720"/>
                      <a:pt x="8302" y="15720"/>
                    </a:cubicBezTo>
                    <a:cubicBezTo>
                      <a:pt x="4936" y="15720"/>
                      <a:pt x="1889" y="13947"/>
                      <a:pt x="1" y="12543"/>
                    </a:cubicBezTo>
                    <a:lnTo>
                      <a:pt x="1" y="12543"/>
                    </a:lnTo>
                    <a:cubicBezTo>
                      <a:pt x="1468" y="15312"/>
                      <a:pt x="4103" y="17313"/>
                      <a:pt x="7172" y="18014"/>
                    </a:cubicBezTo>
                    <a:cubicBezTo>
                      <a:pt x="7986" y="18209"/>
                      <a:pt x="8849" y="18309"/>
                      <a:pt x="9726" y="18309"/>
                    </a:cubicBezTo>
                    <a:cubicBezTo>
                      <a:pt x="13955" y="18309"/>
                      <a:pt x="18538" y="15979"/>
                      <a:pt x="19781" y="10675"/>
                    </a:cubicBezTo>
                    <a:cubicBezTo>
                      <a:pt x="20715" y="6706"/>
                      <a:pt x="19514" y="2603"/>
                      <a:pt x="16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2825525" y="2968325"/>
                <a:ext cx="160975" cy="77650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3106" extrusionOk="0">
                    <a:moveTo>
                      <a:pt x="6008" y="1"/>
                    </a:moveTo>
                    <a:cubicBezTo>
                      <a:pt x="5666" y="1"/>
                      <a:pt x="4953" y="1038"/>
                      <a:pt x="4746" y="1038"/>
                    </a:cubicBezTo>
                    <a:cubicBezTo>
                      <a:pt x="4743" y="1038"/>
                      <a:pt x="4740" y="1038"/>
                      <a:pt x="4737" y="1038"/>
                    </a:cubicBezTo>
                    <a:cubicBezTo>
                      <a:pt x="4570" y="1038"/>
                      <a:pt x="1268" y="504"/>
                      <a:pt x="267" y="370"/>
                    </a:cubicBezTo>
                    <a:lnTo>
                      <a:pt x="0" y="337"/>
                    </a:lnTo>
                    <a:lnTo>
                      <a:pt x="0" y="2739"/>
                    </a:lnTo>
                    <a:cubicBezTo>
                      <a:pt x="0" y="2739"/>
                      <a:pt x="4343" y="2270"/>
                      <a:pt x="4895" y="2270"/>
                    </a:cubicBezTo>
                    <a:cubicBezTo>
                      <a:pt x="4913" y="2270"/>
                      <a:pt x="4928" y="2271"/>
                      <a:pt x="4937" y="2272"/>
                    </a:cubicBezTo>
                    <a:cubicBezTo>
                      <a:pt x="5137" y="2305"/>
                      <a:pt x="5704" y="3106"/>
                      <a:pt x="6038" y="3106"/>
                    </a:cubicBezTo>
                    <a:cubicBezTo>
                      <a:pt x="6372" y="3106"/>
                      <a:pt x="6438" y="2205"/>
                      <a:pt x="6372" y="1371"/>
                    </a:cubicBezTo>
                    <a:cubicBezTo>
                      <a:pt x="6338" y="671"/>
                      <a:pt x="6171" y="37"/>
                      <a:pt x="6038" y="4"/>
                    </a:cubicBezTo>
                    <a:cubicBezTo>
                      <a:pt x="6028" y="2"/>
                      <a:pt x="6019" y="1"/>
                      <a:pt x="6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2970625" y="2975075"/>
                <a:ext cx="9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69" extrusionOk="0">
                    <a:moveTo>
                      <a:pt x="267" y="0"/>
                    </a:moveTo>
                    <a:cubicBezTo>
                      <a:pt x="267" y="1"/>
                      <a:pt x="1" y="1635"/>
                      <a:pt x="367" y="2569"/>
                    </a:cubicBez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2832200" y="2968325"/>
                <a:ext cx="152625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472" extrusionOk="0">
                    <a:moveTo>
                      <a:pt x="5741" y="1"/>
                    </a:moveTo>
                    <a:cubicBezTo>
                      <a:pt x="5399" y="1"/>
                      <a:pt x="4686" y="1038"/>
                      <a:pt x="4479" y="1038"/>
                    </a:cubicBezTo>
                    <a:cubicBezTo>
                      <a:pt x="4476" y="1038"/>
                      <a:pt x="4473" y="1038"/>
                      <a:pt x="4470" y="1038"/>
                    </a:cubicBezTo>
                    <a:cubicBezTo>
                      <a:pt x="4303" y="1038"/>
                      <a:pt x="1001" y="504"/>
                      <a:pt x="0" y="370"/>
                    </a:cubicBezTo>
                    <a:lnTo>
                      <a:pt x="0" y="370"/>
                    </a:lnTo>
                    <a:cubicBezTo>
                      <a:pt x="132" y="403"/>
                      <a:pt x="4309" y="1472"/>
                      <a:pt x="4657" y="1472"/>
                    </a:cubicBezTo>
                    <a:cubicBezTo>
                      <a:pt x="4662" y="1472"/>
                      <a:pt x="4667" y="1472"/>
                      <a:pt x="4670" y="1471"/>
                    </a:cubicBezTo>
                    <a:cubicBezTo>
                      <a:pt x="4937" y="1471"/>
                      <a:pt x="5237" y="938"/>
                      <a:pt x="5504" y="737"/>
                    </a:cubicBezTo>
                    <a:cubicBezTo>
                      <a:pt x="5569" y="673"/>
                      <a:pt x="5620" y="636"/>
                      <a:pt x="5674" y="636"/>
                    </a:cubicBezTo>
                    <a:cubicBezTo>
                      <a:pt x="5704" y="636"/>
                      <a:pt x="5736" y="647"/>
                      <a:pt x="5771" y="671"/>
                    </a:cubicBezTo>
                    <a:cubicBezTo>
                      <a:pt x="5771" y="671"/>
                      <a:pt x="5804" y="704"/>
                      <a:pt x="5838" y="704"/>
                    </a:cubicBezTo>
                    <a:cubicBezTo>
                      <a:pt x="5971" y="904"/>
                      <a:pt x="6071" y="1138"/>
                      <a:pt x="6105" y="1371"/>
                    </a:cubicBezTo>
                    <a:cubicBezTo>
                      <a:pt x="6071" y="671"/>
                      <a:pt x="5904" y="37"/>
                      <a:pt x="5771" y="4"/>
                    </a:cubicBezTo>
                    <a:cubicBezTo>
                      <a:pt x="5761" y="2"/>
                      <a:pt x="5752" y="1"/>
                      <a:pt x="5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2750475" y="2737900"/>
                <a:ext cx="1593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6219" extrusionOk="0">
                    <a:moveTo>
                      <a:pt x="4092" y="0"/>
                    </a:moveTo>
                    <a:cubicBezTo>
                      <a:pt x="4069" y="0"/>
                      <a:pt x="4050" y="5"/>
                      <a:pt x="4036" y="14"/>
                    </a:cubicBezTo>
                    <a:cubicBezTo>
                      <a:pt x="3770" y="214"/>
                      <a:pt x="4070" y="1548"/>
                      <a:pt x="3870" y="1682"/>
                    </a:cubicBezTo>
                    <a:lnTo>
                      <a:pt x="134" y="4450"/>
                    </a:lnTo>
                    <a:lnTo>
                      <a:pt x="100" y="4450"/>
                    </a:lnTo>
                    <a:cubicBezTo>
                      <a:pt x="67" y="4450"/>
                      <a:pt x="34" y="4484"/>
                      <a:pt x="0" y="4517"/>
                    </a:cubicBezTo>
                    <a:lnTo>
                      <a:pt x="1701" y="6218"/>
                    </a:lnTo>
                    <a:cubicBezTo>
                      <a:pt x="1701" y="6218"/>
                      <a:pt x="4637" y="2582"/>
                      <a:pt x="4870" y="2382"/>
                    </a:cubicBezTo>
                    <a:cubicBezTo>
                      <a:pt x="4915" y="2349"/>
                      <a:pt x="5052" y="2345"/>
                      <a:pt x="5225" y="2345"/>
                    </a:cubicBezTo>
                    <a:cubicBezTo>
                      <a:pt x="5274" y="2345"/>
                      <a:pt x="5327" y="2346"/>
                      <a:pt x="5381" y="2346"/>
                    </a:cubicBezTo>
                    <a:cubicBezTo>
                      <a:pt x="5704" y="2346"/>
                      <a:pt x="6086" y="2335"/>
                      <a:pt x="6238" y="2182"/>
                    </a:cubicBezTo>
                    <a:cubicBezTo>
                      <a:pt x="6371" y="2049"/>
                      <a:pt x="6238" y="1782"/>
                      <a:pt x="5971" y="1448"/>
                    </a:cubicBezTo>
                    <a:cubicBezTo>
                      <a:pt x="5444" y="796"/>
                      <a:pt x="4396" y="0"/>
                      <a:pt x="4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2857200" y="2742400"/>
                <a:ext cx="467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7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935" y="1335"/>
                      <a:pt x="1869" y="176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2753800" y="2737900"/>
                <a:ext cx="145975" cy="1104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4418" extrusionOk="0">
                    <a:moveTo>
                      <a:pt x="3959" y="0"/>
                    </a:moveTo>
                    <a:cubicBezTo>
                      <a:pt x="3936" y="0"/>
                      <a:pt x="3917" y="5"/>
                      <a:pt x="3903" y="14"/>
                    </a:cubicBezTo>
                    <a:cubicBezTo>
                      <a:pt x="3637" y="181"/>
                      <a:pt x="3937" y="1515"/>
                      <a:pt x="3770" y="1682"/>
                    </a:cubicBezTo>
                    <a:lnTo>
                      <a:pt x="1" y="4417"/>
                    </a:lnTo>
                    <a:cubicBezTo>
                      <a:pt x="268" y="4284"/>
                      <a:pt x="4204" y="2182"/>
                      <a:pt x="4337" y="1915"/>
                    </a:cubicBezTo>
                    <a:cubicBezTo>
                      <a:pt x="4504" y="1648"/>
                      <a:pt x="4304" y="1048"/>
                      <a:pt x="4370" y="781"/>
                    </a:cubicBezTo>
                    <a:cubicBezTo>
                      <a:pt x="4404" y="748"/>
                      <a:pt x="4471" y="748"/>
                      <a:pt x="4604" y="748"/>
                    </a:cubicBezTo>
                    <a:cubicBezTo>
                      <a:pt x="4671" y="748"/>
                      <a:pt x="4737" y="781"/>
                      <a:pt x="4837" y="814"/>
                    </a:cubicBezTo>
                    <a:cubicBezTo>
                      <a:pt x="5204" y="948"/>
                      <a:pt x="5538" y="1181"/>
                      <a:pt x="5838" y="1448"/>
                    </a:cubicBezTo>
                    <a:cubicBezTo>
                      <a:pt x="5311" y="796"/>
                      <a:pt x="4263" y="0"/>
                      <a:pt x="39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2598700" y="2654775"/>
                <a:ext cx="79250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75" extrusionOk="0">
                    <a:moveTo>
                      <a:pt x="1924" y="0"/>
                    </a:moveTo>
                    <a:cubicBezTo>
                      <a:pt x="1081" y="0"/>
                      <a:pt x="108" y="166"/>
                      <a:pt x="67" y="370"/>
                    </a:cubicBezTo>
                    <a:cubicBezTo>
                      <a:pt x="0" y="704"/>
                      <a:pt x="1168" y="1438"/>
                      <a:pt x="1134" y="1671"/>
                    </a:cubicBezTo>
                    <a:cubicBezTo>
                      <a:pt x="1101" y="1871"/>
                      <a:pt x="434" y="6108"/>
                      <a:pt x="401" y="6374"/>
                    </a:cubicBezTo>
                    <a:lnTo>
                      <a:pt x="2802" y="6374"/>
                    </a:lnTo>
                    <a:cubicBezTo>
                      <a:pt x="2802" y="6374"/>
                      <a:pt x="2302" y="1771"/>
                      <a:pt x="2335" y="1471"/>
                    </a:cubicBezTo>
                    <a:cubicBezTo>
                      <a:pt x="2369" y="1271"/>
                      <a:pt x="3169" y="737"/>
                      <a:pt x="3169" y="370"/>
                    </a:cubicBezTo>
                    <a:cubicBezTo>
                      <a:pt x="3169" y="337"/>
                      <a:pt x="3136" y="270"/>
                      <a:pt x="3102" y="237"/>
                    </a:cubicBezTo>
                    <a:cubicBezTo>
                      <a:pt x="2947" y="68"/>
                      <a:pt x="2462" y="0"/>
                      <a:pt x="19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2607875" y="2660675"/>
                <a:ext cx="642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84" extrusionOk="0">
                    <a:moveTo>
                      <a:pt x="2569" y="1"/>
                    </a:moveTo>
                    <a:lnTo>
                      <a:pt x="0" y="67"/>
                    </a:lnTo>
                    <a:cubicBezTo>
                      <a:pt x="0" y="67"/>
                      <a:pt x="617" y="183"/>
                      <a:pt x="1316" y="183"/>
                    </a:cubicBezTo>
                    <a:cubicBezTo>
                      <a:pt x="1744" y="183"/>
                      <a:pt x="2202" y="140"/>
                      <a:pt x="2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2598700" y="2654400"/>
                <a:ext cx="77575" cy="15975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6390" extrusionOk="0">
                    <a:moveTo>
                      <a:pt x="1939" y="1"/>
                    </a:moveTo>
                    <a:cubicBezTo>
                      <a:pt x="1092" y="1"/>
                      <a:pt x="108" y="180"/>
                      <a:pt x="67" y="385"/>
                    </a:cubicBezTo>
                    <a:cubicBezTo>
                      <a:pt x="0" y="719"/>
                      <a:pt x="1168" y="1419"/>
                      <a:pt x="1134" y="1653"/>
                    </a:cubicBezTo>
                    <a:cubicBezTo>
                      <a:pt x="1101" y="1886"/>
                      <a:pt x="434" y="6123"/>
                      <a:pt x="401" y="6389"/>
                    </a:cubicBezTo>
                    <a:cubicBezTo>
                      <a:pt x="467" y="6123"/>
                      <a:pt x="1468" y="2086"/>
                      <a:pt x="1501" y="1686"/>
                    </a:cubicBezTo>
                    <a:cubicBezTo>
                      <a:pt x="1501" y="1286"/>
                      <a:pt x="968" y="885"/>
                      <a:pt x="901" y="619"/>
                    </a:cubicBezTo>
                    <a:cubicBezTo>
                      <a:pt x="868" y="552"/>
                      <a:pt x="934" y="485"/>
                      <a:pt x="1034" y="418"/>
                    </a:cubicBezTo>
                    <a:cubicBezTo>
                      <a:pt x="1101" y="385"/>
                      <a:pt x="1168" y="318"/>
                      <a:pt x="1234" y="318"/>
                    </a:cubicBezTo>
                    <a:cubicBezTo>
                      <a:pt x="1561" y="155"/>
                      <a:pt x="1907" y="71"/>
                      <a:pt x="2252" y="71"/>
                    </a:cubicBezTo>
                    <a:cubicBezTo>
                      <a:pt x="2541" y="71"/>
                      <a:pt x="2829" y="130"/>
                      <a:pt x="3102" y="252"/>
                    </a:cubicBezTo>
                    <a:cubicBezTo>
                      <a:pt x="2948" y="72"/>
                      <a:pt x="2471" y="1"/>
                      <a:pt x="1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1"/>
              <p:cNvSpPr/>
              <p:nvPr/>
            </p:nvSpPr>
            <p:spPr>
              <a:xfrm>
                <a:off x="2366375" y="2732725"/>
                <a:ext cx="158125" cy="156475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6259" extrusionOk="0">
                    <a:moveTo>
                      <a:pt x="2208" y="1"/>
                    </a:moveTo>
                    <a:cubicBezTo>
                      <a:pt x="1581" y="1"/>
                      <a:pt x="1" y="1978"/>
                      <a:pt x="153" y="2222"/>
                    </a:cubicBezTo>
                    <a:cubicBezTo>
                      <a:pt x="253" y="2322"/>
                      <a:pt x="387" y="2356"/>
                      <a:pt x="520" y="2356"/>
                    </a:cubicBezTo>
                    <a:cubicBezTo>
                      <a:pt x="575" y="2360"/>
                      <a:pt x="634" y="2361"/>
                      <a:pt x="696" y="2361"/>
                    </a:cubicBezTo>
                    <a:cubicBezTo>
                      <a:pt x="971" y="2361"/>
                      <a:pt x="1293" y="2329"/>
                      <a:pt x="1523" y="2329"/>
                    </a:cubicBezTo>
                    <a:cubicBezTo>
                      <a:pt x="1674" y="2329"/>
                      <a:pt x="1786" y="2343"/>
                      <a:pt x="1821" y="2389"/>
                    </a:cubicBezTo>
                    <a:lnTo>
                      <a:pt x="4657" y="6259"/>
                    </a:lnTo>
                    <a:lnTo>
                      <a:pt x="6324" y="4557"/>
                    </a:lnTo>
                    <a:cubicBezTo>
                      <a:pt x="6324" y="4557"/>
                      <a:pt x="5824" y="4157"/>
                      <a:pt x="5190" y="3623"/>
                    </a:cubicBezTo>
                    <a:cubicBezTo>
                      <a:pt x="4123" y="2756"/>
                      <a:pt x="2655" y="1555"/>
                      <a:pt x="2522" y="1388"/>
                    </a:cubicBezTo>
                    <a:cubicBezTo>
                      <a:pt x="2422" y="1255"/>
                      <a:pt x="2622" y="321"/>
                      <a:pt x="2355" y="54"/>
                    </a:cubicBezTo>
                    <a:cubicBezTo>
                      <a:pt x="2315" y="17"/>
                      <a:pt x="2266" y="1"/>
                      <a:pt x="22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1"/>
              <p:cNvSpPr/>
              <p:nvPr/>
            </p:nvSpPr>
            <p:spPr>
              <a:xfrm>
                <a:off x="2374375" y="2736575"/>
                <a:ext cx="4422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69" extrusionOk="0">
                    <a:moveTo>
                      <a:pt x="1768" y="0"/>
                    </a:moveTo>
                    <a:lnTo>
                      <a:pt x="0" y="1868"/>
                    </a:lnTo>
                    <a:cubicBezTo>
                      <a:pt x="0" y="1868"/>
                      <a:pt x="1334" y="934"/>
                      <a:pt x="17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1"/>
              <p:cNvSpPr/>
              <p:nvPr/>
            </p:nvSpPr>
            <p:spPr>
              <a:xfrm>
                <a:off x="2366375" y="2732750"/>
                <a:ext cx="12977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191" h="3623" extrusionOk="0">
                    <a:moveTo>
                      <a:pt x="2210" y="0"/>
                    </a:moveTo>
                    <a:cubicBezTo>
                      <a:pt x="1585" y="0"/>
                      <a:pt x="1" y="2010"/>
                      <a:pt x="153" y="2255"/>
                    </a:cubicBezTo>
                    <a:cubicBezTo>
                      <a:pt x="253" y="2355"/>
                      <a:pt x="387" y="2388"/>
                      <a:pt x="520" y="2388"/>
                    </a:cubicBezTo>
                    <a:cubicBezTo>
                      <a:pt x="420" y="2355"/>
                      <a:pt x="354" y="2321"/>
                      <a:pt x="320" y="2255"/>
                    </a:cubicBezTo>
                    <a:cubicBezTo>
                      <a:pt x="287" y="2188"/>
                      <a:pt x="287" y="2088"/>
                      <a:pt x="387" y="1988"/>
                    </a:cubicBezTo>
                    <a:cubicBezTo>
                      <a:pt x="387" y="1954"/>
                      <a:pt x="420" y="1921"/>
                      <a:pt x="420" y="1888"/>
                    </a:cubicBezTo>
                    <a:cubicBezTo>
                      <a:pt x="587" y="1688"/>
                      <a:pt x="754" y="1487"/>
                      <a:pt x="987" y="1321"/>
                    </a:cubicBezTo>
                    <a:cubicBezTo>
                      <a:pt x="1154" y="1154"/>
                      <a:pt x="1354" y="987"/>
                      <a:pt x="1588" y="887"/>
                    </a:cubicBezTo>
                    <a:cubicBezTo>
                      <a:pt x="1654" y="820"/>
                      <a:pt x="1721" y="820"/>
                      <a:pt x="1788" y="820"/>
                    </a:cubicBezTo>
                    <a:cubicBezTo>
                      <a:pt x="2088" y="854"/>
                      <a:pt x="2088" y="1487"/>
                      <a:pt x="2188" y="1688"/>
                    </a:cubicBezTo>
                    <a:cubicBezTo>
                      <a:pt x="2255" y="1854"/>
                      <a:pt x="4056" y="3022"/>
                      <a:pt x="5190" y="3622"/>
                    </a:cubicBezTo>
                    <a:cubicBezTo>
                      <a:pt x="4123" y="2755"/>
                      <a:pt x="2655" y="1554"/>
                      <a:pt x="2522" y="1421"/>
                    </a:cubicBezTo>
                    <a:cubicBezTo>
                      <a:pt x="2422" y="1287"/>
                      <a:pt x="2622" y="320"/>
                      <a:pt x="2355" y="53"/>
                    </a:cubicBezTo>
                    <a:cubicBezTo>
                      <a:pt x="2316" y="17"/>
                      <a:pt x="2267" y="0"/>
                      <a:pt x="2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1"/>
              <p:cNvSpPr/>
              <p:nvPr/>
            </p:nvSpPr>
            <p:spPr>
              <a:xfrm>
                <a:off x="2283475" y="2962575"/>
                <a:ext cx="1626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3105" extrusionOk="0">
                    <a:moveTo>
                      <a:pt x="501" y="0"/>
                    </a:moveTo>
                    <a:cubicBezTo>
                      <a:pt x="0" y="0"/>
                      <a:pt x="67" y="1735"/>
                      <a:pt x="267" y="2602"/>
                    </a:cubicBezTo>
                    <a:cubicBezTo>
                      <a:pt x="334" y="2869"/>
                      <a:pt x="434" y="3102"/>
                      <a:pt x="501" y="3102"/>
                    </a:cubicBezTo>
                    <a:cubicBezTo>
                      <a:pt x="510" y="3104"/>
                      <a:pt x="519" y="3105"/>
                      <a:pt x="529" y="3105"/>
                    </a:cubicBezTo>
                    <a:cubicBezTo>
                      <a:pt x="870" y="3105"/>
                      <a:pt x="1553" y="2034"/>
                      <a:pt x="1759" y="2034"/>
                    </a:cubicBezTo>
                    <a:cubicBezTo>
                      <a:pt x="1762" y="2034"/>
                      <a:pt x="1765" y="2034"/>
                      <a:pt x="1768" y="2035"/>
                    </a:cubicBezTo>
                    <a:lnTo>
                      <a:pt x="6505" y="2769"/>
                    </a:lnTo>
                    <a:lnTo>
                      <a:pt x="6505" y="367"/>
                    </a:lnTo>
                    <a:lnTo>
                      <a:pt x="5504" y="467"/>
                    </a:lnTo>
                    <a:cubicBezTo>
                      <a:pt x="4070" y="600"/>
                      <a:pt x="1768" y="834"/>
                      <a:pt x="1568" y="834"/>
                    </a:cubicBezTo>
                    <a:cubicBezTo>
                      <a:pt x="1401" y="801"/>
                      <a:pt x="868" y="0"/>
                      <a:pt x="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2293475" y="2968400"/>
                <a:ext cx="920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70" extrusionOk="0">
                    <a:moveTo>
                      <a:pt x="1" y="1"/>
                    </a:moveTo>
                    <a:lnTo>
                      <a:pt x="67" y="2569"/>
                    </a:lnTo>
                    <a:cubicBezTo>
                      <a:pt x="67" y="2569"/>
                      <a:pt x="367" y="96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2284300" y="2962575"/>
                <a:ext cx="136800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602" extrusionOk="0">
                    <a:moveTo>
                      <a:pt x="468" y="0"/>
                    </a:moveTo>
                    <a:cubicBezTo>
                      <a:pt x="1" y="0"/>
                      <a:pt x="34" y="1735"/>
                      <a:pt x="234" y="2602"/>
                    </a:cubicBezTo>
                    <a:cubicBezTo>
                      <a:pt x="234" y="2102"/>
                      <a:pt x="267" y="1635"/>
                      <a:pt x="368" y="1134"/>
                    </a:cubicBezTo>
                    <a:cubicBezTo>
                      <a:pt x="368" y="1001"/>
                      <a:pt x="434" y="901"/>
                      <a:pt x="468" y="801"/>
                    </a:cubicBezTo>
                    <a:cubicBezTo>
                      <a:pt x="501" y="767"/>
                      <a:pt x="501" y="734"/>
                      <a:pt x="534" y="734"/>
                    </a:cubicBezTo>
                    <a:cubicBezTo>
                      <a:pt x="559" y="714"/>
                      <a:pt x="590" y="705"/>
                      <a:pt x="627" y="705"/>
                    </a:cubicBezTo>
                    <a:cubicBezTo>
                      <a:pt x="896" y="705"/>
                      <a:pt x="1447" y="1172"/>
                      <a:pt x="1535" y="1201"/>
                    </a:cubicBezTo>
                    <a:cubicBezTo>
                      <a:pt x="1539" y="1202"/>
                      <a:pt x="1546" y="1202"/>
                      <a:pt x="1555" y="1202"/>
                    </a:cubicBezTo>
                    <a:cubicBezTo>
                      <a:pt x="1827" y="1202"/>
                      <a:pt x="4212" y="725"/>
                      <a:pt x="5471" y="467"/>
                    </a:cubicBezTo>
                    <a:lnTo>
                      <a:pt x="5471" y="467"/>
                    </a:lnTo>
                    <a:cubicBezTo>
                      <a:pt x="4130" y="623"/>
                      <a:pt x="2031" y="837"/>
                      <a:pt x="1600" y="837"/>
                    </a:cubicBezTo>
                    <a:cubicBezTo>
                      <a:pt x="1570" y="837"/>
                      <a:pt x="1548" y="836"/>
                      <a:pt x="1535" y="834"/>
                    </a:cubicBezTo>
                    <a:cubicBezTo>
                      <a:pt x="1368" y="801"/>
                      <a:pt x="835" y="0"/>
                      <a:pt x="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2361025" y="3115175"/>
                <a:ext cx="160975" cy="15532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213" extrusionOk="0">
                    <a:moveTo>
                      <a:pt x="4737" y="0"/>
                    </a:moveTo>
                    <a:lnTo>
                      <a:pt x="4570" y="234"/>
                    </a:lnTo>
                    <a:cubicBezTo>
                      <a:pt x="3937" y="1001"/>
                      <a:pt x="1768" y="3670"/>
                      <a:pt x="1568" y="3836"/>
                    </a:cubicBezTo>
                    <a:cubicBezTo>
                      <a:pt x="1528" y="3866"/>
                      <a:pt x="1413" y="3872"/>
                      <a:pt x="1265" y="3872"/>
                    </a:cubicBezTo>
                    <a:cubicBezTo>
                      <a:pt x="1167" y="3872"/>
                      <a:pt x="1054" y="3870"/>
                      <a:pt x="939" y="3870"/>
                    </a:cubicBezTo>
                    <a:cubicBezTo>
                      <a:pt x="651" y="3870"/>
                      <a:pt x="351" y="3886"/>
                      <a:pt x="234" y="4003"/>
                    </a:cubicBezTo>
                    <a:cubicBezTo>
                      <a:pt x="0" y="4237"/>
                      <a:pt x="501" y="4904"/>
                      <a:pt x="1135" y="5438"/>
                    </a:cubicBezTo>
                    <a:cubicBezTo>
                      <a:pt x="1629" y="5839"/>
                      <a:pt x="2180" y="6212"/>
                      <a:pt x="2365" y="6212"/>
                    </a:cubicBezTo>
                    <a:cubicBezTo>
                      <a:pt x="2380" y="6212"/>
                      <a:pt x="2392" y="6210"/>
                      <a:pt x="2402" y="6205"/>
                    </a:cubicBezTo>
                    <a:cubicBezTo>
                      <a:pt x="2669" y="6005"/>
                      <a:pt x="2369" y="4704"/>
                      <a:pt x="2569" y="4537"/>
                    </a:cubicBezTo>
                    <a:lnTo>
                      <a:pt x="6438" y="1702"/>
                    </a:lnTo>
                    <a:lnTo>
                      <a:pt x="47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2368525" y="3221925"/>
                <a:ext cx="4672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735" extrusionOk="0">
                    <a:moveTo>
                      <a:pt x="1" y="0"/>
                    </a:moveTo>
                    <a:lnTo>
                      <a:pt x="1869" y="1735"/>
                    </a:lnTo>
                    <a:cubicBezTo>
                      <a:pt x="1869" y="1735"/>
                      <a:pt x="935" y="40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2361025" y="3121000"/>
                <a:ext cx="1142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5205" extrusionOk="0">
                    <a:moveTo>
                      <a:pt x="4570" y="1"/>
                    </a:moveTo>
                    <a:lnTo>
                      <a:pt x="4570" y="1"/>
                    </a:lnTo>
                    <a:cubicBezTo>
                      <a:pt x="3937" y="768"/>
                      <a:pt x="1768" y="3437"/>
                      <a:pt x="1568" y="3603"/>
                    </a:cubicBezTo>
                    <a:cubicBezTo>
                      <a:pt x="1528" y="3633"/>
                      <a:pt x="1413" y="3639"/>
                      <a:pt x="1265" y="3639"/>
                    </a:cubicBezTo>
                    <a:cubicBezTo>
                      <a:pt x="1167" y="3639"/>
                      <a:pt x="1054" y="3637"/>
                      <a:pt x="939" y="3637"/>
                    </a:cubicBezTo>
                    <a:cubicBezTo>
                      <a:pt x="651" y="3637"/>
                      <a:pt x="351" y="3653"/>
                      <a:pt x="234" y="3770"/>
                    </a:cubicBezTo>
                    <a:cubicBezTo>
                      <a:pt x="0" y="4004"/>
                      <a:pt x="501" y="4671"/>
                      <a:pt x="1135" y="5205"/>
                    </a:cubicBezTo>
                    <a:cubicBezTo>
                      <a:pt x="968" y="4938"/>
                      <a:pt x="801" y="4704"/>
                      <a:pt x="701" y="4437"/>
                    </a:cubicBezTo>
                    <a:cubicBezTo>
                      <a:pt x="701" y="4371"/>
                      <a:pt x="668" y="4304"/>
                      <a:pt x="701" y="4271"/>
                    </a:cubicBezTo>
                    <a:cubicBezTo>
                      <a:pt x="701" y="4004"/>
                      <a:pt x="1568" y="4070"/>
                      <a:pt x="1802" y="4037"/>
                    </a:cubicBezTo>
                    <a:cubicBezTo>
                      <a:pt x="2002" y="4004"/>
                      <a:pt x="4570" y="1"/>
                      <a:pt x="4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2594525" y="3194400"/>
                <a:ext cx="79250" cy="159400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76" extrusionOk="0">
                    <a:moveTo>
                      <a:pt x="367" y="0"/>
                    </a:moveTo>
                    <a:cubicBezTo>
                      <a:pt x="367" y="0"/>
                      <a:pt x="834" y="4637"/>
                      <a:pt x="834" y="4937"/>
                    </a:cubicBezTo>
                    <a:cubicBezTo>
                      <a:pt x="801" y="5004"/>
                      <a:pt x="668" y="5137"/>
                      <a:pt x="434" y="5337"/>
                    </a:cubicBezTo>
                    <a:cubicBezTo>
                      <a:pt x="234" y="5571"/>
                      <a:pt x="0" y="5804"/>
                      <a:pt x="0" y="6005"/>
                    </a:cubicBezTo>
                    <a:cubicBezTo>
                      <a:pt x="0" y="6275"/>
                      <a:pt x="555" y="6376"/>
                      <a:pt x="1195" y="6376"/>
                    </a:cubicBezTo>
                    <a:cubicBezTo>
                      <a:pt x="2053" y="6376"/>
                      <a:pt x="3064" y="6196"/>
                      <a:pt x="3103" y="6005"/>
                    </a:cubicBezTo>
                    <a:cubicBezTo>
                      <a:pt x="3169" y="5671"/>
                      <a:pt x="2002" y="4971"/>
                      <a:pt x="2035" y="4737"/>
                    </a:cubicBezTo>
                    <a:cubicBezTo>
                      <a:pt x="2069" y="4570"/>
                      <a:pt x="2402" y="2302"/>
                      <a:pt x="2602" y="968"/>
                    </a:cubicBezTo>
                    <a:cubicBezTo>
                      <a:pt x="2702" y="401"/>
                      <a:pt x="2769" y="0"/>
                      <a:pt x="2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2600350" y="3342450"/>
                <a:ext cx="642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83" extrusionOk="0">
                    <a:moveTo>
                      <a:pt x="1253" y="0"/>
                    </a:moveTo>
                    <a:cubicBezTo>
                      <a:pt x="826" y="0"/>
                      <a:pt x="368" y="44"/>
                      <a:pt x="1" y="183"/>
                    </a:cubicBezTo>
                    <a:lnTo>
                      <a:pt x="2569" y="116"/>
                    </a:lnTo>
                    <a:cubicBezTo>
                      <a:pt x="2569" y="116"/>
                      <a:pt x="1953" y="0"/>
                      <a:pt x="12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2594525" y="3218575"/>
                <a:ext cx="79250" cy="13522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5409" extrusionOk="0">
                    <a:moveTo>
                      <a:pt x="2602" y="1"/>
                    </a:moveTo>
                    <a:lnTo>
                      <a:pt x="2602" y="1"/>
                    </a:lnTo>
                    <a:cubicBezTo>
                      <a:pt x="2269" y="1168"/>
                      <a:pt x="1702" y="3270"/>
                      <a:pt x="1668" y="3570"/>
                    </a:cubicBezTo>
                    <a:cubicBezTo>
                      <a:pt x="1602" y="4037"/>
                      <a:pt x="2235" y="4571"/>
                      <a:pt x="2235" y="4871"/>
                    </a:cubicBezTo>
                    <a:cubicBezTo>
                      <a:pt x="2235" y="4904"/>
                      <a:pt x="2202" y="4971"/>
                      <a:pt x="2135" y="5004"/>
                    </a:cubicBezTo>
                    <a:cubicBezTo>
                      <a:pt x="2002" y="5038"/>
                      <a:pt x="1902" y="5104"/>
                      <a:pt x="1768" y="5104"/>
                    </a:cubicBezTo>
                    <a:cubicBezTo>
                      <a:pt x="1566" y="5159"/>
                      <a:pt x="1354" y="5184"/>
                      <a:pt x="1143" y="5184"/>
                    </a:cubicBezTo>
                    <a:cubicBezTo>
                      <a:pt x="971" y="5184"/>
                      <a:pt x="799" y="5168"/>
                      <a:pt x="634" y="5138"/>
                    </a:cubicBezTo>
                    <a:cubicBezTo>
                      <a:pt x="601" y="5138"/>
                      <a:pt x="534" y="5104"/>
                      <a:pt x="501" y="5071"/>
                    </a:cubicBezTo>
                    <a:cubicBezTo>
                      <a:pt x="434" y="5071"/>
                      <a:pt x="434" y="5004"/>
                      <a:pt x="434" y="4971"/>
                    </a:cubicBezTo>
                    <a:cubicBezTo>
                      <a:pt x="401" y="4771"/>
                      <a:pt x="434" y="4571"/>
                      <a:pt x="434" y="4370"/>
                    </a:cubicBezTo>
                    <a:lnTo>
                      <a:pt x="434" y="4370"/>
                    </a:lnTo>
                    <a:cubicBezTo>
                      <a:pt x="234" y="4604"/>
                      <a:pt x="0" y="4837"/>
                      <a:pt x="0" y="5038"/>
                    </a:cubicBezTo>
                    <a:cubicBezTo>
                      <a:pt x="0" y="5308"/>
                      <a:pt x="555" y="5409"/>
                      <a:pt x="1195" y="5409"/>
                    </a:cubicBezTo>
                    <a:cubicBezTo>
                      <a:pt x="2053" y="5409"/>
                      <a:pt x="3064" y="5229"/>
                      <a:pt x="3103" y="5038"/>
                    </a:cubicBezTo>
                    <a:cubicBezTo>
                      <a:pt x="3169" y="4704"/>
                      <a:pt x="2002" y="3970"/>
                      <a:pt x="2035" y="3770"/>
                    </a:cubicBezTo>
                    <a:cubicBezTo>
                      <a:pt x="2069" y="3603"/>
                      <a:pt x="2402" y="1335"/>
                      <a:pt x="2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2747975" y="3118500"/>
                <a:ext cx="156800" cy="1572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6289" extrusionOk="0">
                    <a:moveTo>
                      <a:pt x="1668" y="1"/>
                    </a:moveTo>
                    <a:lnTo>
                      <a:pt x="0" y="1702"/>
                    </a:lnTo>
                    <a:cubicBezTo>
                      <a:pt x="0" y="1702"/>
                      <a:pt x="3603" y="4637"/>
                      <a:pt x="3803" y="4871"/>
                    </a:cubicBezTo>
                    <a:cubicBezTo>
                      <a:pt x="3903" y="5004"/>
                      <a:pt x="3703" y="5972"/>
                      <a:pt x="4003" y="6239"/>
                    </a:cubicBezTo>
                    <a:cubicBezTo>
                      <a:pt x="4031" y="6272"/>
                      <a:pt x="4072" y="6288"/>
                      <a:pt x="4123" y="6288"/>
                    </a:cubicBezTo>
                    <a:cubicBezTo>
                      <a:pt x="4371" y="6288"/>
                      <a:pt x="4861" y="5909"/>
                      <a:pt x="5304" y="5438"/>
                    </a:cubicBezTo>
                    <a:cubicBezTo>
                      <a:pt x="5838" y="4871"/>
                      <a:pt x="6271" y="4170"/>
                      <a:pt x="6171" y="4037"/>
                    </a:cubicBezTo>
                    <a:cubicBezTo>
                      <a:pt x="6101" y="3932"/>
                      <a:pt x="5897" y="3905"/>
                      <a:pt x="5654" y="3905"/>
                    </a:cubicBezTo>
                    <a:cubicBezTo>
                      <a:pt x="5384" y="3905"/>
                      <a:pt x="5066" y="3939"/>
                      <a:pt x="4830" y="3939"/>
                    </a:cubicBezTo>
                    <a:cubicBezTo>
                      <a:pt x="4670" y="3939"/>
                      <a:pt x="4547" y="3923"/>
                      <a:pt x="4503" y="3870"/>
                    </a:cubicBezTo>
                    <a:lnTo>
                      <a:pt x="1968" y="368"/>
                    </a:lnTo>
                    <a:lnTo>
                      <a:pt x="16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2853875" y="3225250"/>
                <a:ext cx="4422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869" extrusionOk="0">
                    <a:moveTo>
                      <a:pt x="1768" y="1"/>
                    </a:moveTo>
                    <a:cubicBezTo>
                      <a:pt x="1768" y="1"/>
                      <a:pt x="401" y="935"/>
                      <a:pt x="1" y="1869"/>
                    </a:cubicBez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1"/>
              <p:cNvSpPr/>
              <p:nvPr/>
            </p:nvSpPr>
            <p:spPr>
              <a:xfrm>
                <a:off x="2796325" y="3128525"/>
                <a:ext cx="108450" cy="12595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50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" y="134"/>
                      <a:pt x="2002" y="3803"/>
                      <a:pt x="2202" y="3970"/>
                    </a:cubicBezTo>
                    <a:cubicBezTo>
                      <a:pt x="2264" y="4005"/>
                      <a:pt x="2352" y="4017"/>
                      <a:pt x="2455" y="4017"/>
                    </a:cubicBezTo>
                    <a:cubicBezTo>
                      <a:pt x="2688" y="4017"/>
                      <a:pt x="2995" y="3956"/>
                      <a:pt x="3235" y="3956"/>
                    </a:cubicBezTo>
                    <a:cubicBezTo>
                      <a:pt x="3296" y="3956"/>
                      <a:pt x="3353" y="3960"/>
                      <a:pt x="3403" y="3970"/>
                    </a:cubicBezTo>
                    <a:cubicBezTo>
                      <a:pt x="3537" y="3970"/>
                      <a:pt x="3603" y="4070"/>
                      <a:pt x="3603" y="4203"/>
                    </a:cubicBezTo>
                    <a:cubicBezTo>
                      <a:pt x="3603" y="4236"/>
                      <a:pt x="3603" y="4303"/>
                      <a:pt x="3603" y="4370"/>
                    </a:cubicBezTo>
                    <a:cubicBezTo>
                      <a:pt x="3537" y="4603"/>
                      <a:pt x="3470" y="4837"/>
                      <a:pt x="3337" y="5037"/>
                    </a:cubicBezTo>
                    <a:cubicBezTo>
                      <a:pt x="3870" y="4470"/>
                      <a:pt x="4337" y="3769"/>
                      <a:pt x="4237" y="3636"/>
                    </a:cubicBezTo>
                    <a:cubicBezTo>
                      <a:pt x="4167" y="3542"/>
                      <a:pt x="3956" y="3518"/>
                      <a:pt x="3707" y="3518"/>
                    </a:cubicBezTo>
                    <a:cubicBezTo>
                      <a:pt x="3452" y="3518"/>
                      <a:pt x="3157" y="3543"/>
                      <a:pt x="2930" y="3543"/>
                    </a:cubicBezTo>
                    <a:cubicBezTo>
                      <a:pt x="2747" y="3543"/>
                      <a:pt x="2608" y="3527"/>
                      <a:pt x="2569" y="346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1"/>
              <p:cNvSpPr/>
              <p:nvPr/>
            </p:nvSpPr>
            <p:spPr>
              <a:xfrm>
                <a:off x="2544500" y="3147600"/>
                <a:ext cx="383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026" extrusionOk="0">
                    <a:moveTo>
                      <a:pt x="515" y="0"/>
                    </a:moveTo>
                    <a:cubicBezTo>
                      <a:pt x="319" y="0"/>
                      <a:pt x="158" y="68"/>
                      <a:pt x="100" y="204"/>
                    </a:cubicBezTo>
                    <a:cubicBezTo>
                      <a:pt x="0" y="438"/>
                      <a:pt x="200" y="738"/>
                      <a:pt x="567" y="905"/>
                    </a:cubicBezTo>
                    <a:cubicBezTo>
                      <a:pt x="735" y="989"/>
                      <a:pt x="897" y="1026"/>
                      <a:pt x="1035" y="1026"/>
                    </a:cubicBezTo>
                    <a:cubicBezTo>
                      <a:pt x="1228" y="1026"/>
                      <a:pt x="1376" y="955"/>
                      <a:pt x="1434" y="838"/>
                    </a:cubicBezTo>
                    <a:cubicBezTo>
                      <a:pt x="1534" y="605"/>
                      <a:pt x="1334" y="271"/>
                      <a:pt x="967" y="104"/>
                    </a:cubicBezTo>
                    <a:cubicBezTo>
                      <a:pt x="814" y="35"/>
                      <a:pt x="656" y="0"/>
                      <a:pt x="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1"/>
              <p:cNvSpPr/>
              <p:nvPr/>
            </p:nvSpPr>
            <p:spPr>
              <a:xfrm>
                <a:off x="2519800" y="3137450"/>
                <a:ext cx="572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2186" extrusionOk="0">
                    <a:moveTo>
                      <a:pt x="1175" y="0"/>
                    </a:moveTo>
                    <a:cubicBezTo>
                      <a:pt x="613" y="0"/>
                      <a:pt x="0" y="285"/>
                      <a:pt x="121" y="977"/>
                    </a:cubicBezTo>
                    <a:cubicBezTo>
                      <a:pt x="245" y="1783"/>
                      <a:pt x="1203" y="2185"/>
                      <a:pt x="1980" y="2185"/>
                    </a:cubicBezTo>
                    <a:cubicBezTo>
                      <a:pt x="2040" y="2185"/>
                      <a:pt x="2098" y="2183"/>
                      <a:pt x="2156" y="2178"/>
                    </a:cubicBezTo>
                    <a:cubicBezTo>
                      <a:pt x="2256" y="2178"/>
                      <a:pt x="2289" y="2045"/>
                      <a:pt x="2189" y="2045"/>
                    </a:cubicBezTo>
                    <a:cubicBezTo>
                      <a:pt x="1622" y="1978"/>
                      <a:pt x="1121" y="1711"/>
                      <a:pt x="721" y="1344"/>
                    </a:cubicBezTo>
                    <a:cubicBezTo>
                      <a:pt x="454" y="1111"/>
                      <a:pt x="354" y="777"/>
                      <a:pt x="488" y="477"/>
                    </a:cubicBezTo>
                    <a:cubicBezTo>
                      <a:pt x="621" y="43"/>
                      <a:pt x="988" y="77"/>
                      <a:pt x="1355" y="43"/>
                    </a:cubicBezTo>
                    <a:cubicBezTo>
                      <a:pt x="1355" y="43"/>
                      <a:pt x="1388" y="10"/>
                      <a:pt x="1355" y="10"/>
                    </a:cubicBezTo>
                    <a:cubicBezTo>
                      <a:pt x="1296" y="4"/>
                      <a:pt x="1236" y="0"/>
                      <a:pt x="1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1"/>
              <p:cNvSpPr/>
              <p:nvPr/>
            </p:nvSpPr>
            <p:spPr>
              <a:xfrm>
                <a:off x="2625375" y="2844600"/>
                <a:ext cx="5090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932" extrusionOk="0">
                    <a:moveTo>
                      <a:pt x="832" y="1"/>
                    </a:moveTo>
                    <a:cubicBezTo>
                      <a:pt x="403" y="1"/>
                      <a:pt x="62" y="151"/>
                      <a:pt x="34" y="349"/>
                    </a:cubicBezTo>
                    <a:cubicBezTo>
                      <a:pt x="1" y="616"/>
                      <a:pt x="434" y="850"/>
                      <a:pt x="968" y="916"/>
                    </a:cubicBezTo>
                    <a:cubicBezTo>
                      <a:pt x="1054" y="926"/>
                      <a:pt x="1136" y="931"/>
                      <a:pt x="1215" y="931"/>
                    </a:cubicBezTo>
                    <a:cubicBezTo>
                      <a:pt x="1657" y="931"/>
                      <a:pt x="1974" y="781"/>
                      <a:pt x="2002" y="583"/>
                    </a:cubicBezTo>
                    <a:cubicBezTo>
                      <a:pt x="2035" y="316"/>
                      <a:pt x="1602" y="116"/>
                      <a:pt x="1068" y="16"/>
                    </a:cubicBezTo>
                    <a:cubicBezTo>
                      <a:pt x="988" y="6"/>
                      <a:pt x="908" y="1"/>
                      <a:pt x="8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2594525" y="2831525"/>
                <a:ext cx="6090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913" extrusionOk="0">
                    <a:moveTo>
                      <a:pt x="1925" y="0"/>
                    </a:moveTo>
                    <a:cubicBezTo>
                      <a:pt x="1376" y="0"/>
                      <a:pt x="747" y="148"/>
                      <a:pt x="467" y="605"/>
                    </a:cubicBezTo>
                    <a:cubicBezTo>
                      <a:pt x="0" y="1373"/>
                      <a:pt x="1001" y="1773"/>
                      <a:pt x="1602" y="1906"/>
                    </a:cubicBezTo>
                    <a:cubicBezTo>
                      <a:pt x="1606" y="1911"/>
                      <a:pt x="1611" y="1913"/>
                      <a:pt x="1615" y="1913"/>
                    </a:cubicBezTo>
                    <a:cubicBezTo>
                      <a:pt x="1642" y="1913"/>
                      <a:pt x="1659" y="1835"/>
                      <a:pt x="1602" y="1806"/>
                    </a:cubicBezTo>
                    <a:cubicBezTo>
                      <a:pt x="1335" y="1706"/>
                      <a:pt x="1101" y="1573"/>
                      <a:pt x="901" y="1373"/>
                    </a:cubicBezTo>
                    <a:cubicBezTo>
                      <a:pt x="634" y="1106"/>
                      <a:pt x="668" y="705"/>
                      <a:pt x="934" y="472"/>
                    </a:cubicBezTo>
                    <a:cubicBezTo>
                      <a:pt x="1248" y="211"/>
                      <a:pt x="1642" y="73"/>
                      <a:pt x="2055" y="73"/>
                    </a:cubicBezTo>
                    <a:cubicBezTo>
                      <a:pt x="2170" y="73"/>
                      <a:pt x="2286" y="83"/>
                      <a:pt x="2402" y="105"/>
                    </a:cubicBezTo>
                    <a:cubicBezTo>
                      <a:pt x="2436" y="105"/>
                      <a:pt x="2436" y="38"/>
                      <a:pt x="2402" y="38"/>
                    </a:cubicBezTo>
                    <a:cubicBezTo>
                      <a:pt x="2259" y="14"/>
                      <a:pt x="2096" y="0"/>
                      <a:pt x="19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2756300" y="2991750"/>
                <a:ext cx="375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872" extrusionOk="0">
                    <a:moveTo>
                      <a:pt x="768" y="1"/>
                    </a:moveTo>
                    <a:cubicBezTo>
                      <a:pt x="368" y="1"/>
                      <a:pt x="34" y="167"/>
                      <a:pt x="34" y="401"/>
                    </a:cubicBezTo>
                    <a:cubicBezTo>
                      <a:pt x="1" y="634"/>
                      <a:pt x="334" y="834"/>
                      <a:pt x="768" y="868"/>
                    </a:cubicBezTo>
                    <a:cubicBezTo>
                      <a:pt x="797" y="870"/>
                      <a:pt x="827" y="871"/>
                      <a:pt x="855" y="871"/>
                    </a:cubicBezTo>
                    <a:cubicBezTo>
                      <a:pt x="1216" y="871"/>
                      <a:pt x="1502" y="684"/>
                      <a:pt x="1502" y="468"/>
                    </a:cubicBezTo>
                    <a:cubicBezTo>
                      <a:pt x="1502" y="201"/>
                      <a:pt x="1202" y="1"/>
                      <a:pt x="7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2730450" y="2983400"/>
                <a:ext cx="442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923" extrusionOk="0">
                    <a:moveTo>
                      <a:pt x="1368" y="1"/>
                    </a:moveTo>
                    <a:cubicBezTo>
                      <a:pt x="835" y="68"/>
                      <a:pt x="34" y="368"/>
                      <a:pt x="134" y="1068"/>
                    </a:cubicBezTo>
                    <a:cubicBezTo>
                      <a:pt x="221" y="1645"/>
                      <a:pt x="905" y="1923"/>
                      <a:pt x="1456" y="1923"/>
                    </a:cubicBezTo>
                    <a:cubicBezTo>
                      <a:pt x="1542" y="1923"/>
                      <a:pt x="1625" y="1916"/>
                      <a:pt x="1702" y="1902"/>
                    </a:cubicBezTo>
                    <a:cubicBezTo>
                      <a:pt x="1735" y="1869"/>
                      <a:pt x="1769" y="1802"/>
                      <a:pt x="1735" y="1769"/>
                    </a:cubicBezTo>
                    <a:cubicBezTo>
                      <a:pt x="1302" y="1669"/>
                      <a:pt x="901" y="1469"/>
                      <a:pt x="568" y="1202"/>
                    </a:cubicBezTo>
                    <a:cubicBezTo>
                      <a:pt x="1" y="568"/>
                      <a:pt x="901" y="201"/>
                      <a:pt x="1368" y="68"/>
                    </a:cubicBezTo>
                    <a:cubicBezTo>
                      <a:pt x="1402" y="68"/>
                      <a:pt x="1402" y="1"/>
                      <a:pt x="1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2465275" y="3012925"/>
                <a:ext cx="3002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709" extrusionOk="0">
                    <a:moveTo>
                      <a:pt x="732" y="0"/>
                    </a:moveTo>
                    <a:cubicBezTo>
                      <a:pt x="670" y="0"/>
                      <a:pt x="603" y="7"/>
                      <a:pt x="534" y="21"/>
                    </a:cubicBezTo>
                    <a:cubicBezTo>
                      <a:pt x="234" y="88"/>
                      <a:pt x="0" y="288"/>
                      <a:pt x="33" y="488"/>
                    </a:cubicBezTo>
                    <a:cubicBezTo>
                      <a:pt x="60" y="619"/>
                      <a:pt x="251" y="709"/>
                      <a:pt x="477" y="709"/>
                    </a:cubicBezTo>
                    <a:cubicBezTo>
                      <a:pt x="539" y="709"/>
                      <a:pt x="603" y="702"/>
                      <a:pt x="667" y="688"/>
                    </a:cubicBezTo>
                    <a:cubicBezTo>
                      <a:pt x="1001" y="621"/>
                      <a:pt x="1201" y="421"/>
                      <a:pt x="1168" y="254"/>
                    </a:cubicBezTo>
                    <a:cubicBezTo>
                      <a:pt x="1141" y="96"/>
                      <a:pt x="969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2445250" y="3009275"/>
                <a:ext cx="4090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458" extrusionOk="0">
                    <a:moveTo>
                      <a:pt x="968" y="0"/>
                    </a:moveTo>
                    <a:cubicBezTo>
                      <a:pt x="601" y="133"/>
                      <a:pt x="34" y="534"/>
                      <a:pt x="234" y="1001"/>
                    </a:cubicBezTo>
                    <a:cubicBezTo>
                      <a:pt x="366" y="1331"/>
                      <a:pt x="731" y="1458"/>
                      <a:pt x="1079" y="1458"/>
                    </a:cubicBezTo>
                    <a:cubicBezTo>
                      <a:pt x="1258" y="1458"/>
                      <a:pt x="1432" y="1424"/>
                      <a:pt x="1568" y="1368"/>
                    </a:cubicBezTo>
                    <a:cubicBezTo>
                      <a:pt x="1635" y="1368"/>
                      <a:pt x="1602" y="1268"/>
                      <a:pt x="1535" y="1268"/>
                    </a:cubicBezTo>
                    <a:cubicBezTo>
                      <a:pt x="1201" y="1268"/>
                      <a:pt x="868" y="1201"/>
                      <a:pt x="568" y="1067"/>
                    </a:cubicBezTo>
                    <a:cubicBezTo>
                      <a:pt x="1" y="701"/>
                      <a:pt x="634" y="234"/>
                      <a:pt x="968" y="33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2818025" y="3039750"/>
                <a:ext cx="492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143" extrusionOk="0">
                    <a:moveTo>
                      <a:pt x="1117" y="1"/>
                    </a:moveTo>
                    <a:cubicBezTo>
                      <a:pt x="1047" y="1"/>
                      <a:pt x="975" y="5"/>
                      <a:pt x="901" y="15"/>
                    </a:cubicBezTo>
                    <a:cubicBezTo>
                      <a:pt x="367" y="115"/>
                      <a:pt x="0" y="416"/>
                      <a:pt x="67" y="716"/>
                    </a:cubicBezTo>
                    <a:cubicBezTo>
                      <a:pt x="94" y="963"/>
                      <a:pt x="393" y="1142"/>
                      <a:pt x="795" y="1142"/>
                    </a:cubicBezTo>
                    <a:cubicBezTo>
                      <a:pt x="882" y="1142"/>
                      <a:pt x="973" y="1134"/>
                      <a:pt x="1068" y="1116"/>
                    </a:cubicBezTo>
                    <a:cubicBezTo>
                      <a:pt x="1601" y="1016"/>
                      <a:pt x="1968" y="716"/>
                      <a:pt x="1902" y="416"/>
                    </a:cubicBezTo>
                    <a:cubicBezTo>
                      <a:pt x="1845" y="160"/>
                      <a:pt x="1521" y="1"/>
                      <a:pt x="1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2792175" y="3037625"/>
                <a:ext cx="5755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52" extrusionOk="0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667" y="334"/>
                      <a:pt x="0" y="934"/>
                      <a:pt x="467" y="1568"/>
                    </a:cubicBezTo>
                    <a:cubicBezTo>
                      <a:pt x="760" y="1882"/>
                      <a:pt x="1159" y="2052"/>
                      <a:pt x="1564" y="2052"/>
                    </a:cubicBezTo>
                    <a:cubicBezTo>
                      <a:pt x="1803" y="2052"/>
                      <a:pt x="2045" y="1992"/>
                      <a:pt x="2268" y="1868"/>
                    </a:cubicBezTo>
                    <a:cubicBezTo>
                      <a:pt x="2302" y="1835"/>
                      <a:pt x="2268" y="1768"/>
                      <a:pt x="2235" y="1768"/>
                    </a:cubicBezTo>
                    <a:cubicBezTo>
                      <a:pt x="2123" y="1785"/>
                      <a:pt x="2009" y="1794"/>
                      <a:pt x="1894" y="1794"/>
                    </a:cubicBezTo>
                    <a:cubicBezTo>
                      <a:pt x="1565" y="1794"/>
                      <a:pt x="1231" y="1725"/>
                      <a:pt x="934" y="1601"/>
                    </a:cubicBezTo>
                    <a:cubicBezTo>
                      <a:pt x="134" y="1168"/>
                      <a:pt x="667" y="40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4698525" y="3099600"/>
                <a:ext cx="153250" cy="241600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9664" extrusionOk="0">
                    <a:moveTo>
                      <a:pt x="2409" y="0"/>
                    </a:moveTo>
                    <a:cubicBezTo>
                      <a:pt x="2094" y="0"/>
                      <a:pt x="1877" y="39"/>
                      <a:pt x="1835" y="123"/>
                    </a:cubicBezTo>
                    <a:cubicBezTo>
                      <a:pt x="1635" y="557"/>
                      <a:pt x="2903" y="1924"/>
                      <a:pt x="2769" y="2225"/>
                    </a:cubicBezTo>
                    <a:lnTo>
                      <a:pt x="1" y="8829"/>
                    </a:lnTo>
                    <a:lnTo>
                      <a:pt x="3236" y="9663"/>
                    </a:lnTo>
                    <a:cubicBezTo>
                      <a:pt x="3236" y="9663"/>
                      <a:pt x="4337" y="2792"/>
                      <a:pt x="4470" y="2391"/>
                    </a:cubicBezTo>
                    <a:cubicBezTo>
                      <a:pt x="4570" y="2158"/>
                      <a:pt x="5838" y="1724"/>
                      <a:pt x="5971" y="1224"/>
                    </a:cubicBezTo>
                    <a:cubicBezTo>
                      <a:pt x="6129" y="539"/>
                      <a:pt x="3586" y="0"/>
                      <a:pt x="2409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4754400" y="3103500"/>
                <a:ext cx="85925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21" extrusionOk="0">
                    <a:moveTo>
                      <a:pt x="0" y="0"/>
                    </a:moveTo>
                    <a:cubicBezTo>
                      <a:pt x="1" y="0"/>
                      <a:pt x="1725" y="820"/>
                      <a:pt x="3092" y="820"/>
                    </a:cubicBezTo>
                    <a:cubicBezTo>
                      <a:pt x="3210" y="820"/>
                      <a:pt x="3325" y="814"/>
                      <a:pt x="3436" y="8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4698525" y="3099600"/>
                <a:ext cx="153250" cy="241600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9664" extrusionOk="0">
                    <a:moveTo>
                      <a:pt x="2409" y="0"/>
                    </a:moveTo>
                    <a:cubicBezTo>
                      <a:pt x="2094" y="0"/>
                      <a:pt x="1877" y="39"/>
                      <a:pt x="1835" y="123"/>
                    </a:cubicBezTo>
                    <a:cubicBezTo>
                      <a:pt x="1635" y="557"/>
                      <a:pt x="2903" y="1924"/>
                      <a:pt x="2769" y="2225"/>
                    </a:cubicBezTo>
                    <a:lnTo>
                      <a:pt x="1" y="8829"/>
                    </a:lnTo>
                    <a:lnTo>
                      <a:pt x="3236" y="9663"/>
                    </a:lnTo>
                    <a:cubicBezTo>
                      <a:pt x="3236" y="9663"/>
                      <a:pt x="4337" y="2792"/>
                      <a:pt x="4470" y="2391"/>
                    </a:cubicBezTo>
                    <a:cubicBezTo>
                      <a:pt x="4570" y="2158"/>
                      <a:pt x="5838" y="1724"/>
                      <a:pt x="5971" y="1224"/>
                    </a:cubicBezTo>
                    <a:cubicBezTo>
                      <a:pt x="6129" y="539"/>
                      <a:pt x="3586" y="0"/>
                      <a:pt x="2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4336325" y="3139025"/>
                <a:ext cx="196275" cy="243025"/>
              </a:xfrm>
              <a:custGeom>
                <a:avLst/>
                <a:gdLst/>
                <a:ahLst/>
                <a:cxnLst/>
                <a:rect l="l" t="t" r="r" b="b"/>
                <a:pathLst>
                  <a:path w="7851" h="9721" extrusionOk="0">
                    <a:moveTo>
                      <a:pt x="3500" y="0"/>
                    </a:moveTo>
                    <a:cubicBezTo>
                      <a:pt x="2540" y="0"/>
                      <a:pt x="0" y="1910"/>
                      <a:pt x="145" y="2315"/>
                    </a:cubicBezTo>
                    <a:cubicBezTo>
                      <a:pt x="278" y="2749"/>
                      <a:pt x="2146" y="2816"/>
                      <a:pt x="2280" y="3083"/>
                    </a:cubicBezTo>
                    <a:cubicBezTo>
                      <a:pt x="2413" y="3383"/>
                      <a:pt x="4982" y="9721"/>
                      <a:pt x="4982" y="9721"/>
                    </a:cubicBezTo>
                    <a:lnTo>
                      <a:pt x="7850" y="8053"/>
                    </a:lnTo>
                    <a:cubicBezTo>
                      <a:pt x="7850" y="8053"/>
                      <a:pt x="3781" y="2415"/>
                      <a:pt x="3581" y="2015"/>
                    </a:cubicBezTo>
                    <a:cubicBezTo>
                      <a:pt x="3481" y="1782"/>
                      <a:pt x="4081" y="581"/>
                      <a:pt x="3814" y="147"/>
                    </a:cubicBezTo>
                    <a:cubicBezTo>
                      <a:pt x="3757" y="45"/>
                      <a:pt x="3647" y="0"/>
                      <a:pt x="3500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4347450" y="3143525"/>
                <a:ext cx="7507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1869" extrusionOk="0">
                    <a:moveTo>
                      <a:pt x="3002" y="1"/>
                    </a:moveTo>
                    <a:lnTo>
                      <a:pt x="0" y="1869"/>
                    </a:lnTo>
                    <a:cubicBezTo>
                      <a:pt x="0" y="1869"/>
                      <a:pt x="2102" y="1101"/>
                      <a:pt x="30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1"/>
              <p:cNvSpPr/>
              <p:nvPr/>
            </p:nvSpPr>
            <p:spPr>
              <a:xfrm>
                <a:off x="4336325" y="3139025"/>
                <a:ext cx="196275" cy="243025"/>
              </a:xfrm>
              <a:custGeom>
                <a:avLst/>
                <a:gdLst/>
                <a:ahLst/>
                <a:cxnLst/>
                <a:rect l="l" t="t" r="r" b="b"/>
                <a:pathLst>
                  <a:path w="7851" h="9721" extrusionOk="0">
                    <a:moveTo>
                      <a:pt x="3500" y="0"/>
                    </a:moveTo>
                    <a:cubicBezTo>
                      <a:pt x="2540" y="0"/>
                      <a:pt x="0" y="1910"/>
                      <a:pt x="145" y="2315"/>
                    </a:cubicBezTo>
                    <a:cubicBezTo>
                      <a:pt x="278" y="2749"/>
                      <a:pt x="2146" y="2816"/>
                      <a:pt x="2280" y="3083"/>
                    </a:cubicBezTo>
                    <a:cubicBezTo>
                      <a:pt x="2413" y="3383"/>
                      <a:pt x="4982" y="9721"/>
                      <a:pt x="4982" y="9721"/>
                    </a:cubicBezTo>
                    <a:lnTo>
                      <a:pt x="7850" y="8053"/>
                    </a:lnTo>
                    <a:cubicBezTo>
                      <a:pt x="7850" y="8053"/>
                      <a:pt x="3781" y="2415"/>
                      <a:pt x="3581" y="2015"/>
                    </a:cubicBezTo>
                    <a:cubicBezTo>
                      <a:pt x="3481" y="1782"/>
                      <a:pt x="4081" y="581"/>
                      <a:pt x="3814" y="147"/>
                    </a:cubicBezTo>
                    <a:cubicBezTo>
                      <a:pt x="3757" y="45"/>
                      <a:pt x="3647" y="0"/>
                      <a:pt x="3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1"/>
              <p:cNvSpPr/>
              <p:nvPr/>
            </p:nvSpPr>
            <p:spPr>
              <a:xfrm>
                <a:off x="4109200" y="3445225"/>
                <a:ext cx="24827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5946" extrusionOk="0">
                    <a:moveTo>
                      <a:pt x="1432" y="1"/>
                    </a:moveTo>
                    <a:cubicBezTo>
                      <a:pt x="626" y="1"/>
                      <a:pt x="0" y="3949"/>
                      <a:pt x="424" y="4144"/>
                    </a:cubicBezTo>
                    <a:cubicBezTo>
                      <a:pt x="453" y="4159"/>
                      <a:pt x="488" y="4166"/>
                      <a:pt x="527" y="4166"/>
                    </a:cubicBezTo>
                    <a:cubicBezTo>
                      <a:pt x="999" y="4166"/>
                      <a:pt x="2117" y="3171"/>
                      <a:pt x="2453" y="3171"/>
                    </a:cubicBezTo>
                    <a:cubicBezTo>
                      <a:pt x="2467" y="3171"/>
                      <a:pt x="2480" y="3173"/>
                      <a:pt x="2492" y="3177"/>
                    </a:cubicBezTo>
                    <a:lnTo>
                      <a:pt x="9130" y="5945"/>
                    </a:lnTo>
                    <a:lnTo>
                      <a:pt x="9930" y="2743"/>
                    </a:lnTo>
                    <a:cubicBezTo>
                      <a:pt x="9930" y="2743"/>
                      <a:pt x="3059" y="1642"/>
                      <a:pt x="2659" y="1476"/>
                    </a:cubicBezTo>
                    <a:cubicBezTo>
                      <a:pt x="2425" y="1409"/>
                      <a:pt x="1991" y="141"/>
                      <a:pt x="1491" y="8"/>
                    </a:cubicBezTo>
                    <a:cubicBezTo>
                      <a:pt x="1471" y="3"/>
                      <a:pt x="1452" y="1"/>
                      <a:pt x="1432" y="1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1"/>
              <p:cNvSpPr/>
              <p:nvPr/>
            </p:nvSpPr>
            <p:spPr>
              <a:xfrm>
                <a:off x="4120625" y="3452925"/>
                <a:ext cx="24200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436" extrusionOk="0">
                    <a:moveTo>
                      <a:pt x="801" y="0"/>
                    </a:moveTo>
                    <a:lnTo>
                      <a:pt x="0" y="3436"/>
                    </a:lnTo>
                    <a:cubicBezTo>
                      <a:pt x="0" y="3436"/>
                      <a:pt x="967" y="1401"/>
                      <a:pt x="8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1"/>
              <p:cNvSpPr/>
              <p:nvPr/>
            </p:nvSpPr>
            <p:spPr>
              <a:xfrm>
                <a:off x="4109200" y="3445225"/>
                <a:ext cx="24827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5946" extrusionOk="0">
                    <a:moveTo>
                      <a:pt x="1432" y="1"/>
                    </a:moveTo>
                    <a:cubicBezTo>
                      <a:pt x="626" y="1"/>
                      <a:pt x="0" y="3949"/>
                      <a:pt x="424" y="4144"/>
                    </a:cubicBezTo>
                    <a:cubicBezTo>
                      <a:pt x="453" y="4159"/>
                      <a:pt x="488" y="4166"/>
                      <a:pt x="527" y="4166"/>
                    </a:cubicBezTo>
                    <a:cubicBezTo>
                      <a:pt x="999" y="4166"/>
                      <a:pt x="2117" y="3171"/>
                      <a:pt x="2453" y="3171"/>
                    </a:cubicBezTo>
                    <a:cubicBezTo>
                      <a:pt x="2467" y="3171"/>
                      <a:pt x="2480" y="3173"/>
                      <a:pt x="2492" y="3177"/>
                    </a:cubicBezTo>
                    <a:lnTo>
                      <a:pt x="9130" y="5945"/>
                    </a:lnTo>
                    <a:lnTo>
                      <a:pt x="9930" y="2743"/>
                    </a:lnTo>
                    <a:cubicBezTo>
                      <a:pt x="9930" y="2743"/>
                      <a:pt x="3059" y="1642"/>
                      <a:pt x="2659" y="1476"/>
                    </a:cubicBezTo>
                    <a:cubicBezTo>
                      <a:pt x="2425" y="1409"/>
                      <a:pt x="1991" y="141"/>
                      <a:pt x="1491" y="8"/>
                    </a:cubicBezTo>
                    <a:cubicBezTo>
                      <a:pt x="1471" y="3"/>
                      <a:pt x="1452" y="1"/>
                      <a:pt x="1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1"/>
              <p:cNvSpPr/>
              <p:nvPr/>
            </p:nvSpPr>
            <p:spPr>
              <a:xfrm>
                <a:off x="4140975" y="3759800"/>
                <a:ext cx="2582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7744" extrusionOk="0">
                    <a:moveTo>
                      <a:pt x="8659" y="1"/>
                    </a:moveTo>
                    <a:cubicBezTo>
                      <a:pt x="8659" y="1"/>
                      <a:pt x="2989" y="4103"/>
                      <a:pt x="2622" y="4270"/>
                    </a:cubicBezTo>
                    <a:cubicBezTo>
                      <a:pt x="2603" y="4279"/>
                      <a:pt x="2577" y="4282"/>
                      <a:pt x="2545" y="4282"/>
                    </a:cubicBezTo>
                    <a:cubicBezTo>
                      <a:pt x="2269" y="4282"/>
                      <a:pt x="1560" y="3998"/>
                      <a:pt x="1062" y="3998"/>
                    </a:cubicBezTo>
                    <a:cubicBezTo>
                      <a:pt x="929" y="3998"/>
                      <a:pt x="811" y="4018"/>
                      <a:pt x="720" y="4070"/>
                    </a:cubicBezTo>
                    <a:cubicBezTo>
                      <a:pt x="1" y="4495"/>
                      <a:pt x="2361" y="7743"/>
                      <a:pt x="2861" y="7743"/>
                    </a:cubicBezTo>
                    <a:cubicBezTo>
                      <a:pt x="2871" y="7743"/>
                      <a:pt x="2880" y="7742"/>
                      <a:pt x="2889" y="7739"/>
                    </a:cubicBezTo>
                    <a:cubicBezTo>
                      <a:pt x="3322" y="7606"/>
                      <a:pt x="3389" y="5705"/>
                      <a:pt x="3689" y="5605"/>
                    </a:cubicBezTo>
                    <a:lnTo>
                      <a:pt x="10327" y="2869"/>
                    </a:lnTo>
                    <a:lnTo>
                      <a:pt x="8659" y="1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1"/>
              <p:cNvSpPr/>
              <p:nvPr/>
            </p:nvSpPr>
            <p:spPr>
              <a:xfrm>
                <a:off x="4159800" y="3870725"/>
                <a:ext cx="475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3003" extrusionOk="0">
                    <a:moveTo>
                      <a:pt x="1" y="0"/>
                    </a:moveTo>
                    <a:lnTo>
                      <a:pt x="1902" y="3002"/>
                    </a:lnTo>
                    <a:cubicBezTo>
                      <a:pt x="1902" y="3002"/>
                      <a:pt x="1102" y="8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4140975" y="3759800"/>
                <a:ext cx="2582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7744" extrusionOk="0">
                    <a:moveTo>
                      <a:pt x="8659" y="1"/>
                    </a:moveTo>
                    <a:cubicBezTo>
                      <a:pt x="8659" y="1"/>
                      <a:pt x="2989" y="4103"/>
                      <a:pt x="2622" y="4270"/>
                    </a:cubicBezTo>
                    <a:cubicBezTo>
                      <a:pt x="2603" y="4279"/>
                      <a:pt x="2577" y="4282"/>
                      <a:pt x="2545" y="4282"/>
                    </a:cubicBezTo>
                    <a:cubicBezTo>
                      <a:pt x="2269" y="4282"/>
                      <a:pt x="1560" y="3998"/>
                      <a:pt x="1062" y="3998"/>
                    </a:cubicBezTo>
                    <a:cubicBezTo>
                      <a:pt x="929" y="3998"/>
                      <a:pt x="811" y="4018"/>
                      <a:pt x="720" y="4070"/>
                    </a:cubicBezTo>
                    <a:cubicBezTo>
                      <a:pt x="1" y="4495"/>
                      <a:pt x="2361" y="7743"/>
                      <a:pt x="2861" y="7743"/>
                    </a:cubicBezTo>
                    <a:cubicBezTo>
                      <a:pt x="2871" y="7743"/>
                      <a:pt x="2880" y="7742"/>
                      <a:pt x="2889" y="7739"/>
                    </a:cubicBezTo>
                    <a:cubicBezTo>
                      <a:pt x="3322" y="7606"/>
                      <a:pt x="3389" y="5705"/>
                      <a:pt x="3689" y="5605"/>
                    </a:cubicBezTo>
                    <a:lnTo>
                      <a:pt x="10327" y="2869"/>
                    </a:lnTo>
                    <a:lnTo>
                      <a:pt x="8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4457925" y="3934925"/>
                <a:ext cx="153075" cy="241600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9664" extrusionOk="0">
                    <a:moveTo>
                      <a:pt x="2920" y="1"/>
                    </a:moveTo>
                    <a:cubicBezTo>
                      <a:pt x="2920" y="1"/>
                      <a:pt x="1819" y="6872"/>
                      <a:pt x="1652" y="7306"/>
                    </a:cubicBezTo>
                    <a:cubicBezTo>
                      <a:pt x="1585" y="7506"/>
                      <a:pt x="318" y="7940"/>
                      <a:pt x="184" y="8440"/>
                    </a:cubicBezTo>
                    <a:cubicBezTo>
                      <a:pt x="0" y="9124"/>
                      <a:pt x="2559" y="9663"/>
                      <a:pt x="3744" y="9663"/>
                    </a:cubicBezTo>
                    <a:cubicBezTo>
                      <a:pt x="4060" y="9663"/>
                      <a:pt x="4279" y="9625"/>
                      <a:pt x="4321" y="9541"/>
                    </a:cubicBezTo>
                    <a:cubicBezTo>
                      <a:pt x="4521" y="9107"/>
                      <a:pt x="3220" y="7739"/>
                      <a:pt x="3353" y="7439"/>
                    </a:cubicBezTo>
                    <a:lnTo>
                      <a:pt x="6122" y="834"/>
                    </a:lnTo>
                    <a:lnTo>
                      <a:pt x="2920" y="1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4469200" y="4152100"/>
                <a:ext cx="86750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821" extrusionOk="0">
                    <a:moveTo>
                      <a:pt x="345" y="0"/>
                    </a:moveTo>
                    <a:cubicBezTo>
                      <a:pt x="227" y="0"/>
                      <a:pt x="112" y="7"/>
                      <a:pt x="0" y="20"/>
                    </a:cubicBezTo>
                    <a:lnTo>
                      <a:pt x="3469" y="820"/>
                    </a:lnTo>
                    <a:cubicBezTo>
                      <a:pt x="3469" y="820"/>
                      <a:pt x="1717" y="0"/>
                      <a:pt x="3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4457925" y="3934925"/>
                <a:ext cx="153075" cy="241600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9664" extrusionOk="0">
                    <a:moveTo>
                      <a:pt x="2920" y="1"/>
                    </a:moveTo>
                    <a:cubicBezTo>
                      <a:pt x="2920" y="1"/>
                      <a:pt x="1819" y="6872"/>
                      <a:pt x="1652" y="7306"/>
                    </a:cubicBezTo>
                    <a:cubicBezTo>
                      <a:pt x="1585" y="7506"/>
                      <a:pt x="318" y="7940"/>
                      <a:pt x="184" y="8440"/>
                    </a:cubicBezTo>
                    <a:cubicBezTo>
                      <a:pt x="0" y="9124"/>
                      <a:pt x="2559" y="9663"/>
                      <a:pt x="3744" y="9663"/>
                    </a:cubicBezTo>
                    <a:cubicBezTo>
                      <a:pt x="4060" y="9663"/>
                      <a:pt x="4279" y="9625"/>
                      <a:pt x="4321" y="9541"/>
                    </a:cubicBezTo>
                    <a:cubicBezTo>
                      <a:pt x="4521" y="9107"/>
                      <a:pt x="3220" y="7739"/>
                      <a:pt x="3353" y="7439"/>
                    </a:cubicBezTo>
                    <a:lnTo>
                      <a:pt x="6122" y="834"/>
                    </a:lnTo>
                    <a:lnTo>
                      <a:pt x="29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4776925" y="3894075"/>
                <a:ext cx="196375" cy="243025"/>
              </a:xfrm>
              <a:custGeom>
                <a:avLst/>
                <a:gdLst/>
                <a:ahLst/>
                <a:cxnLst/>
                <a:rect l="l" t="t" r="r" b="b"/>
                <a:pathLst>
                  <a:path w="7855" h="9721" extrusionOk="0">
                    <a:moveTo>
                      <a:pt x="2869" y="0"/>
                    </a:moveTo>
                    <a:lnTo>
                      <a:pt x="0" y="1668"/>
                    </a:lnTo>
                    <a:cubicBezTo>
                      <a:pt x="0" y="1668"/>
                      <a:pt x="4070" y="7305"/>
                      <a:pt x="4270" y="7706"/>
                    </a:cubicBezTo>
                    <a:cubicBezTo>
                      <a:pt x="4370" y="7939"/>
                      <a:pt x="3769" y="9140"/>
                      <a:pt x="4036" y="9574"/>
                    </a:cubicBezTo>
                    <a:cubicBezTo>
                      <a:pt x="4094" y="9675"/>
                      <a:pt x="4204" y="9720"/>
                      <a:pt x="4351" y="9720"/>
                    </a:cubicBezTo>
                    <a:cubicBezTo>
                      <a:pt x="5312" y="9720"/>
                      <a:pt x="7855" y="7810"/>
                      <a:pt x="7739" y="7405"/>
                    </a:cubicBezTo>
                    <a:cubicBezTo>
                      <a:pt x="7572" y="6972"/>
                      <a:pt x="5704" y="6905"/>
                      <a:pt x="5571" y="6638"/>
                    </a:cubicBezTo>
                    <a:lnTo>
                      <a:pt x="2869" y="0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4887825" y="4085875"/>
                <a:ext cx="7507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1869" extrusionOk="0">
                    <a:moveTo>
                      <a:pt x="3003" y="0"/>
                    </a:moveTo>
                    <a:cubicBezTo>
                      <a:pt x="3002" y="0"/>
                      <a:pt x="868" y="767"/>
                      <a:pt x="1" y="1868"/>
                    </a:cubicBezTo>
                    <a:lnTo>
                      <a:pt x="30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4776925" y="3894075"/>
                <a:ext cx="196375" cy="243025"/>
              </a:xfrm>
              <a:custGeom>
                <a:avLst/>
                <a:gdLst/>
                <a:ahLst/>
                <a:cxnLst/>
                <a:rect l="l" t="t" r="r" b="b"/>
                <a:pathLst>
                  <a:path w="7855" h="9721" extrusionOk="0">
                    <a:moveTo>
                      <a:pt x="2869" y="0"/>
                    </a:moveTo>
                    <a:lnTo>
                      <a:pt x="0" y="1668"/>
                    </a:lnTo>
                    <a:cubicBezTo>
                      <a:pt x="0" y="1668"/>
                      <a:pt x="4070" y="7305"/>
                      <a:pt x="4270" y="7706"/>
                    </a:cubicBezTo>
                    <a:cubicBezTo>
                      <a:pt x="4370" y="7939"/>
                      <a:pt x="3769" y="9140"/>
                      <a:pt x="4036" y="9574"/>
                    </a:cubicBezTo>
                    <a:cubicBezTo>
                      <a:pt x="4094" y="9675"/>
                      <a:pt x="4204" y="9720"/>
                      <a:pt x="4351" y="9720"/>
                    </a:cubicBezTo>
                    <a:cubicBezTo>
                      <a:pt x="5312" y="9720"/>
                      <a:pt x="7855" y="7810"/>
                      <a:pt x="7739" y="7405"/>
                    </a:cubicBezTo>
                    <a:cubicBezTo>
                      <a:pt x="7572" y="6972"/>
                      <a:pt x="5704" y="6905"/>
                      <a:pt x="5571" y="6638"/>
                    </a:cubicBezTo>
                    <a:lnTo>
                      <a:pt x="28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4951200" y="3682250"/>
                <a:ext cx="249125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5945" extrusionOk="0">
                    <a:moveTo>
                      <a:pt x="868" y="0"/>
                    </a:moveTo>
                    <a:lnTo>
                      <a:pt x="1" y="3203"/>
                    </a:lnTo>
                    <a:cubicBezTo>
                      <a:pt x="1" y="3203"/>
                      <a:pt x="6872" y="4303"/>
                      <a:pt x="7306" y="4437"/>
                    </a:cubicBezTo>
                    <a:cubicBezTo>
                      <a:pt x="7539" y="4537"/>
                      <a:pt x="7973" y="5804"/>
                      <a:pt x="8473" y="5938"/>
                    </a:cubicBezTo>
                    <a:cubicBezTo>
                      <a:pt x="8493" y="5943"/>
                      <a:pt x="8513" y="5945"/>
                      <a:pt x="8532" y="5945"/>
                    </a:cubicBezTo>
                    <a:cubicBezTo>
                      <a:pt x="9338" y="5945"/>
                      <a:pt x="9964" y="1997"/>
                      <a:pt x="9541" y="1802"/>
                    </a:cubicBezTo>
                    <a:cubicBezTo>
                      <a:pt x="9512" y="1787"/>
                      <a:pt x="9477" y="1780"/>
                      <a:pt x="9438" y="1780"/>
                    </a:cubicBezTo>
                    <a:cubicBezTo>
                      <a:pt x="8966" y="1780"/>
                      <a:pt x="7848" y="2775"/>
                      <a:pt x="7512" y="2775"/>
                    </a:cubicBezTo>
                    <a:cubicBezTo>
                      <a:pt x="7497" y="2775"/>
                      <a:pt x="7484" y="2773"/>
                      <a:pt x="7473" y="2769"/>
                    </a:cubicBez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5165525" y="3737275"/>
                <a:ext cx="23375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437" extrusionOk="0">
                    <a:moveTo>
                      <a:pt x="935" y="1"/>
                    </a:moveTo>
                    <a:cubicBezTo>
                      <a:pt x="934" y="1"/>
                      <a:pt x="1" y="2036"/>
                      <a:pt x="134" y="3437"/>
                    </a:cubicBez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4951200" y="3682250"/>
                <a:ext cx="249125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5945" extrusionOk="0">
                    <a:moveTo>
                      <a:pt x="868" y="0"/>
                    </a:moveTo>
                    <a:lnTo>
                      <a:pt x="1" y="3203"/>
                    </a:lnTo>
                    <a:cubicBezTo>
                      <a:pt x="1" y="3203"/>
                      <a:pt x="6872" y="4303"/>
                      <a:pt x="7306" y="4437"/>
                    </a:cubicBezTo>
                    <a:cubicBezTo>
                      <a:pt x="7539" y="4537"/>
                      <a:pt x="7973" y="5804"/>
                      <a:pt x="8473" y="5938"/>
                    </a:cubicBezTo>
                    <a:cubicBezTo>
                      <a:pt x="8493" y="5943"/>
                      <a:pt x="8513" y="5945"/>
                      <a:pt x="8532" y="5945"/>
                    </a:cubicBezTo>
                    <a:cubicBezTo>
                      <a:pt x="9338" y="5945"/>
                      <a:pt x="9964" y="1997"/>
                      <a:pt x="9541" y="1802"/>
                    </a:cubicBezTo>
                    <a:cubicBezTo>
                      <a:pt x="9512" y="1787"/>
                      <a:pt x="9477" y="1780"/>
                      <a:pt x="9438" y="1780"/>
                    </a:cubicBezTo>
                    <a:cubicBezTo>
                      <a:pt x="8966" y="1780"/>
                      <a:pt x="7848" y="2775"/>
                      <a:pt x="7512" y="2775"/>
                    </a:cubicBezTo>
                    <a:cubicBezTo>
                      <a:pt x="7497" y="2775"/>
                      <a:pt x="7484" y="2773"/>
                      <a:pt x="7473" y="2769"/>
                    </a:cubicBez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4910350" y="3322675"/>
                <a:ext cx="258925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10357" h="7746" extrusionOk="0">
                    <a:moveTo>
                      <a:pt x="7473" y="0"/>
                    </a:moveTo>
                    <a:cubicBezTo>
                      <a:pt x="7461" y="0"/>
                      <a:pt x="7449" y="2"/>
                      <a:pt x="7439" y="6"/>
                    </a:cubicBezTo>
                    <a:cubicBezTo>
                      <a:pt x="7005" y="140"/>
                      <a:pt x="6939" y="2041"/>
                      <a:pt x="6638" y="2141"/>
                    </a:cubicBezTo>
                    <a:lnTo>
                      <a:pt x="0" y="4876"/>
                    </a:lnTo>
                    <a:lnTo>
                      <a:pt x="1701" y="7745"/>
                    </a:lnTo>
                    <a:cubicBezTo>
                      <a:pt x="1701" y="7745"/>
                      <a:pt x="7339" y="3642"/>
                      <a:pt x="7739" y="3475"/>
                    </a:cubicBezTo>
                    <a:cubicBezTo>
                      <a:pt x="7763" y="3462"/>
                      <a:pt x="7797" y="3456"/>
                      <a:pt x="7838" y="3456"/>
                    </a:cubicBezTo>
                    <a:cubicBezTo>
                      <a:pt x="8129" y="3456"/>
                      <a:pt x="8807" y="3745"/>
                      <a:pt x="9285" y="3745"/>
                    </a:cubicBezTo>
                    <a:cubicBezTo>
                      <a:pt x="9410" y="3745"/>
                      <a:pt x="9520" y="3725"/>
                      <a:pt x="9607" y="3676"/>
                    </a:cubicBezTo>
                    <a:cubicBezTo>
                      <a:pt x="10356" y="3252"/>
                      <a:pt x="7990" y="0"/>
                      <a:pt x="7473" y="0"/>
                    </a:cubicBezTo>
                    <a:close/>
                  </a:path>
                </a:pathLst>
              </a:custGeom>
              <a:solidFill>
                <a:srgbClr val="3AC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5102975" y="3330325"/>
                <a:ext cx="4672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003" extrusionOk="0">
                    <a:moveTo>
                      <a:pt x="1" y="1"/>
                    </a:moveTo>
                    <a:cubicBezTo>
                      <a:pt x="1" y="1"/>
                      <a:pt x="768" y="2136"/>
                      <a:pt x="1869" y="300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4910350" y="3322675"/>
                <a:ext cx="258925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10357" h="7746" extrusionOk="0">
                    <a:moveTo>
                      <a:pt x="7473" y="0"/>
                    </a:moveTo>
                    <a:cubicBezTo>
                      <a:pt x="7461" y="0"/>
                      <a:pt x="7449" y="2"/>
                      <a:pt x="7439" y="6"/>
                    </a:cubicBezTo>
                    <a:cubicBezTo>
                      <a:pt x="7005" y="140"/>
                      <a:pt x="6939" y="2041"/>
                      <a:pt x="6638" y="2141"/>
                    </a:cubicBezTo>
                    <a:lnTo>
                      <a:pt x="0" y="4876"/>
                    </a:lnTo>
                    <a:lnTo>
                      <a:pt x="1701" y="7745"/>
                    </a:lnTo>
                    <a:cubicBezTo>
                      <a:pt x="1701" y="7745"/>
                      <a:pt x="7339" y="3642"/>
                      <a:pt x="7739" y="3475"/>
                    </a:cubicBezTo>
                    <a:cubicBezTo>
                      <a:pt x="7763" y="3462"/>
                      <a:pt x="7797" y="3456"/>
                      <a:pt x="7838" y="3456"/>
                    </a:cubicBezTo>
                    <a:cubicBezTo>
                      <a:pt x="8129" y="3456"/>
                      <a:pt x="8807" y="3745"/>
                      <a:pt x="9285" y="3745"/>
                    </a:cubicBezTo>
                    <a:cubicBezTo>
                      <a:pt x="9410" y="3745"/>
                      <a:pt x="9520" y="3725"/>
                      <a:pt x="9607" y="3676"/>
                    </a:cubicBezTo>
                    <a:cubicBezTo>
                      <a:pt x="10356" y="3252"/>
                      <a:pt x="7990" y="0"/>
                      <a:pt x="7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4656825" y="3007900"/>
                <a:ext cx="13590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12231" extrusionOk="0">
                    <a:moveTo>
                      <a:pt x="2471" y="0"/>
                    </a:moveTo>
                    <a:cubicBezTo>
                      <a:pt x="1750" y="0"/>
                      <a:pt x="1162" y="86"/>
                      <a:pt x="1101" y="255"/>
                    </a:cubicBezTo>
                    <a:cubicBezTo>
                      <a:pt x="968" y="689"/>
                      <a:pt x="2402" y="1890"/>
                      <a:pt x="2302" y="2223"/>
                    </a:cubicBezTo>
                    <a:cubicBezTo>
                      <a:pt x="2236" y="2523"/>
                      <a:pt x="1" y="11797"/>
                      <a:pt x="1" y="11797"/>
                    </a:cubicBezTo>
                    <a:lnTo>
                      <a:pt x="3303" y="12230"/>
                    </a:lnTo>
                    <a:cubicBezTo>
                      <a:pt x="3303" y="12230"/>
                      <a:pt x="3937" y="2590"/>
                      <a:pt x="4037" y="2157"/>
                    </a:cubicBezTo>
                    <a:cubicBezTo>
                      <a:pt x="4070" y="1923"/>
                      <a:pt x="5304" y="1356"/>
                      <a:pt x="5371" y="822"/>
                    </a:cubicBezTo>
                    <a:cubicBezTo>
                      <a:pt x="5435" y="269"/>
                      <a:pt x="3745" y="0"/>
                      <a:pt x="2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4694350" y="3014275"/>
                <a:ext cx="8842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458" extrusionOk="0">
                    <a:moveTo>
                      <a:pt x="1" y="0"/>
                    </a:moveTo>
                    <a:cubicBezTo>
                      <a:pt x="1" y="0"/>
                      <a:pt x="1415" y="457"/>
                      <a:pt x="2680" y="457"/>
                    </a:cubicBezTo>
                    <a:cubicBezTo>
                      <a:pt x="2981" y="457"/>
                      <a:pt x="3274" y="431"/>
                      <a:pt x="3537" y="3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4235400" y="3111600"/>
                <a:ext cx="255500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0220" h="11652" extrusionOk="0">
                    <a:moveTo>
                      <a:pt x="3360" y="0"/>
                    </a:moveTo>
                    <a:cubicBezTo>
                      <a:pt x="2450" y="0"/>
                      <a:pt x="1" y="2325"/>
                      <a:pt x="179" y="2712"/>
                    </a:cubicBezTo>
                    <a:cubicBezTo>
                      <a:pt x="413" y="3112"/>
                      <a:pt x="2314" y="2945"/>
                      <a:pt x="2447" y="3246"/>
                    </a:cubicBezTo>
                    <a:cubicBezTo>
                      <a:pt x="2581" y="3512"/>
                      <a:pt x="7584" y="11652"/>
                      <a:pt x="7584" y="11652"/>
                    </a:cubicBezTo>
                    <a:lnTo>
                      <a:pt x="10220" y="9617"/>
                    </a:lnTo>
                    <a:cubicBezTo>
                      <a:pt x="10220" y="9617"/>
                      <a:pt x="3848" y="2378"/>
                      <a:pt x="3615" y="2011"/>
                    </a:cubicBezTo>
                    <a:cubicBezTo>
                      <a:pt x="3481" y="1778"/>
                      <a:pt x="3948" y="510"/>
                      <a:pt x="3615" y="110"/>
                    </a:cubicBezTo>
                    <a:cubicBezTo>
                      <a:pt x="3557" y="34"/>
                      <a:pt x="3470" y="0"/>
                      <a:pt x="33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4247375" y="3116000"/>
                <a:ext cx="692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236" extrusionOk="0">
                    <a:moveTo>
                      <a:pt x="2769" y="1"/>
                    </a:moveTo>
                    <a:lnTo>
                      <a:pt x="0" y="2236"/>
                    </a:lnTo>
                    <a:cubicBezTo>
                      <a:pt x="0" y="2236"/>
                      <a:pt x="2002" y="1202"/>
                      <a:pt x="27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4031500" y="3503750"/>
                <a:ext cx="31012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5339" extrusionOk="0">
                    <a:moveTo>
                      <a:pt x="1001" y="0"/>
                    </a:moveTo>
                    <a:cubicBezTo>
                      <a:pt x="191" y="0"/>
                      <a:pt x="1" y="4073"/>
                      <a:pt x="429" y="4238"/>
                    </a:cubicBezTo>
                    <a:cubicBezTo>
                      <a:pt x="449" y="4244"/>
                      <a:pt x="470" y="4247"/>
                      <a:pt x="492" y="4247"/>
                    </a:cubicBezTo>
                    <a:cubicBezTo>
                      <a:pt x="951" y="4247"/>
                      <a:pt x="2001" y="3032"/>
                      <a:pt x="2361" y="3032"/>
                    </a:cubicBezTo>
                    <a:cubicBezTo>
                      <a:pt x="2374" y="3032"/>
                      <a:pt x="2386" y="3034"/>
                      <a:pt x="2398" y="3037"/>
                    </a:cubicBezTo>
                    <a:cubicBezTo>
                      <a:pt x="2731" y="3137"/>
                      <a:pt x="11971" y="5339"/>
                      <a:pt x="11971" y="5339"/>
                    </a:cubicBezTo>
                    <a:lnTo>
                      <a:pt x="12405" y="2037"/>
                    </a:lnTo>
                    <a:cubicBezTo>
                      <a:pt x="12405" y="2037"/>
                      <a:pt x="2764" y="1436"/>
                      <a:pt x="2364" y="1336"/>
                    </a:cubicBezTo>
                    <a:cubicBezTo>
                      <a:pt x="2097" y="1269"/>
                      <a:pt x="1530" y="69"/>
                      <a:pt x="1030" y="2"/>
                    </a:cubicBezTo>
                    <a:cubicBezTo>
                      <a:pt x="1020" y="1"/>
                      <a:pt x="1010" y="0"/>
                      <a:pt x="10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4042225" y="3511300"/>
                <a:ext cx="1752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536" extrusionOk="0">
                    <a:moveTo>
                      <a:pt x="401" y="0"/>
                    </a:moveTo>
                    <a:lnTo>
                      <a:pt x="0" y="3536"/>
                    </a:lnTo>
                    <a:cubicBezTo>
                      <a:pt x="0" y="3536"/>
                      <a:pt x="701" y="1368"/>
                      <a:pt x="4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1"/>
              <p:cNvSpPr/>
              <p:nvPr/>
            </p:nvSpPr>
            <p:spPr>
              <a:xfrm>
                <a:off x="4125325" y="3803175"/>
                <a:ext cx="30552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2221" h="10050" extrusionOk="0">
                    <a:moveTo>
                      <a:pt x="10219" y="0"/>
                    </a:moveTo>
                    <a:cubicBezTo>
                      <a:pt x="10219" y="0"/>
                      <a:pt x="2948" y="6371"/>
                      <a:pt x="2581" y="6605"/>
                    </a:cubicBezTo>
                    <a:cubicBezTo>
                      <a:pt x="2548" y="6624"/>
                      <a:pt x="2496" y="6631"/>
                      <a:pt x="2428" y="6631"/>
                    </a:cubicBezTo>
                    <a:cubicBezTo>
                      <a:pt x="2145" y="6631"/>
                      <a:pt x="1601" y="6497"/>
                      <a:pt x="1167" y="6497"/>
                    </a:cubicBezTo>
                    <a:cubicBezTo>
                      <a:pt x="970" y="6497"/>
                      <a:pt x="796" y="6524"/>
                      <a:pt x="679" y="6605"/>
                    </a:cubicBezTo>
                    <a:cubicBezTo>
                      <a:pt x="1" y="7122"/>
                      <a:pt x="2672" y="10050"/>
                      <a:pt x="3234" y="10050"/>
                    </a:cubicBezTo>
                    <a:cubicBezTo>
                      <a:pt x="3252" y="10050"/>
                      <a:pt x="3268" y="10047"/>
                      <a:pt x="3281" y="10041"/>
                    </a:cubicBezTo>
                    <a:cubicBezTo>
                      <a:pt x="3715" y="9840"/>
                      <a:pt x="3515" y="7939"/>
                      <a:pt x="3815" y="7806"/>
                    </a:cubicBezTo>
                    <a:cubicBezTo>
                      <a:pt x="4082" y="7639"/>
                      <a:pt x="12221" y="2635"/>
                      <a:pt x="12221" y="2635"/>
                    </a:cubicBezTo>
                    <a:lnTo>
                      <a:pt x="102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1"/>
              <p:cNvSpPr/>
              <p:nvPr/>
            </p:nvSpPr>
            <p:spPr>
              <a:xfrm>
                <a:off x="4143975" y="3977450"/>
                <a:ext cx="5587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770" extrusionOk="0">
                    <a:moveTo>
                      <a:pt x="0" y="1"/>
                    </a:moveTo>
                    <a:lnTo>
                      <a:pt x="2235" y="2769"/>
                    </a:lnTo>
                    <a:cubicBezTo>
                      <a:pt x="2235" y="2769"/>
                      <a:pt x="12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1"/>
              <p:cNvSpPr/>
              <p:nvPr/>
            </p:nvSpPr>
            <p:spPr>
              <a:xfrm>
                <a:off x="4529575" y="3951600"/>
                <a:ext cx="135625" cy="306000"/>
              </a:xfrm>
              <a:custGeom>
                <a:avLst/>
                <a:gdLst/>
                <a:ahLst/>
                <a:cxnLst/>
                <a:rect l="l" t="t" r="r" b="b"/>
                <a:pathLst>
                  <a:path w="5425" h="12240" extrusionOk="0">
                    <a:moveTo>
                      <a:pt x="2122" y="1"/>
                    </a:moveTo>
                    <a:cubicBezTo>
                      <a:pt x="2122" y="1"/>
                      <a:pt x="1521" y="9674"/>
                      <a:pt x="1421" y="10075"/>
                    </a:cubicBezTo>
                    <a:cubicBezTo>
                      <a:pt x="1355" y="10341"/>
                      <a:pt x="154" y="10908"/>
                      <a:pt x="87" y="11409"/>
                    </a:cubicBezTo>
                    <a:cubicBezTo>
                      <a:pt x="1" y="11972"/>
                      <a:pt x="1755" y="12240"/>
                      <a:pt x="3034" y="12240"/>
                    </a:cubicBezTo>
                    <a:cubicBezTo>
                      <a:pt x="3725" y="12240"/>
                      <a:pt x="4277" y="12161"/>
                      <a:pt x="4323" y="12009"/>
                    </a:cubicBezTo>
                    <a:cubicBezTo>
                      <a:pt x="4490" y="11576"/>
                      <a:pt x="3023" y="10375"/>
                      <a:pt x="3123" y="10041"/>
                    </a:cubicBezTo>
                    <a:cubicBezTo>
                      <a:pt x="3223" y="9708"/>
                      <a:pt x="5424" y="468"/>
                      <a:pt x="5424" y="468"/>
                    </a:cubicBezTo>
                    <a:lnTo>
                      <a:pt x="21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1"/>
              <p:cNvSpPr/>
              <p:nvPr/>
            </p:nvSpPr>
            <p:spPr>
              <a:xfrm>
                <a:off x="4539250" y="4239650"/>
                <a:ext cx="884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488" extrusionOk="0">
                    <a:moveTo>
                      <a:pt x="836" y="0"/>
                    </a:moveTo>
                    <a:cubicBezTo>
                      <a:pt x="544" y="0"/>
                      <a:pt x="260" y="25"/>
                      <a:pt x="0" y="87"/>
                    </a:cubicBezTo>
                    <a:lnTo>
                      <a:pt x="3536" y="487"/>
                    </a:lnTo>
                    <a:cubicBezTo>
                      <a:pt x="3536" y="487"/>
                      <a:pt x="2119" y="0"/>
                      <a:pt x="8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1"/>
              <p:cNvSpPr/>
              <p:nvPr/>
            </p:nvSpPr>
            <p:spPr>
              <a:xfrm>
                <a:off x="4831125" y="3863200"/>
                <a:ext cx="255500" cy="291325"/>
              </a:xfrm>
              <a:custGeom>
                <a:avLst/>
                <a:gdLst/>
                <a:ahLst/>
                <a:cxnLst/>
                <a:rect l="l" t="t" r="r" b="b"/>
                <a:pathLst>
                  <a:path w="10220" h="11653" extrusionOk="0">
                    <a:moveTo>
                      <a:pt x="2669" y="1"/>
                    </a:moveTo>
                    <a:lnTo>
                      <a:pt x="0" y="2002"/>
                    </a:lnTo>
                    <a:cubicBezTo>
                      <a:pt x="0" y="2002"/>
                      <a:pt x="6405" y="9274"/>
                      <a:pt x="6605" y="9641"/>
                    </a:cubicBezTo>
                    <a:cubicBezTo>
                      <a:pt x="6738" y="9875"/>
                      <a:pt x="6305" y="11109"/>
                      <a:pt x="6605" y="11542"/>
                    </a:cubicBezTo>
                    <a:cubicBezTo>
                      <a:pt x="6663" y="11618"/>
                      <a:pt x="6750" y="11652"/>
                      <a:pt x="6860" y="11652"/>
                    </a:cubicBezTo>
                    <a:cubicBezTo>
                      <a:pt x="7770" y="11652"/>
                      <a:pt x="10219" y="9327"/>
                      <a:pt x="10041" y="8941"/>
                    </a:cubicBezTo>
                    <a:cubicBezTo>
                      <a:pt x="9841" y="8540"/>
                      <a:pt x="7939" y="8707"/>
                      <a:pt x="7806" y="8407"/>
                    </a:cubicBezTo>
                    <a:cubicBezTo>
                      <a:pt x="7672" y="8140"/>
                      <a:pt x="2669" y="1"/>
                      <a:pt x="26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1"/>
              <p:cNvSpPr/>
              <p:nvPr/>
            </p:nvSpPr>
            <p:spPr>
              <a:xfrm>
                <a:off x="5006250" y="4094200"/>
                <a:ext cx="692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236" extrusionOk="0">
                    <a:moveTo>
                      <a:pt x="2769" y="1"/>
                    </a:moveTo>
                    <a:cubicBezTo>
                      <a:pt x="2769" y="1"/>
                      <a:pt x="734" y="1002"/>
                      <a:pt x="0" y="2236"/>
                    </a:cubicBezTo>
                    <a:lnTo>
                      <a:pt x="27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1"/>
              <p:cNvSpPr/>
              <p:nvPr/>
            </p:nvSpPr>
            <p:spPr>
              <a:xfrm>
                <a:off x="4980400" y="3628875"/>
                <a:ext cx="310900" cy="133525"/>
              </a:xfrm>
              <a:custGeom>
                <a:avLst/>
                <a:gdLst/>
                <a:ahLst/>
                <a:cxnLst/>
                <a:rect l="l" t="t" r="r" b="b"/>
                <a:pathLst>
                  <a:path w="12436" h="5341" extrusionOk="0">
                    <a:moveTo>
                      <a:pt x="434" y="0"/>
                    </a:moveTo>
                    <a:lnTo>
                      <a:pt x="0" y="3303"/>
                    </a:lnTo>
                    <a:cubicBezTo>
                      <a:pt x="0" y="3303"/>
                      <a:pt x="9640" y="3903"/>
                      <a:pt x="10074" y="4003"/>
                    </a:cubicBezTo>
                    <a:cubicBezTo>
                      <a:pt x="10308" y="4070"/>
                      <a:pt x="10875" y="5271"/>
                      <a:pt x="11408" y="5338"/>
                    </a:cubicBezTo>
                    <a:cubicBezTo>
                      <a:pt x="11422" y="5340"/>
                      <a:pt x="11435" y="5341"/>
                      <a:pt x="11448" y="5341"/>
                    </a:cubicBezTo>
                    <a:cubicBezTo>
                      <a:pt x="12281" y="5341"/>
                      <a:pt x="12435" y="1233"/>
                      <a:pt x="11975" y="1101"/>
                    </a:cubicBezTo>
                    <a:cubicBezTo>
                      <a:pt x="11952" y="1092"/>
                      <a:pt x="11927" y="1088"/>
                      <a:pt x="11899" y="1088"/>
                    </a:cubicBezTo>
                    <a:cubicBezTo>
                      <a:pt x="11432" y="1088"/>
                      <a:pt x="10399" y="2307"/>
                      <a:pt x="10043" y="2307"/>
                    </a:cubicBezTo>
                    <a:cubicBezTo>
                      <a:pt x="10030" y="2307"/>
                      <a:pt x="10018" y="2305"/>
                      <a:pt x="10007" y="2302"/>
                    </a:cubicBezTo>
                    <a:cubicBezTo>
                      <a:pt x="9707" y="2202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1"/>
              <p:cNvSpPr/>
              <p:nvPr/>
            </p:nvSpPr>
            <p:spPr>
              <a:xfrm>
                <a:off x="5262275" y="3666400"/>
                <a:ext cx="175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537" extrusionOk="0">
                    <a:moveTo>
                      <a:pt x="700" y="1"/>
                    </a:moveTo>
                    <a:lnTo>
                      <a:pt x="700" y="1"/>
                    </a:lnTo>
                    <a:cubicBezTo>
                      <a:pt x="700" y="1"/>
                      <a:pt x="0" y="2136"/>
                      <a:pt x="334" y="3536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1"/>
              <p:cNvSpPr/>
              <p:nvPr/>
            </p:nvSpPr>
            <p:spPr>
              <a:xfrm>
                <a:off x="4891175" y="3211675"/>
                <a:ext cx="305525" cy="251275"/>
              </a:xfrm>
              <a:custGeom>
                <a:avLst/>
                <a:gdLst/>
                <a:ahLst/>
                <a:cxnLst/>
                <a:rect l="l" t="t" r="r" b="b"/>
                <a:pathLst>
                  <a:path w="12221" h="10051" extrusionOk="0">
                    <a:moveTo>
                      <a:pt x="8987" y="1"/>
                    </a:moveTo>
                    <a:cubicBezTo>
                      <a:pt x="8969" y="1"/>
                      <a:pt x="8953" y="4"/>
                      <a:pt x="8940" y="10"/>
                    </a:cubicBezTo>
                    <a:cubicBezTo>
                      <a:pt x="8539" y="210"/>
                      <a:pt x="8706" y="2111"/>
                      <a:pt x="8406" y="2278"/>
                    </a:cubicBezTo>
                    <a:cubicBezTo>
                      <a:pt x="8139" y="2412"/>
                      <a:pt x="0" y="7415"/>
                      <a:pt x="0" y="7415"/>
                    </a:cubicBezTo>
                    <a:lnTo>
                      <a:pt x="2035" y="10050"/>
                    </a:lnTo>
                    <a:cubicBezTo>
                      <a:pt x="2035" y="10050"/>
                      <a:pt x="9273" y="3679"/>
                      <a:pt x="9640" y="3446"/>
                    </a:cubicBezTo>
                    <a:cubicBezTo>
                      <a:pt x="9673" y="3427"/>
                      <a:pt x="9726" y="3419"/>
                      <a:pt x="9794" y="3419"/>
                    </a:cubicBezTo>
                    <a:cubicBezTo>
                      <a:pt x="10082" y="3419"/>
                      <a:pt x="10638" y="3554"/>
                      <a:pt x="11069" y="3554"/>
                    </a:cubicBezTo>
                    <a:cubicBezTo>
                      <a:pt x="11264" y="3554"/>
                      <a:pt x="11434" y="3526"/>
                      <a:pt x="11542" y="3446"/>
                    </a:cubicBezTo>
                    <a:cubicBezTo>
                      <a:pt x="12220" y="2929"/>
                      <a:pt x="9549" y="1"/>
                      <a:pt x="89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1"/>
              <p:cNvSpPr/>
              <p:nvPr/>
            </p:nvSpPr>
            <p:spPr>
              <a:xfrm>
                <a:off x="5122150" y="3219425"/>
                <a:ext cx="5590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769" extrusionOk="0">
                    <a:moveTo>
                      <a:pt x="1" y="0"/>
                    </a:moveTo>
                    <a:cubicBezTo>
                      <a:pt x="1" y="0"/>
                      <a:pt x="1035" y="2035"/>
                      <a:pt x="2236" y="276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1"/>
              <p:cNvSpPr/>
              <p:nvPr/>
            </p:nvSpPr>
            <p:spPr>
              <a:xfrm>
                <a:off x="4237375" y="3215700"/>
                <a:ext cx="845625" cy="832175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3287" extrusionOk="0">
                    <a:moveTo>
                      <a:pt x="17043" y="1"/>
                    </a:moveTo>
                    <a:cubicBezTo>
                      <a:pt x="9796" y="1"/>
                      <a:pt x="3017" y="4535"/>
                      <a:pt x="967" y="13325"/>
                    </a:cubicBezTo>
                    <a:cubicBezTo>
                      <a:pt x="0" y="17495"/>
                      <a:pt x="400" y="21131"/>
                      <a:pt x="1801" y="24133"/>
                    </a:cubicBezTo>
                    <a:cubicBezTo>
                      <a:pt x="3903" y="28603"/>
                      <a:pt x="8273" y="31638"/>
                      <a:pt x="13576" y="32872"/>
                    </a:cubicBezTo>
                    <a:cubicBezTo>
                      <a:pt x="14780" y="33153"/>
                      <a:pt x="15973" y="33287"/>
                      <a:pt x="17141" y="33287"/>
                    </a:cubicBezTo>
                    <a:cubicBezTo>
                      <a:pt x="24579" y="33287"/>
                      <a:pt x="30998" y="27855"/>
                      <a:pt x="32757" y="20330"/>
                    </a:cubicBezTo>
                    <a:cubicBezTo>
                      <a:pt x="33824" y="15760"/>
                      <a:pt x="33024" y="10256"/>
                      <a:pt x="29955" y="6120"/>
                    </a:cubicBezTo>
                    <a:cubicBezTo>
                      <a:pt x="27787" y="3251"/>
                      <a:pt x="24684" y="1250"/>
                      <a:pt x="21148" y="483"/>
                    </a:cubicBezTo>
                    <a:cubicBezTo>
                      <a:pt x="19782" y="161"/>
                      <a:pt x="18405" y="1"/>
                      <a:pt x="170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1"/>
              <p:cNvSpPr/>
              <p:nvPr/>
            </p:nvSpPr>
            <p:spPr>
              <a:xfrm>
                <a:off x="4282400" y="3368675"/>
                <a:ext cx="800600" cy="679200"/>
              </a:xfrm>
              <a:custGeom>
                <a:avLst/>
                <a:gdLst/>
                <a:ahLst/>
                <a:cxnLst/>
                <a:rect l="l" t="t" r="r" b="b"/>
                <a:pathLst>
                  <a:path w="32024" h="27168" extrusionOk="0">
                    <a:moveTo>
                      <a:pt x="28154" y="1"/>
                    </a:moveTo>
                    <a:lnTo>
                      <a:pt x="28154" y="1"/>
                    </a:lnTo>
                    <a:cubicBezTo>
                      <a:pt x="30889" y="7273"/>
                      <a:pt x="29722" y="17147"/>
                      <a:pt x="20081" y="21717"/>
                    </a:cubicBezTo>
                    <a:cubicBezTo>
                      <a:pt x="17893" y="22755"/>
                      <a:pt x="15705" y="23177"/>
                      <a:pt x="13593" y="23177"/>
                    </a:cubicBezTo>
                    <a:cubicBezTo>
                      <a:pt x="8106" y="23177"/>
                      <a:pt x="3131" y="20326"/>
                      <a:pt x="0" y="18014"/>
                    </a:cubicBezTo>
                    <a:lnTo>
                      <a:pt x="0" y="18014"/>
                    </a:lnTo>
                    <a:cubicBezTo>
                      <a:pt x="2102" y="22484"/>
                      <a:pt x="6472" y="25519"/>
                      <a:pt x="11775" y="26753"/>
                    </a:cubicBezTo>
                    <a:cubicBezTo>
                      <a:pt x="12979" y="27034"/>
                      <a:pt x="14172" y="27168"/>
                      <a:pt x="15340" y="27168"/>
                    </a:cubicBezTo>
                    <a:cubicBezTo>
                      <a:pt x="22778" y="27168"/>
                      <a:pt x="29197" y="21736"/>
                      <a:pt x="30956" y="14211"/>
                    </a:cubicBezTo>
                    <a:cubicBezTo>
                      <a:pt x="32023" y="9641"/>
                      <a:pt x="31223" y="4137"/>
                      <a:pt x="28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1"/>
              <p:cNvSpPr/>
              <p:nvPr/>
            </p:nvSpPr>
            <p:spPr>
              <a:xfrm>
                <a:off x="4463350" y="3092975"/>
                <a:ext cx="159325" cy="26322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10529" extrusionOk="0">
                    <a:moveTo>
                      <a:pt x="3987" y="0"/>
                    </a:moveTo>
                    <a:cubicBezTo>
                      <a:pt x="3437" y="0"/>
                      <a:pt x="2664" y="172"/>
                      <a:pt x="1936" y="421"/>
                    </a:cubicBezTo>
                    <a:cubicBezTo>
                      <a:pt x="901" y="755"/>
                      <a:pt x="1" y="1189"/>
                      <a:pt x="1" y="1422"/>
                    </a:cubicBezTo>
                    <a:cubicBezTo>
                      <a:pt x="34" y="1956"/>
                      <a:pt x="2036" y="2690"/>
                      <a:pt x="2069" y="3023"/>
                    </a:cubicBezTo>
                    <a:cubicBezTo>
                      <a:pt x="2102" y="3323"/>
                      <a:pt x="2536" y="8561"/>
                      <a:pt x="2636" y="10095"/>
                    </a:cubicBezTo>
                    <a:cubicBezTo>
                      <a:pt x="2669" y="10362"/>
                      <a:pt x="2669" y="10529"/>
                      <a:pt x="2669" y="10529"/>
                    </a:cubicBezTo>
                    <a:lnTo>
                      <a:pt x="6372" y="9661"/>
                    </a:lnTo>
                    <a:cubicBezTo>
                      <a:pt x="6372" y="9661"/>
                      <a:pt x="3937" y="2756"/>
                      <a:pt x="3870" y="2256"/>
                    </a:cubicBezTo>
                    <a:cubicBezTo>
                      <a:pt x="3804" y="1989"/>
                      <a:pt x="4838" y="822"/>
                      <a:pt x="4738" y="321"/>
                    </a:cubicBezTo>
                    <a:cubicBezTo>
                      <a:pt x="4681" y="94"/>
                      <a:pt x="4395" y="0"/>
                      <a:pt x="39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1"/>
              <p:cNvSpPr/>
              <p:nvPr/>
            </p:nvSpPr>
            <p:spPr>
              <a:xfrm>
                <a:off x="4474200" y="3098500"/>
                <a:ext cx="967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1035" extrusionOk="0">
                    <a:moveTo>
                      <a:pt x="3870" y="0"/>
                    </a:moveTo>
                    <a:lnTo>
                      <a:pt x="0" y="1034"/>
                    </a:lnTo>
                    <a:cubicBezTo>
                      <a:pt x="0" y="1034"/>
                      <a:pt x="2569" y="901"/>
                      <a:pt x="38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1"/>
              <p:cNvSpPr/>
              <p:nvPr/>
            </p:nvSpPr>
            <p:spPr>
              <a:xfrm>
                <a:off x="4463350" y="3103500"/>
                <a:ext cx="69250" cy="24185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9674" extrusionOk="0">
                    <a:moveTo>
                      <a:pt x="1936" y="0"/>
                    </a:moveTo>
                    <a:cubicBezTo>
                      <a:pt x="901" y="334"/>
                      <a:pt x="1" y="768"/>
                      <a:pt x="1" y="1001"/>
                    </a:cubicBezTo>
                    <a:cubicBezTo>
                      <a:pt x="1" y="1535"/>
                      <a:pt x="2036" y="2269"/>
                      <a:pt x="2069" y="2602"/>
                    </a:cubicBezTo>
                    <a:cubicBezTo>
                      <a:pt x="2102" y="2902"/>
                      <a:pt x="2503" y="8140"/>
                      <a:pt x="2636" y="9674"/>
                    </a:cubicBezTo>
                    <a:cubicBezTo>
                      <a:pt x="2669" y="9474"/>
                      <a:pt x="2769" y="2502"/>
                      <a:pt x="2636" y="2135"/>
                    </a:cubicBezTo>
                    <a:cubicBezTo>
                      <a:pt x="2536" y="1735"/>
                      <a:pt x="1602" y="1468"/>
                      <a:pt x="1202" y="1168"/>
                    </a:cubicBezTo>
                    <a:cubicBezTo>
                      <a:pt x="1035" y="1034"/>
                      <a:pt x="968" y="934"/>
                      <a:pt x="1002" y="801"/>
                    </a:cubicBezTo>
                    <a:cubicBezTo>
                      <a:pt x="1002" y="734"/>
                      <a:pt x="1035" y="701"/>
                      <a:pt x="1068" y="668"/>
                    </a:cubicBezTo>
                    <a:cubicBezTo>
                      <a:pt x="1302" y="367"/>
                      <a:pt x="1602" y="167"/>
                      <a:pt x="1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1"/>
              <p:cNvSpPr/>
              <p:nvPr/>
            </p:nvSpPr>
            <p:spPr>
              <a:xfrm>
                <a:off x="4149800" y="3298325"/>
                <a:ext cx="264375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8720" extrusionOk="0">
                    <a:moveTo>
                      <a:pt x="2642" y="0"/>
                    </a:moveTo>
                    <a:cubicBezTo>
                      <a:pt x="2397" y="0"/>
                      <a:pt x="2094" y="280"/>
                      <a:pt x="1768" y="713"/>
                    </a:cubicBezTo>
                    <a:cubicBezTo>
                      <a:pt x="901" y="1814"/>
                      <a:pt x="1" y="3949"/>
                      <a:pt x="267" y="4183"/>
                    </a:cubicBezTo>
                    <a:cubicBezTo>
                      <a:pt x="329" y="4244"/>
                      <a:pt x="435" y="4269"/>
                      <a:pt x="569" y="4269"/>
                    </a:cubicBezTo>
                    <a:cubicBezTo>
                      <a:pt x="1145" y="4269"/>
                      <a:pt x="2251" y="3811"/>
                      <a:pt x="2685" y="3811"/>
                    </a:cubicBezTo>
                    <a:cubicBezTo>
                      <a:pt x="2754" y="3811"/>
                      <a:pt x="2806" y="3823"/>
                      <a:pt x="2836" y="3849"/>
                    </a:cubicBezTo>
                    <a:lnTo>
                      <a:pt x="8440" y="8586"/>
                    </a:lnTo>
                    <a:lnTo>
                      <a:pt x="8440" y="8619"/>
                    </a:lnTo>
                    <a:cubicBezTo>
                      <a:pt x="8507" y="8652"/>
                      <a:pt x="8540" y="8686"/>
                      <a:pt x="8573" y="8719"/>
                    </a:cubicBezTo>
                    <a:lnTo>
                      <a:pt x="10575" y="5517"/>
                    </a:lnTo>
                    <a:cubicBezTo>
                      <a:pt x="10575" y="5517"/>
                      <a:pt x="3970" y="2348"/>
                      <a:pt x="3570" y="2048"/>
                    </a:cubicBezTo>
                    <a:cubicBezTo>
                      <a:pt x="3370" y="1881"/>
                      <a:pt x="3303" y="347"/>
                      <a:pt x="2803" y="46"/>
                    </a:cubicBezTo>
                    <a:cubicBezTo>
                      <a:pt x="2753" y="15"/>
                      <a:pt x="2699" y="0"/>
                      <a:pt x="2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1"/>
              <p:cNvSpPr/>
              <p:nvPr/>
            </p:nvSpPr>
            <p:spPr>
              <a:xfrm>
                <a:off x="4160650" y="3305300"/>
                <a:ext cx="5005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4" extrusionOk="0">
                    <a:moveTo>
                      <a:pt x="2002" y="1"/>
                    </a:moveTo>
                    <a:lnTo>
                      <a:pt x="0" y="3503"/>
                    </a:lnTo>
                    <a:cubicBezTo>
                      <a:pt x="0" y="3503"/>
                      <a:pt x="1701" y="1569"/>
                      <a:pt x="20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1"/>
              <p:cNvSpPr/>
              <p:nvPr/>
            </p:nvSpPr>
            <p:spPr>
              <a:xfrm>
                <a:off x="4149800" y="3316150"/>
                <a:ext cx="2110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8440" h="7873" extrusionOk="0">
                    <a:moveTo>
                      <a:pt x="1768" y="0"/>
                    </a:moveTo>
                    <a:cubicBezTo>
                      <a:pt x="901" y="1101"/>
                      <a:pt x="1" y="3236"/>
                      <a:pt x="267" y="3470"/>
                    </a:cubicBezTo>
                    <a:cubicBezTo>
                      <a:pt x="329" y="3531"/>
                      <a:pt x="435" y="3556"/>
                      <a:pt x="569" y="3556"/>
                    </a:cubicBezTo>
                    <a:cubicBezTo>
                      <a:pt x="1145" y="3556"/>
                      <a:pt x="2251" y="3098"/>
                      <a:pt x="2685" y="3098"/>
                    </a:cubicBezTo>
                    <a:cubicBezTo>
                      <a:pt x="2754" y="3098"/>
                      <a:pt x="2806" y="3110"/>
                      <a:pt x="2836" y="3136"/>
                    </a:cubicBezTo>
                    <a:lnTo>
                      <a:pt x="8440" y="7873"/>
                    </a:lnTo>
                    <a:cubicBezTo>
                      <a:pt x="8073" y="7472"/>
                      <a:pt x="3536" y="2269"/>
                      <a:pt x="3069" y="2102"/>
                    </a:cubicBezTo>
                    <a:cubicBezTo>
                      <a:pt x="3014" y="2087"/>
                      <a:pt x="2954" y="2081"/>
                      <a:pt x="2892" y="2081"/>
                    </a:cubicBezTo>
                    <a:cubicBezTo>
                      <a:pt x="2412" y="2081"/>
                      <a:pt x="1763" y="2470"/>
                      <a:pt x="1345" y="2470"/>
                    </a:cubicBezTo>
                    <a:cubicBezTo>
                      <a:pt x="1330" y="2470"/>
                      <a:pt x="1316" y="2470"/>
                      <a:pt x="1301" y="2469"/>
                    </a:cubicBezTo>
                    <a:cubicBezTo>
                      <a:pt x="1201" y="2469"/>
                      <a:pt x="1135" y="2335"/>
                      <a:pt x="1135" y="2169"/>
                    </a:cubicBezTo>
                    <a:cubicBezTo>
                      <a:pt x="1135" y="2035"/>
                      <a:pt x="1135" y="1902"/>
                      <a:pt x="1135" y="1802"/>
                    </a:cubicBezTo>
                    <a:cubicBezTo>
                      <a:pt x="1268" y="1168"/>
                      <a:pt x="1468" y="568"/>
                      <a:pt x="1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4086425" y="3655550"/>
                <a:ext cx="273550" cy="159325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6373" extrusionOk="0">
                    <a:moveTo>
                      <a:pt x="10074" y="1"/>
                    </a:moveTo>
                    <a:cubicBezTo>
                      <a:pt x="10074" y="1"/>
                      <a:pt x="3203" y="2403"/>
                      <a:pt x="2669" y="2503"/>
                    </a:cubicBezTo>
                    <a:cubicBezTo>
                      <a:pt x="2665" y="2503"/>
                      <a:pt x="2660" y="2503"/>
                      <a:pt x="2656" y="2503"/>
                    </a:cubicBezTo>
                    <a:cubicBezTo>
                      <a:pt x="2385" y="2503"/>
                      <a:pt x="1422" y="1623"/>
                      <a:pt x="843" y="1623"/>
                    </a:cubicBezTo>
                    <a:cubicBezTo>
                      <a:pt x="805" y="1623"/>
                      <a:pt x="769" y="1627"/>
                      <a:pt x="734" y="1635"/>
                    </a:cubicBezTo>
                    <a:cubicBezTo>
                      <a:pt x="634" y="1669"/>
                      <a:pt x="567" y="1702"/>
                      <a:pt x="534" y="1769"/>
                    </a:cubicBezTo>
                    <a:cubicBezTo>
                      <a:pt x="0" y="2536"/>
                      <a:pt x="1335" y="6372"/>
                      <a:pt x="1835" y="6372"/>
                    </a:cubicBezTo>
                    <a:cubicBezTo>
                      <a:pt x="2369" y="6339"/>
                      <a:pt x="3036" y="4304"/>
                      <a:pt x="3403" y="4271"/>
                    </a:cubicBezTo>
                    <a:cubicBezTo>
                      <a:pt x="3770" y="4237"/>
                      <a:pt x="10508" y="3704"/>
                      <a:pt x="10908" y="3670"/>
                    </a:cubicBezTo>
                    <a:lnTo>
                      <a:pt x="10942" y="3670"/>
                    </a:lnTo>
                    <a:lnTo>
                      <a:pt x="100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4102275" y="3706425"/>
                <a:ext cx="2670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904" extrusionOk="0">
                    <a:moveTo>
                      <a:pt x="0" y="1"/>
                    </a:moveTo>
                    <a:lnTo>
                      <a:pt x="1068" y="3903"/>
                    </a:lnTo>
                    <a:cubicBezTo>
                      <a:pt x="1068" y="3903"/>
                      <a:pt x="934" y="1335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4086475" y="3699750"/>
                <a:ext cx="273500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4571" extrusionOk="0">
                    <a:moveTo>
                      <a:pt x="565" y="1"/>
                    </a:moveTo>
                    <a:cubicBezTo>
                      <a:pt x="1" y="765"/>
                      <a:pt x="1321" y="4571"/>
                      <a:pt x="1859" y="4571"/>
                    </a:cubicBezTo>
                    <a:cubicBezTo>
                      <a:pt x="1862" y="4571"/>
                      <a:pt x="1864" y="4571"/>
                      <a:pt x="1866" y="4571"/>
                    </a:cubicBezTo>
                    <a:cubicBezTo>
                      <a:pt x="2367" y="4571"/>
                      <a:pt x="3067" y="2536"/>
                      <a:pt x="3434" y="2503"/>
                    </a:cubicBezTo>
                    <a:cubicBezTo>
                      <a:pt x="3801" y="2469"/>
                      <a:pt x="10506" y="1936"/>
                      <a:pt x="10940" y="1902"/>
                    </a:cubicBezTo>
                    <a:cubicBezTo>
                      <a:pt x="10711" y="1902"/>
                      <a:pt x="8456" y="1880"/>
                      <a:pt x="6454" y="1880"/>
                    </a:cubicBezTo>
                    <a:cubicBezTo>
                      <a:pt x="4952" y="1880"/>
                      <a:pt x="3591" y="1893"/>
                      <a:pt x="3334" y="1936"/>
                    </a:cubicBezTo>
                    <a:cubicBezTo>
                      <a:pt x="2734" y="2069"/>
                      <a:pt x="2300" y="3070"/>
                      <a:pt x="1900" y="3236"/>
                    </a:cubicBezTo>
                    <a:cubicBezTo>
                      <a:pt x="1882" y="3254"/>
                      <a:pt x="1859" y="3263"/>
                      <a:pt x="1833" y="3263"/>
                    </a:cubicBezTo>
                    <a:cubicBezTo>
                      <a:pt x="1762" y="3263"/>
                      <a:pt x="1664" y="3201"/>
                      <a:pt x="1566" y="3103"/>
                    </a:cubicBezTo>
                    <a:cubicBezTo>
                      <a:pt x="1466" y="3036"/>
                      <a:pt x="1399" y="2936"/>
                      <a:pt x="1333" y="2836"/>
                    </a:cubicBezTo>
                    <a:cubicBezTo>
                      <a:pt x="832" y="2236"/>
                      <a:pt x="299" y="1002"/>
                      <a:pt x="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4291800" y="3863200"/>
                <a:ext cx="229125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9165" h="10385" extrusionOk="0">
                    <a:moveTo>
                      <a:pt x="5962" y="1"/>
                    </a:moveTo>
                    <a:cubicBezTo>
                      <a:pt x="5962" y="1"/>
                      <a:pt x="5495" y="935"/>
                      <a:pt x="4928" y="2102"/>
                    </a:cubicBezTo>
                    <a:lnTo>
                      <a:pt x="4928" y="2136"/>
                    </a:lnTo>
                    <a:cubicBezTo>
                      <a:pt x="3994" y="4070"/>
                      <a:pt x="2660" y="6772"/>
                      <a:pt x="2493" y="7006"/>
                    </a:cubicBezTo>
                    <a:cubicBezTo>
                      <a:pt x="2326" y="7239"/>
                      <a:pt x="792" y="7273"/>
                      <a:pt x="492" y="7773"/>
                    </a:cubicBezTo>
                    <a:cubicBezTo>
                      <a:pt x="0" y="8541"/>
                      <a:pt x="3611" y="10384"/>
                      <a:pt x="4471" y="10384"/>
                    </a:cubicBezTo>
                    <a:cubicBezTo>
                      <a:pt x="4545" y="10384"/>
                      <a:pt x="4599" y="10371"/>
                      <a:pt x="4628" y="10342"/>
                    </a:cubicBezTo>
                    <a:cubicBezTo>
                      <a:pt x="4728" y="10141"/>
                      <a:pt x="4761" y="9941"/>
                      <a:pt x="4695" y="9741"/>
                    </a:cubicBezTo>
                    <a:cubicBezTo>
                      <a:pt x="4561" y="9007"/>
                      <a:pt x="4094" y="7940"/>
                      <a:pt x="4261" y="7740"/>
                    </a:cubicBezTo>
                    <a:cubicBezTo>
                      <a:pt x="4494" y="7473"/>
                      <a:pt x="9164" y="2002"/>
                      <a:pt x="9164" y="2002"/>
                    </a:cubicBezTo>
                    <a:lnTo>
                      <a:pt x="5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4309075" y="4066675"/>
                <a:ext cx="876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2003" extrusionOk="0">
                    <a:moveTo>
                      <a:pt x="1" y="1"/>
                    </a:moveTo>
                    <a:lnTo>
                      <a:pt x="3503" y="2002"/>
                    </a:lnTo>
                    <a:cubicBezTo>
                      <a:pt x="3503" y="2002"/>
                      <a:pt x="1602" y="3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4291800" y="3916575"/>
                <a:ext cx="123225" cy="206250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8250" extrusionOk="0">
                    <a:moveTo>
                      <a:pt x="4928" y="1"/>
                    </a:moveTo>
                    <a:cubicBezTo>
                      <a:pt x="3961" y="1935"/>
                      <a:pt x="2660" y="4637"/>
                      <a:pt x="2493" y="4871"/>
                    </a:cubicBezTo>
                    <a:cubicBezTo>
                      <a:pt x="2293" y="5104"/>
                      <a:pt x="792" y="5138"/>
                      <a:pt x="492" y="5638"/>
                    </a:cubicBezTo>
                    <a:cubicBezTo>
                      <a:pt x="0" y="6406"/>
                      <a:pt x="3611" y="8249"/>
                      <a:pt x="4471" y="8249"/>
                    </a:cubicBezTo>
                    <a:cubicBezTo>
                      <a:pt x="4545" y="8249"/>
                      <a:pt x="4599" y="8236"/>
                      <a:pt x="4628" y="8207"/>
                    </a:cubicBezTo>
                    <a:cubicBezTo>
                      <a:pt x="4728" y="8006"/>
                      <a:pt x="4728" y="7806"/>
                      <a:pt x="4661" y="7606"/>
                    </a:cubicBezTo>
                    <a:lnTo>
                      <a:pt x="4661" y="7606"/>
                    </a:lnTo>
                    <a:cubicBezTo>
                      <a:pt x="4661" y="7740"/>
                      <a:pt x="4595" y="7840"/>
                      <a:pt x="4528" y="7940"/>
                    </a:cubicBezTo>
                    <a:cubicBezTo>
                      <a:pt x="4494" y="7973"/>
                      <a:pt x="4436" y="7990"/>
                      <a:pt x="4361" y="7990"/>
                    </a:cubicBezTo>
                    <a:cubicBezTo>
                      <a:pt x="4286" y="7990"/>
                      <a:pt x="4194" y="7973"/>
                      <a:pt x="4094" y="7940"/>
                    </a:cubicBezTo>
                    <a:cubicBezTo>
                      <a:pt x="4061" y="7906"/>
                      <a:pt x="3994" y="7906"/>
                      <a:pt x="3961" y="7873"/>
                    </a:cubicBezTo>
                    <a:cubicBezTo>
                      <a:pt x="3560" y="7706"/>
                      <a:pt x="3194" y="7506"/>
                      <a:pt x="2860" y="7239"/>
                    </a:cubicBezTo>
                    <a:cubicBezTo>
                      <a:pt x="2526" y="7039"/>
                      <a:pt x="2226" y="6772"/>
                      <a:pt x="1993" y="6472"/>
                    </a:cubicBezTo>
                    <a:cubicBezTo>
                      <a:pt x="1893" y="6405"/>
                      <a:pt x="1859" y="6305"/>
                      <a:pt x="1826" y="6205"/>
                    </a:cubicBezTo>
                    <a:cubicBezTo>
                      <a:pt x="1826" y="5738"/>
                      <a:pt x="2727" y="5505"/>
                      <a:pt x="3027" y="5271"/>
                    </a:cubicBezTo>
                    <a:cubicBezTo>
                      <a:pt x="3260" y="5104"/>
                      <a:pt x="4361" y="1935"/>
                      <a:pt x="4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1"/>
              <p:cNvSpPr/>
              <p:nvPr/>
            </p:nvSpPr>
            <p:spPr>
              <a:xfrm>
                <a:off x="4659325" y="3917425"/>
                <a:ext cx="159300" cy="26287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10515" extrusionOk="0">
                    <a:moveTo>
                      <a:pt x="3670" y="0"/>
                    </a:moveTo>
                    <a:lnTo>
                      <a:pt x="1" y="867"/>
                    </a:lnTo>
                    <a:cubicBezTo>
                      <a:pt x="1" y="867"/>
                      <a:pt x="234" y="1501"/>
                      <a:pt x="534" y="2402"/>
                    </a:cubicBezTo>
                    <a:cubicBezTo>
                      <a:pt x="1235" y="4470"/>
                      <a:pt x="2469" y="7939"/>
                      <a:pt x="2503" y="8239"/>
                    </a:cubicBezTo>
                    <a:cubicBezTo>
                      <a:pt x="2536" y="8539"/>
                      <a:pt x="1502" y="9640"/>
                      <a:pt x="1635" y="10207"/>
                    </a:cubicBezTo>
                    <a:cubicBezTo>
                      <a:pt x="1685" y="10426"/>
                      <a:pt x="1955" y="10515"/>
                      <a:pt x="2343" y="10515"/>
                    </a:cubicBezTo>
                    <a:cubicBezTo>
                      <a:pt x="3254" y="10515"/>
                      <a:pt x="4816" y="10028"/>
                      <a:pt x="5705" y="9607"/>
                    </a:cubicBezTo>
                    <a:cubicBezTo>
                      <a:pt x="6105" y="9407"/>
                      <a:pt x="6372" y="9207"/>
                      <a:pt x="6372" y="9073"/>
                    </a:cubicBezTo>
                    <a:cubicBezTo>
                      <a:pt x="6339" y="8573"/>
                      <a:pt x="4337" y="7872"/>
                      <a:pt x="4270" y="7505"/>
                    </a:cubicBezTo>
                    <a:lnTo>
                      <a:pt x="3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4710200" y="4149250"/>
                <a:ext cx="976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35" extrusionOk="0">
                    <a:moveTo>
                      <a:pt x="3903" y="0"/>
                    </a:moveTo>
                    <a:cubicBezTo>
                      <a:pt x="3903" y="0"/>
                      <a:pt x="1335" y="134"/>
                      <a:pt x="1" y="1034"/>
                    </a:cubicBezTo>
                    <a:lnTo>
                      <a:pt x="39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4672675" y="3977450"/>
                <a:ext cx="129275" cy="203025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8121" extrusionOk="0">
                    <a:moveTo>
                      <a:pt x="0" y="1"/>
                    </a:moveTo>
                    <a:cubicBezTo>
                      <a:pt x="701" y="2069"/>
                      <a:pt x="1935" y="5571"/>
                      <a:pt x="1969" y="5838"/>
                    </a:cubicBezTo>
                    <a:cubicBezTo>
                      <a:pt x="2002" y="6138"/>
                      <a:pt x="968" y="7239"/>
                      <a:pt x="1101" y="7806"/>
                    </a:cubicBezTo>
                    <a:cubicBezTo>
                      <a:pt x="1152" y="8030"/>
                      <a:pt x="1431" y="8120"/>
                      <a:pt x="1831" y="8120"/>
                    </a:cubicBezTo>
                    <a:cubicBezTo>
                      <a:pt x="2745" y="8120"/>
                      <a:pt x="4289" y="7647"/>
                      <a:pt x="5171" y="7206"/>
                    </a:cubicBezTo>
                    <a:lnTo>
                      <a:pt x="5171" y="7206"/>
                    </a:lnTo>
                    <a:cubicBezTo>
                      <a:pt x="4404" y="7406"/>
                      <a:pt x="3636" y="7506"/>
                      <a:pt x="2869" y="7573"/>
                    </a:cubicBezTo>
                    <a:cubicBezTo>
                      <a:pt x="2669" y="7573"/>
                      <a:pt x="2469" y="7573"/>
                      <a:pt x="2269" y="7539"/>
                    </a:cubicBezTo>
                    <a:cubicBezTo>
                      <a:pt x="2235" y="7506"/>
                      <a:pt x="2202" y="7506"/>
                      <a:pt x="2169" y="7473"/>
                    </a:cubicBezTo>
                    <a:cubicBezTo>
                      <a:pt x="1835" y="7206"/>
                      <a:pt x="2536" y="5938"/>
                      <a:pt x="2536" y="5738"/>
                    </a:cubicBezTo>
                    <a:cubicBezTo>
                      <a:pt x="2536" y="5571"/>
                      <a:pt x="868" y="190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4867825" y="3756475"/>
                <a:ext cx="26270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0508" h="8725" extrusionOk="0">
                    <a:moveTo>
                      <a:pt x="1968" y="0"/>
                    </a:moveTo>
                    <a:lnTo>
                      <a:pt x="0" y="3236"/>
                    </a:lnTo>
                    <a:cubicBezTo>
                      <a:pt x="0" y="3236"/>
                      <a:pt x="133" y="3302"/>
                      <a:pt x="367" y="3403"/>
                    </a:cubicBezTo>
                    <a:cubicBezTo>
                      <a:pt x="1801" y="4103"/>
                      <a:pt x="6638" y="6438"/>
                      <a:pt x="6972" y="6705"/>
                    </a:cubicBezTo>
                    <a:cubicBezTo>
                      <a:pt x="7205" y="6872"/>
                      <a:pt x="7305" y="8406"/>
                      <a:pt x="7739" y="8673"/>
                    </a:cubicBezTo>
                    <a:cubicBezTo>
                      <a:pt x="7793" y="8708"/>
                      <a:pt x="7852" y="8724"/>
                      <a:pt x="7913" y="8724"/>
                    </a:cubicBezTo>
                    <a:cubicBezTo>
                      <a:pt x="8382" y="8724"/>
                      <a:pt x="9043" y="7778"/>
                      <a:pt x="9574" y="6805"/>
                    </a:cubicBezTo>
                    <a:cubicBezTo>
                      <a:pt x="10107" y="5804"/>
                      <a:pt x="10508" y="4737"/>
                      <a:pt x="10307" y="4570"/>
                    </a:cubicBezTo>
                    <a:cubicBezTo>
                      <a:pt x="10240" y="4508"/>
                      <a:pt x="10131" y="4484"/>
                      <a:pt x="9994" y="4484"/>
                    </a:cubicBezTo>
                    <a:cubicBezTo>
                      <a:pt x="9407" y="4484"/>
                      <a:pt x="8314" y="4942"/>
                      <a:pt x="7865" y="4942"/>
                    </a:cubicBezTo>
                    <a:cubicBezTo>
                      <a:pt x="7794" y="4942"/>
                      <a:pt x="7740" y="4930"/>
                      <a:pt x="7706" y="4904"/>
                    </a:cubicBez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5071300" y="3880725"/>
                <a:ext cx="500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3" extrusionOk="0">
                    <a:moveTo>
                      <a:pt x="2002" y="0"/>
                    </a:moveTo>
                    <a:cubicBezTo>
                      <a:pt x="2001" y="1"/>
                      <a:pt x="267" y="1902"/>
                      <a:pt x="0" y="3503"/>
                    </a:cubicBez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1"/>
              <p:cNvSpPr/>
              <p:nvPr/>
            </p:nvSpPr>
            <p:spPr>
              <a:xfrm>
                <a:off x="4876975" y="3841525"/>
                <a:ext cx="230200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9208" h="532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35" y="701"/>
                      <a:pt x="6272" y="3036"/>
                      <a:pt x="6606" y="3303"/>
                    </a:cubicBezTo>
                    <a:cubicBezTo>
                      <a:pt x="6839" y="3470"/>
                      <a:pt x="6939" y="5004"/>
                      <a:pt x="7373" y="5271"/>
                    </a:cubicBezTo>
                    <a:cubicBezTo>
                      <a:pt x="7427" y="5306"/>
                      <a:pt x="7486" y="5322"/>
                      <a:pt x="7547" y="5322"/>
                    </a:cubicBezTo>
                    <a:cubicBezTo>
                      <a:pt x="8016" y="5322"/>
                      <a:pt x="8677" y="4376"/>
                      <a:pt x="9208" y="3403"/>
                    </a:cubicBezTo>
                    <a:lnTo>
                      <a:pt x="9208" y="3403"/>
                    </a:lnTo>
                    <a:cubicBezTo>
                      <a:pt x="8907" y="3737"/>
                      <a:pt x="8574" y="4037"/>
                      <a:pt x="8207" y="4304"/>
                    </a:cubicBezTo>
                    <a:cubicBezTo>
                      <a:pt x="8140" y="4337"/>
                      <a:pt x="8040" y="4404"/>
                      <a:pt x="7940" y="4404"/>
                    </a:cubicBezTo>
                    <a:cubicBezTo>
                      <a:pt x="7935" y="4404"/>
                      <a:pt x="7930" y="4404"/>
                      <a:pt x="7925" y="4404"/>
                    </a:cubicBezTo>
                    <a:cubicBezTo>
                      <a:pt x="7535" y="4404"/>
                      <a:pt x="7338" y="3099"/>
                      <a:pt x="7206" y="2769"/>
                    </a:cubicBezTo>
                    <a:cubicBezTo>
                      <a:pt x="7106" y="2469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4921175" y="3459575"/>
                <a:ext cx="2793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11173" h="6339" extrusionOk="0">
                    <a:moveTo>
                      <a:pt x="9113" y="1"/>
                    </a:moveTo>
                    <a:cubicBezTo>
                      <a:pt x="9111" y="1"/>
                      <a:pt x="9109" y="1"/>
                      <a:pt x="9107" y="1"/>
                    </a:cubicBezTo>
                    <a:cubicBezTo>
                      <a:pt x="8574" y="34"/>
                      <a:pt x="7907" y="2036"/>
                      <a:pt x="7540" y="2069"/>
                    </a:cubicBezTo>
                    <a:cubicBezTo>
                      <a:pt x="7273" y="2102"/>
                      <a:pt x="3704" y="2403"/>
                      <a:pt x="1569" y="2536"/>
                    </a:cubicBezTo>
                    <a:lnTo>
                      <a:pt x="1" y="2669"/>
                    </a:lnTo>
                    <a:lnTo>
                      <a:pt x="868" y="6339"/>
                    </a:lnTo>
                    <a:cubicBezTo>
                      <a:pt x="868" y="6339"/>
                      <a:pt x="7773" y="3937"/>
                      <a:pt x="8273" y="3837"/>
                    </a:cubicBezTo>
                    <a:cubicBezTo>
                      <a:pt x="8407" y="3837"/>
                      <a:pt x="8674" y="4004"/>
                      <a:pt x="9074" y="4271"/>
                    </a:cubicBezTo>
                    <a:cubicBezTo>
                      <a:pt x="9415" y="4498"/>
                      <a:pt x="9781" y="4726"/>
                      <a:pt x="10088" y="4726"/>
                    </a:cubicBezTo>
                    <a:cubicBezTo>
                      <a:pt x="10141" y="4726"/>
                      <a:pt x="10192" y="4719"/>
                      <a:pt x="10242" y="4704"/>
                    </a:cubicBezTo>
                    <a:cubicBezTo>
                      <a:pt x="11172" y="4505"/>
                      <a:pt x="9652" y="1"/>
                      <a:pt x="91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5153025" y="3469600"/>
                <a:ext cx="26700" cy="975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903" extrusionOk="0">
                    <a:moveTo>
                      <a:pt x="0" y="0"/>
                    </a:moveTo>
                    <a:cubicBezTo>
                      <a:pt x="0" y="1"/>
                      <a:pt x="134" y="2569"/>
                      <a:pt x="1068" y="39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4960375" y="3458750"/>
                <a:ext cx="240125" cy="118975"/>
              </a:xfrm>
              <a:custGeom>
                <a:avLst/>
                <a:gdLst/>
                <a:ahLst/>
                <a:cxnLst/>
                <a:rect l="l" t="t" r="r" b="b"/>
                <a:pathLst>
                  <a:path w="9605" h="4759" extrusionOk="0">
                    <a:moveTo>
                      <a:pt x="7545" y="0"/>
                    </a:moveTo>
                    <a:cubicBezTo>
                      <a:pt x="7543" y="0"/>
                      <a:pt x="7541" y="0"/>
                      <a:pt x="7539" y="1"/>
                    </a:cubicBezTo>
                    <a:cubicBezTo>
                      <a:pt x="7006" y="34"/>
                      <a:pt x="6305" y="2069"/>
                      <a:pt x="5938" y="2102"/>
                    </a:cubicBezTo>
                    <a:cubicBezTo>
                      <a:pt x="5705" y="2102"/>
                      <a:pt x="2136" y="2402"/>
                      <a:pt x="1" y="2569"/>
                    </a:cubicBezTo>
                    <a:cubicBezTo>
                      <a:pt x="1696" y="2629"/>
                      <a:pt x="4586" y="2741"/>
                      <a:pt x="5546" y="2741"/>
                    </a:cubicBezTo>
                    <a:cubicBezTo>
                      <a:pt x="5663" y="2741"/>
                      <a:pt x="5751" y="2739"/>
                      <a:pt x="5805" y="2736"/>
                    </a:cubicBezTo>
                    <a:cubicBezTo>
                      <a:pt x="6505" y="2669"/>
                      <a:pt x="7106" y="1502"/>
                      <a:pt x="7573" y="1368"/>
                    </a:cubicBezTo>
                    <a:cubicBezTo>
                      <a:pt x="7639" y="1368"/>
                      <a:pt x="7740" y="1402"/>
                      <a:pt x="7840" y="1502"/>
                    </a:cubicBezTo>
                    <a:cubicBezTo>
                      <a:pt x="7940" y="1668"/>
                      <a:pt x="8040" y="1835"/>
                      <a:pt x="8140" y="2002"/>
                    </a:cubicBezTo>
                    <a:cubicBezTo>
                      <a:pt x="8407" y="2536"/>
                      <a:pt x="8573" y="3136"/>
                      <a:pt x="8607" y="3737"/>
                    </a:cubicBezTo>
                    <a:cubicBezTo>
                      <a:pt x="8607" y="3803"/>
                      <a:pt x="8573" y="3903"/>
                      <a:pt x="8540" y="3970"/>
                    </a:cubicBezTo>
                    <a:cubicBezTo>
                      <a:pt x="8507" y="4037"/>
                      <a:pt x="8473" y="4103"/>
                      <a:pt x="8407" y="4137"/>
                    </a:cubicBezTo>
                    <a:cubicBezTo>
                      <a:pt x="8106" y="4204"/>
                      <a:pt x="7806" y="4270"/>
                      <a:pt x="7506" y="4304"/>
                    </a:cubicBezTo>
                    <a:cubicBezTo>
                      <a:pt x="7847" y="4531"/>
                      <a:pt x="8213" y="4759"/>
                      <a:pt x="8520" y="4759"/>
                    </a:cubicBezTo>
                    <a:cubicBezTo>
                      <a:pt x="8573" y="4759"/>
                      <a:pt x="8624" y="4752"/>
                      <a:pt x="8674" y="4737"/>
                    </a:cubicBezTo>
                    <a:cubicBezTo>
                      <a:pt x="9604" y="4538"/>
                      <a:pt x="8084" y="0"/>
                      <a:pt x="7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4761075" y="3150700"/>
                <a:ext cx="223525" cy="25887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10355" extrusionOk="0">
                    <a:moveTo>
                      <a:pt x="4694" y="0"/>
                    </a:moveTo>
                    <a:cubicBezTo>
                      <a:pt x="4618" y="0"/>
                      <a:pt x="4564" y="15"/>
                      <a:pt x="4537" y="47"/>
                    </a:cubicBezTo>
                    <a:cubicBezTo>
                      <a:pt x="4170" y="447"/>
                      <a:pt x="5104" y="2349"/>
                      <a:pt x="4870" y="2649"/>
                    </a:cubicBezTo>
                    <a:lnTo>
                      <a:pt x="467" y="7819"/>
                    </a:lnTo>
                    <a:cubicBezTo>
                      <a:pt x="167" y="8153"/>
                      <a:pt x="0" y="8386"/>
                      <a:pt x="0" y="8386"/>
                    </a:cubicBezTo>
                    <a:lnTo>
                      <a:pt x="3203" y="10354"/>
                    </a:lnTo>
                    <a:cubicBezTo>
                      <a:pt x="3203" y="10354"/>
                      <a:pt x="6372" y="3783"/>
                      <a:pt x="6672" y="3383"/>
                    </a:cubicBezTo>
                    <a:cubicBezTo>
                      <a:pt x="6839" y="3149"/>
                      <a:pt x="8373" y="3116"/>
                      <a:pt x="8673" y="2616"/>
                    </a:cubicBezTo>
                    <a:cubicBezTo>
                      <a:pt x="8940" y="2182"/>
                      <a:pt x="8039" y="1515"/>
                      <a:pt x="7005" y="914"/>
                    </a:cubicBezTo>
                    <a:cubicBezTo>
                      <a:pt x="6109" y="410"/>
                      <a:pt x="5095" y="0"/>
                      <a:pt x="46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1"/>
              <p:cNvSpPr/>
              <p:nvPr/>
            </p:nvSpPr>
            <p:spPr>
              <a:xfrm>
                <a:off x="4885325" y="3156025"/>
                <a:ext cx="8675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036" extrusionOk="0">
                    <a:moveTo>
                      <a:pt x="1" y="1"/>
                    </a:moveTo>
                    <a:cubicBezTo>
                      <a:pt x="1" y="1"/>
                      <a:pt x="1902" y="1735"/>
                      <a:pt x="3470" y="203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>
                <a:off x="4772750" y="3150700"/>
                <a:ext cx="163475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7820" extrusionOk="0">
                    <a:moveTo>
                      <a:pt x="4239" y="0"/>
                    </a:moveTo>
                    <a:cubicBezTo>
                      <a:pt x="4160" y="0"/>
                      <a:pt x="4102" y="15"/>
                      <a:pt x="4070" y="47"/>
                    </a:cubicBezTo>
                    <a:cubicBezTo>
                      <a:pt x="3703" y="447"/>
                      <a:pt x="4637" y="2349"/>
                      <a:pt x="4403" y="2616"/>
                    </a:cubicBezTo>
                    <a:lnTo>
                      <a:pt x="0" y="7819"/>
                    </a:lnTo>
                    <a:cubicBezTo>
                      <a:pt x="200" y="7653"/>
                      <a:pt x="5071" y="3349"/>
                      <a:pt x="5271" y="2983"/>
                    </a:cubicBezTo>
                    <a:cubicBezTo>
                      <a:pt x="5438" y="2616"/>
                      <a:pt x="4870" y="1715"/>
                      <a:pt x="4837" y="1148"/>
                    </a:cubicBezTo>
                    <a:cubicBezTo>
                      <a:pt x="4837" y="948"/>
                      <a:pt x="4971" y="814"/>
                      <a:pt x="5171" y="781"/>
                    </a:cubicBezTo>
                    <a:cubicBezTo>
                      <a:pt x="5237" y="748"/>
                      <a:pt x="5304" y="748"/>
                      <a:pt x="5404" y="748"/>
                    </a:cubicBezTo>
                    <a:cubicBezTo>
                      <a:pt x="5771" y="748"/>
                      <a:pt x="6171" y="781"/>
                      <a:pt x="6538" y="914"/>
                    </a:cubicBezTo>
                    <a:cubicBezTo>
                      <a:pt x="5642" y="410"/>
                      <a:pt x="4652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>
                <a:off x="4469200" y="3852475"/>
                <a:ext cx="60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596" extrusionOk="0">
                    <a:moveTo>
                      <a:pt x="812" y="1"/>
                    </a:moveTo>
                    <a:cubicBezTo>
                      <a:pt x="500" y="1"/>
                      <a:pt x="246" y="113"/>
                      <a:pt x="167" y="330"/>
                    </a:cubicBezTo>
                    <a:cubicBezTo>
                      <a:pt x="0" y="663"/>
                      <a:pt x="334" y="1164"/>
                      <a:pt x="934" y="1431"/>
                    </a:cubicBezTo>
                    <a:cubicBezTo>
                      <a:pt x="1171" y="1542"/>
                      <a:pt x="1414" y="1595"/>
                      <a:pt x="1628" y="1595"/>
                    </a:cubicBezTo>
                    <a:cubicBezTo>
                      <a:pt x="1927" y="1595"/>
                      <a:pt x="2171" y="1491"/>
                      <a:pt x="2269" y="1297"/>
                    </a:cubicBezTo>
                    <a:cubicBezTo>
                      <a:pt x="2435" y="964"/>
                      <a:pt x="2102" y="430"/>
                      <a:pt x="1501" y="163"/>
                    </a:cubicBezTo>
                    <a:cubicBezTo>
                      <a:pt x="1270" y="54"/>
                      <a:pt x="1027" y="1"/>
                      <a:pt x="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4431325" y="3836150"/>
                <a:ext cx="8877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3551" h="3429" extrusionOk="0">
                    <a:moveTo>
                      <a:pt x="1854" y="1"/>
                    </a:moveTo>
                    <a:cubicBezTo>
                      <a:pt x="934" y="1"/>
                      <a:pt x="0" y="432"/>
                      <a:pt x="181" y="1516"/>
                    </a:cubicBezTo>
                    <a:cubicBezTo>
                      <a:pt x="366" y="2844"/>
                      <a:pt x="1895" y="3429"/>
                      <a:pt x="3101" y="3429"/>
                    </a:cubicBezTo>
                    <a:cubicBezTo>
                      <a:pt x="3197" y="3429"/>
                      <a:pt x="3292" y="3425"/>
                      <a:pt x="3383" y="3418"/>
                    </a:cubicBezTo>
                    <a:cubicBezTo>
                      <a:pt x="3517" y="3418"/>
                      <a:pt x="3550" y="3218"/>
                      <a:pt x="3417" y="3218"/>
                    </a:cubicBezTo>
                    <a:cubicBezTo>
                      <a:pt x="2549" y="3118"/>
                      <a:pt x="1715" y="2717"/>
                      <a:pt x="1115" y="2117"/>
                    </a:cubicBezTo>
                    <a:cubicBezTo>
                      <a:pt x="715" y="1783"/>
                      <a:pt x="548" y="1216"/>
                      <a:pt x="715" y="749"/>
                    </a:cubicBezTo>
                    <a:cubicBezTo>
                      <a:pt x="982" y="115"/>
                      <a:pt x="1549" y="149"/>
                      <a:pt x="2149" y="82"/>
                    </a:cubicBezTo>
                    <a:cubicBezTo>
                      <a:pt x="2149" y="82"/>
                      <a:pt x="2182" y="49"/>
                      <a:pt x="2149" y="15"/>
                    </a:cubicBezTo>
                    <a:cubicBezTo>
                      <a:pt x="2052" y="6"/>
                      <a:pt x="1953" y="1"/>
                      <a:pt x="1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4503375" y="3369425"/>
                <a:ext cx="8010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465" extrusionOk="0">
                    <a:moveTo>
                      <a:pt x="1982" y="0"/>
                    </a:moveTo>
                    <a:cubicBezTo>
                      <a:pt x="1830" y="0"/>
                      <a:pt x="1668" y="12"/>
                      <a:pt x="1502" y="38"/>
                    </a:cubicBezTo>
                    <a:cubicBezTo>
                      <a:pt x="635" y="171"/>
                      <a:pt x="1" y="571"/>
                      <a:pt x="34" y="938"/>
                    </a:cubicBezTo>
                    <a:cubicBezTo>
                      <a:pt x="90" y="1270"/>
                      <a:pt x="603" y="1464"/>
                      <a:pt x="1251" y="1464"/>
                    </a:cubicBezTo>
                    <a:cubicBezTo>
                      <a:pt x="1386" y="1464"/>
                      <a:pt x="1526" y="1456"/>
                      <a:pt x="1669" y="1439"/>
                    </a:cubicBezTo>
                    <a:cubicBezTo>
                      <a:pt x="2536" y="1305"/>
                      <a:pt x="3203" y="905"/>
                      <a:pt x="3137" y="538"/>
                    </a:cubicBezTo>
                    <a:cubicBezTo>
                      <a:pt x="3110" y="215"/>
                      <a:pt x="2625" y="0"/>
                      <a:pt x="19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4460850" y="3350350"/>
                <a:ext cx="801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3170" extrusionOk="0">
                    <a:moveTo>
                      <a:pt x="3170" y="0"/>
                    </a:moveTo>
                    <a:cubicBezTo>
                      <a:pt x="2169" y="33"/>
                      <a:pt x="735" y="500"/>
                      <a:pt x="401" y="1568"/>
                    </a:cubicBezTo>
                    <a:cubicBezTo>
                      <a:pt x="1" y="2902"/>
                      <a:pt x="1669" y="3169"/>
                      <a:pt x="2603" y="3169"/>
                    </a:cubicBezTo>
                    <a:cubicBezTo>
                      <a:pt x="2703" y="3169"/>
                      <a:pt x="2703" y="3036"/>
                      <a:pt x="2603" y="3002"/>
                    </a:cubicBezTo>
                    <a:cubicBezTo>
                      <a:pt x="2169" y="2936"/>
                      <a:pt x="1702" y="2802"/>
                      <a:pt x="1335" y="2602"/>
                    </a:cubicBezTo>
                    <a:cubicBezTo>
                      <a:pt x="835" y="2302"/>
                      <a:pt x="735" y="1635"/>
                      <a:pt x="1068" y="1201"/>
                    </a:cubicBezTo>
                    <a:cubicBezTo>
                      <a:pt x="1502" y="500"/>
                      <a:pt x="2369" y="200"/>
                      <a:pt x="3170" y="67"/>
                    </a:cubicBezTo>
                    <a:cubicBezTo>
                      <a:pt x="3203" y="67"/>
                      <a:pt x="3203" y="0"/>
                      <a:pt x="3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4824450" y="3486200"/>
                <a:ext cx="5922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405" extrusionOk="0">
                    <a:moveTo>
                      <a:pt x="1105" y="1"/>
                    </a:moveTo>
                    <a:cubicBezTo>
                      <a:pt x="515" y="1"/>
                      <a:pt x="32" y="291"/>
                      <a:pt x="0" y="670"/>
                    </a:cubicBezTo>
                    <a:cubicBezTo>
                      <a:pt x="0" y="1071"/>
                      <a:pt x="534" y="1371"/>
                      <a:pt x="1168" y="1404"/>
                    </a:cubicBezTo>
                    <a:cubicBezTo>
                      <a:pt x="1802" y="1404"/>
                      <a:pt x="2335" y="1104"/>
                      <a:pt x="2335" y="737"/>
                    </a:cubicBezTo>
                    <a:cubicBezTo>
                      <a:pt x="2369" y="337"/>
                      <a:pt x="1835" y="3"/>
                      <a:pt x="1201" y="3"/>
                    </a:cubicBezTo>
                    <a:cubicBezTo>
                      <a:pt x="1169" y="2"/>
                      <a:pt x="1137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4782750" y="3473750"/>
                <a:ext cx="70075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005" extrusionOk="0">
                    <a:moveTo>
                      <a:pt x="2202" y="1"/>
                    </a:moveTo>
                    <a:cubicBezTo>
                      <a:pt x="1368" y="68"/>
                      <a:pt x="67" y="601"/>
                      <a:pt x="267" y="1635"/>
                    </a:cubicBezTo>
                    <a:cubicBezTo>
                      <a:pt x="411" y="2555"/>
                      <a:pt x="1471" y="3004"/>
                      <a:pt x="2338" y="3004"/>
                    </a:cubicBezTo>
                    <a:cubicBezTo>
                      <a:pt x="2477" y="3004"/>
                      <a:pt x="2611" y="2993"/>
                      <a:pt x="2736" y="2970"/>
                    </a:cubicBezTo>
                    <a:cubicBezTo>
                      <a:pt x="2803" y="2936"/>
                      <a:pt x="2803" y="2803"/>
                      <a:pt x="2736" y="2770"/>
                    </a:cubicBezTo>
                    <a:cubicBezTo>
                      <a:pt x="2135" y="2536"/>
                      <a:pt x="1402" y="2369"/>
                      <a:pt x="935" y="1869"/>
                    </a:cubicBezTo>
                    <a:cubicBezTo>
                      <a:pt x="1" y="902"/>
                      <a:pt x="1435" y="301"/>
                      <a:pt x="2202" y="68"/>
                    </a:cubicBezTo>
                    <a:cubicBezTo>
                      <a:pt x="2236" y="68"/>
                      <a:pt x="2236" y="1"/>
                      <a:pt x="2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4370800" y="3761400"/>
                <a:ext cx="4672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108" extrusionOk="0">
                    <a:moveTo>
                      <a:pt x="867" y="0"/>
                    </a:moveTo>
                    <a:cubicBezTo>
                      <a:pt x="384" y="0"/>
                      <a:pt x="34" y="223"/>
                      <a:pt x="34" y="504"/>
                    </a:cubicBezTo>
                    <a:cubicBezTo>
                      <a:pt x="0" y="804"/>
                      <a:pt x="400" y="1071"/>
                      <a:pt x="901" y="1104"/>
                    </a:cubicBezTo>
                    <a:cubicBezTo>
                      <a:pt x="935" y="1106"/>
                      <a:pt x="969" y="1107"/>
                      <a:pt x="1002" y="1107"/>
                    </a:cubicBezTo>
                    <a:cubicBezTo>
                      <a:pt x="1484" y="1107"/>
                      <a:pt x="1835" y="885"/>
                      <a:pt x="1835" y="604"/>
                    </a:cubicBezTo>
                    <a:cubicBezTo>
                      <a:pt x="1868" y="303"/>
                      <a:pt x="1468" y="37"/>
                      <a:pt x="968" y="3"/>
                    </a:cubicBezTo>
                    <a:cubicBezTo>
                      <a:pt x="933" y="1"/>
                      <a:pt x="900" y="0"/>
                      <a:pt x="8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4339100" y="3751450"/>
                <a:ext cx="5507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354" extrusionOk="0">
                    <a:moveTo>
                      <a:pt x="1735" y="1"/>
                    </a:moveTo>
                    <a:cubicBezTo>
                      <a:pt x="1068" y="68"/>
                      <a:pt x="67" y="435"/>
                      <a:pt x="201" y="1269"/>
                    </a:cubicBezTo>
                    <a:cubicBezTo>
                      <a:pt x="319" y="2007"/>
                      <a:pt x="1170" y="2353"/>
                      <a:pt x="1826" y="2353"/>
                    </a:cubicBezTo>
                    <a:cubicBezTo>
                      <a:pt x="1911" y="2353"/>
                      <a:pt x="1992" y="2347"/>
                      <a:pt x="2069" y="2336"/>
                    </a:cubicBezTo>
                    <a:cubicBezTo>
                      <a:pt x="2169" y="2336"/>
                      <a:pt x="2202" y="2169"/>
                      <a:pt x="2069" y="2169"/>
                    </a:cubicBezTo>
                    <a:cubicBezTo>
                      <a:pt x="1602" y="1969"/>
                      <a:pt x="1035" y="1836"/>
                      <a:pt x="701" y="1435"/>
                    </a:cubicBezTo>
                    <a:cubicBezTo>
                      <a:pt x="1" y="668"/>
                      <a:pt x="1101" y="234"/>
                      <a:pt x="1735" y="68"/>
                    </a:cubicBezTo>
                    <a:cubicBezTo>
                      <a:pt x="1769" y="68"/>
                      <a:pt x="1769" y="1"/>
                      <a:pt x="1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4884500" y="3769775"/>
                <a:ext cx="75075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1802" extrusionOk="0">
                    <a:moveTo>
                      <a:pt x="1741" y="1"/>
                    </a:moveTo>
                    <a:cubicBezTo>
                      <a:pt x="1610" y="1"/>
                      <a:pt x="1474" y="12"/>
                      <a:pt x="1334" y="35"/>
                    </a:cubicBezTo>
                    <a:cubicBezTo>
                      <a:pt x="567" y="169"/>
                      <a:pt x="0" y="669"/>
                      <a:pt x="67" y="1136"/>
                    </a:cubicBezTo>
                    <a:cubicBezTo>
                      <a:pt x="123" y="1527"/>
                      <a:pt x="647" y="1802"/>
                      <a:pt x="1267" y="1802"/>
                    </a:cubicBezTo>
                    <a:cubicBezTo>
                      <a:pt x="1387" y="1802"/>
                      <a:pt x="1510" y="1791"/>
                      <a:pt x="1635" y="1770"/>
                    </a:cubicBezTo>
                    <a:cubicBezTo>
                      <a:pt x="2435" y="1603"/>
                      <a:pt x="3002" y="1103"/>
                      <a:pt x="2936" y="636"/>
                    </a:cubicBezTo>
                    <a:cubicBezTo>
                      <a:pt x="2853" y="250"/>
                      <a:pt x="2361" y="1"/>
                      <a:pt x="1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4841125" y="3765400"/>
                <a:ext cx="917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255" extrusionOk="0">
                    <a:moveTo>
                      <a:pt x="1818" y="1"/>
                    </a:moveTo>
                    <a:cubicBezTo>
                      <a:pt x="1814" y="1"/>
                      <a:pt x="1809" y="3"/>
                      <a:pt x="1802" y="10"/>
                    </a:cubicBezTo>
                    <a:cubicBezTo>
                      <a:pt x="1068" y="544"/>
                      <a:pt x="1" y="1478"/>
                      <a:pt x="768" y="2512"/>
                    </a:cubicBezTo>
                    <a:cubicBezTo>
                      <a:pt x="1196" y="3002"/>
                      <a:pt x="1812" y="3254"/>
                      <a:pt x="2432" y="3254"/>
                    </a:cubicBezTo>
                    <a:cubicBezTo>
                      <a:pt x="2825" y="3254"/>
                      <a:pt x="3220" y="3153"/>
                      <a:pt x="3570" y="2945"/>
                    </a:cubicBezTo>
                    <a:cubicBezTo>
                      <a:pt x="3670" y="2879"/>
                      <a:pt x="3603" y="2779"/>
                      <a:pt x="3536" y="2779"/>
                    </a:cubicBezTo>
                    <a:cubicBezTo>
                      <a:pt x="3332" y="2808"/>
                      <a:pt x="3128" y="2823"/>
                      <a:pt x="2926" y="2823"/>
                    </a:cubicBezTo>
                    <a:cubicBezTo>
                      <a:pt x="2433" y="2823"/>
                      <a:pt x="1951" y="2734"/>
                      <a:pt x="1502" y="2545"/>
                    </a:cubicBezTo>
                    <a:cubicBezTo>
                      <a:pt x="267" y="1911"/>
                      <a:pt x="1135" y="677"/>
                      <a:pt x="1835" y="43"/>
                    </a:cubicBezTo>
                    <a:cubicBezTo>
                      <a:pt x="1835" y="43"/>
                      <a:pt x="1835" y="1"/>
                      <a:pt x="1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1F99407B-D9C9-8058-BE5B-059120CA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88" y="347870"/>
            <a:ext cx="3637722" cy="6544917"/>
          </a:xfrm>
          <a:prstGeom prst="rect">
            <a:avLst/>
          </a:prstGeom>
        </p:spPr>
      </p:pic>
      <p:sp>
        <p:nvSpPr>
          <p:cNvPr id="96" name="Google Shape;4859;p54">
            <a:extLst>
              <a:ext uri="{FF2B5EF4-FFF2-40B4-BE49-F238E27FC236}">
                <a16:creationId xmlns:a16="http://schemas.microsoft.com/office/drawing/2014/main" id="{1EF8366B-ED11-A21F-2299-E8A9A2D0A2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3"/>
                </a:solidFill>
              </a:rPr>
              <a:t>Thanks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97" name="Google Shape;4873;p54">
            <a:extLst>
              <a:ext uri="{FF2B5EF4-FFF2-40B4-BE49-F238E27FC236}">
                <a16:creationId xmlns:a16="http://schemas.microsoft.com/office/drawing/2014/main" id="{6E6F5FE4-1C3F-DE9E-F7F1-EA7488E58798}"/>
              </a:ext>
            </a:extLst>
          </p:cNvPr>
          <p:cNvSpPr txBox="1">
            <a:spLocks/>
          </p:cNvSpPr>
          <p:nvPr/>
        </p:nvSpPr>
        <p:spPr>
          <a:xfrm>
            <a:off x="713350" y="1453700"/>
            <a:ext cx="3623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/>
              <a:t>Do you have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4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9"/>
          <p:cNvSpPr txBox="1">
            <a:spLocks noGrp="1"/>
          </p:cNvSpPr>
          <p:nvPr>
            <p:ph type="body" idx="1"/>
          </p:nvPr>
        </p:nvSpPr>
        <p:spPr>
          <a:xfrm>
            <a:off x="646989" y="551915"/>
            <a:ext cx="7717500" cy="1170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SARS-CoV-2 which has caused the covid-19 has many variants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Alpha, beta, gamma, delta and omicron, the main purpose of this study is to compare between the following two: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A6461-06EB-D3B4-BD40-2C7267A02175}"/>
              </a:ext>
            </a:extLst>
          </p:cNvPr>
          <p:cNvSpPr txBox="1"/>
          <p:nvPr/>
        </p:nvSpPr>
        <p:spPr>
          <a:xfrm>
            <a:off x="1224336" y="3803373"/>
            <a:ext cx="222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Omicron Variant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AC085-A5FD-A117-840D-F8AC3E111F01}"/>
              </a:ext>
            </a:extLst>
          </p:cNvPr>
          <p:cNvSpPr txBox="1"/>
          <p:nvPr/>
        </p:nvSpPr>
        <p:spPr>
          <a:xfrm>
            <a:off x="5436265" y="3876738"/>
            <a:ext cx="17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Variant</a:t>
            </a:r>
          </a:p>
        </p:txBody>
      </p:sp>
      <p:grpSp>
        <p:nvGrpSpPr>
          <p:cNvPr id="8" name="Google Shape;2417;p39">
            <a:extLst>
              <a:ext uri="{FF2B5EF4-FFF2-40B4-BE49-F238E27FC236}">
                <a16:creationId xmlns:a16="http://schemas.microsoft.com/office/drawing/2014/main" id="{1222D1FC-9EED-42D5-D0E8-546601A34EE1}"/>
              </a:ext>
            </a:extLst>
          </p:cNvPr>
          <p:cNvGrpSpPr/>
          <p:nvPr/>
        </p:nvGrpSpPr>
        <p:grpSpPr>
          <a:xfrm>
            <a:off x="1679125" y="2258890"/>
            <a:ext cx="1643270" cy="1305479"/>
            <a:chOff x="695022" y="3645728"/>
            <a:chExt cx="810985" cy="614738"/>
          </a:xfrm>
        </p:grpSpPr>
        <p:sp>
          <p:nvSpPr>
            <p:cNvPr id="689" name="Google Shape;2423;p39">
              <a:extLst>
                <a:ext uri="{FF2B5EF4-FFF2-40B4-BE49-F238E27FC236}">
                  <a16:creationId xmlns:a16="http://schemas.microsoft.com/office/drawing/2014/main" id="{6A80E4D0-E79F-6E8B-60B6-1BF8FE6747A7}"/>
                </a:ext>
              </a:extLst>
            </p:cNvPr>
            <p:cNvSpPr/>
            <p:nvPr/>
          </p:nvSpPr>
          <p:spPr>
            <a:xfrm rot="896458">
              <a:off x="1146165" y="3645728"/>
              <a:ext cx="359842" cy="383225"/>
            </a:xfrm>
            <a:custGeom>
              <a:avLst/>
              <a:gdLst/>
              <a:ahLst/>
              <a:cxnLst/>
              <a:rect l="l" t="t" r="r" b="b"/>
              <a:pathLst>
                <a:path w="21894" h="24146" extrusionOk="0">
                  <a:moveTo>
                    <a:pt x="1360" y="0"/>
                  </a:moveTo>
                  <a:cubicBezTo>
                    <a:pt x="652" y="0"/>
                    <a:pt x="0" y="1010"/>
                    <a:pt x="628" y="1754"/>
                  </a:cubicBezTo>
                  <a:lnTo>
                    <a:pt x="19868" y="23821"/>
                  </a:lnTo>
                  <a:cubicBezTo>
                    <a:pt x="20069" y="24050"/>
                    <a:pt x="20298" y="24146"/>
                    <a:pt x="20520" y="24146"/>
                  </a:cubicBezTo>
                  <a:cubicBezTo>
                    <a:pt x="21242" y="24146"/>
                    <a:pt x="21894" y="23136"/>
                    <a:pt x="21267" y="22392"/>
                  </a:cubicBezTo>
                  <a:lnTo>
                    <a:pt x="1996" y="325"/>
                  </a:lnTo>
                  <a:cubicBezTo>
                    <a:pt x="1802" y="96"/>
                    <a:pt x="1579" y="0"/>
                    <a:pt x="1360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30;p39">
              <a:extLst>
                <a:ext uri="{FF2B5EF4-FFF2-40B4-BE49-F238E27FC236}">
                  <a16:creationId xmlns:a16="http://schemas.microsoft.com/office/drawing/2014/main" id="{018E2A4C-EB86-A8EC-DC2B-13C99DC8A572}"/>
                </a:ext>
              </a:extLst>
            </p:cNvPr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31;p39">
              <a:extLst>
                <a:ext uri="{FF2B5EF4-FFF2-40B4-BE49-F238E27FC236}">
                  <a16:creationId xmlns:a16="http://schemas.microsoft.com/office/drawing/2014/main" id="{629101CB-3D1F-89BE-46C4-CBB6EDE2DF6E}"/>
                </a:ext>
              </a:extLst>
            </p:cNvPr>
            <p:cNvSpPr/>
            <p:nvPr/>
          </p:nvSpPr>
          <p:spPr>
            <a:xfrm rot="1807160">
              <a:off x="971272" y="4195173"/>
              <a:ext cx="11969" cy="24332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2;p39">
              <a:extLst>
                <a:ext uri="{FF2B5EF4-FFF2-40B4-BE49-F238E27FC236}">
                  <a16:creationId xmlns:a16="http://schemas.microsoft.com/office/drawing/2014/main" id="{2DD722C5-8BDD-0A2B-ED36-F86DF9335AE9}"/>
                </a:ext>
              </a:extLst>
            </p:cNvPr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33;p39">
              <a:extLst>
                <a:ext uri="{FF2B5EF4-FFF2-40B4-BE49-F238E27FC236}">
                  <a16:creationId xmlns:a16="http://schemas.microsoft.com/office/drawing/2014/main" id="{6F2DA2CE-D079-F174-A24C-E12F268C140C}"/>
                </a:ext>
              </a:extLst>
            </p:cNvPr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34;p39">
              <a:extLst>
                <a:ext uri="{FF2B5EF4-FFF2-40B4-BE49-F238E27FC236}">
                  <a16:creationId xmlns:a16="http://schemas.microsoft.com/office/drawing/2014/main" id="{0473BBE3-C88F-98FE-E056-1162995AEAFF}"/>
                </a:ext>
              </a:extLst>
            </p:cNvPr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35;p39">
              <a:extLst>
                <a:ext uri="{FF2B5EF4-FFF2-40B4-BE49-F238E27FC236}">
                  <a16:creationId xmlns:a16="http://schemas.microsoft.com/office/drawing/2014/main" id="{92398D3F-00AC-9556-557A-AFD25C53102C}"/>
                </a:ext>
              </a:extLst>
            </p:cNvPr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36;p39">
              <a:extLst>
                <a:ext uri="{FF2B5EF4-FFF2-40B4-BE49-F238E27FC236}">
                  <a16:creationId xmlns:a16="http://schemas.microsoft.com/office/drawing/2014/main" id="{68F216A4-FBE9-E066-805B-3F6ACE23F1E6}"/>
                </a:ext>
              </a:extLst>
            </p:cNvPr>
            <p:cNvSpPr/>
            <p:nvPr/>
          </p:nvSpPr>
          <p:spPr>
            <a:xfrm rot="1807160">
              <a:off x="917150" y="3901359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37;p39">
              <a:extLst>
                <a:ext uri="{FF2B5EF4-FFF2-40B4-BE49-F238E27FC236}">
                  <a16:creationId xmlns:a16="http://schemas.microsoft.com/office/drawing/2014/main" id="{3C6F777B-D1D3-ED7D-2BA2-FBACA9B98C5D}"/>
                </a:ext>
              </a:extLst>
            </p:cNvPr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38;p39">
              <a:extLst>
                <a:ext uri="{FF2B5EF4-FFF2-40B4-BE49-F238E27FC236}">
                  <a16:creationId xmlns:a16="http://schemas.microsoft.com/office/drawing/2014/main" id="{37815618-88BC-AF8C-5BF1-5A0458D078E8}"/>
                </a:ext>
              </a:extLst>
            </p:cNvPr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39;p39">
              <a:extLst>
                <a:ext uri="{FF2B5EF4-FFF2-40B4-BE49-F238E27FC236}">
                  <a16:creationId xmlns:a16="http://schemas.microsoft.com/office/drawing/2014/main" id="{97931B42-FE41-5D7C-96F6-5552026D20F5}"/>
                </a:ext>
              </a:extLst>
            </p:cNvPr>
            <p:cNvSpPr/>
            <p:nvPr/>
          </p:nvSpPr>
          <p:spPr>
            <a:xfrm rot="1807160">
              <a:off x="799039" y="3913563"/>
              <a:ext cx="11969" cy="2393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40;p39">
              <a:extLst>
                <a:ext uri="{FF2B5EF4-FFF2-40B4-BE49-F238E27FC236}">
                  <a16:creationId xmlns:a16="http://schemas.microsoft.com/office/drawing/2014/main" id="{ED18A2FF-BF69-CC1D-CD54-61B5B002584C}"/>
                </a:ext>
              </a:extLst>
            </p:cNvPr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41;p39">
              <a:extLst>
                <a:ext uri="{FF2B5EF4-FFF2-40B4-BE49-F238E27FC236}">
                  <a16:creationId xmlns:a16="http://schemas.microsoft.com/office/drawing/2014/main" id="{89115592-DCFC-94C0-86B1-FA2429133BBF}"/>
                </a:ext>
              </a:extLst>
            </p:cNvPr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42;p39">
              <a:extLst>
                <a:ext uri="{FF2B5EF4-FFF2-40B4-BE49-F238E27FC236}">
                  <a16:creationId xmlns:a16="http://schemas.microsoft.com/office/drawing/2014/main" id="{A6CBDA68-1B49-5B9A-6DEE-A9E33945E7AE}"/>
                </a:ext>
              </a:extLst>
            </p:cNvPr>
            <p:cNvSpPr/>
            <p:nvPr/>
          </p:nvSpPr>
          <p:spPr>
            <a:xfrm rot="1807160">
              <a:off x="726202" y="4014848"/>
              <a:ext cx="8788" cy="2554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43;p39">
              <a:extLst>
                <a:ext uri="{FF2B5EF4-FFF2-40B4-BE49-F238E27FC236}">
                  <a16:creationId xmlns:a16="http://schemas.microsoft.com/office/drawing/2014/main" id="{CF6EE09B-266F-88F1-7368-A2C7639FE033}"/>
                </a:ext>
              </a:extLst>
            </p:cNvPr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44;p39">
              <a:extLst>
                <a:ext uri="{FF2B5EF4-FFF2-40B4-BE49-F238E27FC236}">
                  <a16:creationId xmlns:a16="http://schemas.microsoft.com/office/drawing/2014/main" id="{300E2EAE-9CBB-39A8-C20B-B903311FA809}"/>
                </a:ext>
              </a:extLst>
            </p:cNvPr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45;p39">
              <a:extLst>
                <a:ext uri="{FF2B5EF4-FFF2-40B4-BE49-F238E27FC236}">
                  <a16:creationId xmlns:a16="http://schemas.microsoft.com/office/drawing/2014/main" id="{EA41524E-38E2-8194-A51B-5687C6356EF6}"/>
                </a:ext>
              </a:extLst>
            </p:cNvPr>
            <p:cNvSpPr/>
            <p:nvPr/>
          </p:nvSpPr>
          <p:spPr>
            <a:xfrm rot="1807160">
              <a:off x="738407" y="4146535"/>
              <a:ext cx="23938" cy="11969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46;p39">
              <a:extLst>
                <a:ext uri="{FF2B5EF4-FFF2-40B4-BE49-F238E27FC236}">
                  <a16:creationId xmlns:a16="http://schemas.microsoft.com/office/drawing/2014/main" id="{0586EDAD-BD9D-918B-7BC2-451694AE449A}"/>
                </a:ext>
              </a:extLst>
            </p:cNvPr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7;p39">
              <a:extLst>
                <a:ext uri="{FF2B5EF4-FFF2-40B4-BE49-F238E27FC236}">
                  <a16:creationId xmlns:a16="http://schemas.microsoft.com/office/drawing/2014/main" id="{D1075D12-6581-03E4-BC24-F05082123F2A}"/>
                </a:ext>
              </a:extLst>
            </p:cNvPr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48;p39">
              <a:extLst>
                <a:ext uri="{FF2B5EF4-FFF2-40B4-BE49-F238E27FC236}">
                  <a16:creationId xmlns:a16="http://schemas.microsoft.com/office/drawing/2014/main" id="{4FF2510A-8FB6-7F40-4C8E-CD0F8118A3EE}"/>
                </a:ext>
              </a:extLst>
            </p:cNvPr>
            <p:cNvSpPr/>
            <p:nvPr/>
          </p:nvSpPr>
          <p:spPr>
            <a:xfrm rot="1807160">
              <a:off x="839689" y="4222555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49;p39">
              <a:extLst>
                <a:ext uri="{FF2B5EF4-FFF2-40B4-BE49-F238E27FC236}">
                  <a16:creationId xmlns:a16="http://schemas.microsoft.com/office/drawing/2014/main" id="{182CB3C8-907C-1030-20AD-32F060680409}"/>
                </a:ext>
              </a:extLst>
            </p:cNvPr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450;p39">
              <a:extLst>
                <a:ext uri="{FF2B5EF4-FFF2-40B4-BE49-F238E27FC236}">
                  <a16:creationId xmlns:a16="http://schemas.microsoft.com/office/drawing/2014/main" id="{0C534408-5B4A-FF26-0865-C37A0D418DF4}"/>
                </a:ext>
              </a:extLst>
            </p:cNvPr>
            <p:cNvSpPr/>
            <p:nvPr/>
          </p:nvSpPr>
          <p:spPr>
            <a:xfrm rot="1807160">
              <a:off x="935887" y="4152167"/>
              <a:ext cx="95225" cy="59175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451;p39">
              <a:extLst>
                <a:ext uri="{FF2B5EF4-FFF2-40B4-BE49-F238E27FC236}">
                  <a16:creationId xmlns:a16="http://schemas.microsoft.com/office/drawing/2014/main" id="{21D3E044-1B8A-5299-809B-CAAA5F9D87AD}"/>
                </a:ext>
              </a:extLst>
            </p:cNvPr>
            <p:cNvSpPr/>
            <p:nvPr/>
          </p:nvSpPr>
          <p:spPr>
            <a:xfrm rot="1807160">
              <a:off x="973528" y="3931273"/>
              <a:ext cx="61088" cy="9322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452;p39">
              <a:extLst>
                <a:ext uri="{FF2B5EF4-FFF2-40B4-BE49-F238E27FC236}">
                  <a16:creationId xmlns:a16="http://schemas.microsoft.com/office/drawing/2014/main" id="{FA3F396D-2220-0852-1637-EC5791C0B29D}"/>
                </a:ext>
              </a:extLst>
            </p:cNvPr>
            <p:cNvSpPr/>
            <p:nvPr/>
          </p:nvSpPr>
          <p:spPr>
            <a:xfrm rot="1807160">
              <a:off x="871679" y="3877502"/>
              <a:ext cx="62905" cy="93491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453;p39">
              <a:extLst>
                <a:ext uri="{FF2B5EF4-FFF2-40B4-BE49-F238E27FC236}">
                  <a16:creationId xmlns:a16="http://schemas.microsoft.com/office/drawing/2014/main" id="{3B0EF4F3-1CDE-3C89-255C-93A9B9710313}"/>
                </a:ext>
              </a:extLst>
            </p:cNvPr>
            <p:cNvSpPr/>
            <p:nvPr/>
          </p:nvSpPr>
          <p:spPr>
            <a:xfrm rot="1807160">
              <a:off x="896976" y="3875819"/>
              <a:ext cx="24739" cy="11574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454;p39">
              <a:extLst>
                <a:ext uri="{FF2B5EF4-FFF2-40B4-BE49-F238E27FC236}">
                  <a16:creationId xmlns:a16="http://schemas.microsoft.com/office/drawing/2014/main" id="{113CC961-18E1-94AA-D7FC-62C76CE20335}"/>
                </a:ext>
              </a:extLst>
            </p:cNvPr>
            <p:cNvSpPr/>
            <p:nvPr/>
          </p:nvSpPr>
          <p:spPr>
            <a:xfrm rot="1807160">
              <a:off x="751026" y="3926723"/>
              <a:ext cx="95225" cy="58780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455;p39">
              <a:extLst>
                <a:ext uri="{FF2B5EF4-FFF2-40B4-BE49-F238E27FC236}">
                  <a16:creationId xmlns:a16="http://schemas.microsoft.com/office/drawing/2014/main" id="{D2D20DE5-44D4-B8DD-1E77-13358762473C}"/>
                </a:ext>
              </a:extLst>
            </p:cNvPr>
            <p:cNvSpPr/>
            <p:nvPr/>
          </p:nvSpPr>
          <p:spPr>
            <a:xfrm rot="1807160">
              <a:off x="767117" y="3910966"/>
              <a:ext cx="9183" cy="2554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456;p39">
              <a:extLst>
                <a:ext uri="{FF2B5EF4-FFF2-40B4-BE49-F238E27FC236}">
                  <a16:creationId xmlns:a16="http://schemas.microsoft.com/office/drawing/2014/main" id="{3076B142-EDDF-3655-4FC9-844C61DE4149}"/>
                </a:ext>
              </a:extLst>
            </p:cNvPr>
            <p:cNvSpPr/>
            <p:nvPr/>
          </p:nvSpPr>
          <p:spPr>
            <a:xfrm rot="1807160">
              <a:off x="695022" y="4024259"/>
              <a:ext cx="98477" cy="62236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457;p39">
              <a:extLst>
                <a:ext uri="{FF2B5EF4-FFF2-40B4-BE49-F238E27FC236}">
                  <a16:creationId xmlns:a16="http://schemas.microsoft.com/office/drawing/2014/main" id="{5AB4CE59-3CA4-84D4-E9AF-9CC3605A63EA}"/>
                </a:ext>
              </a:extLst>
            </p:cNvPr>
            <p:cNvSpPr/>
            <p:nvPr/>
          </p:nvSpPr>
          <p:spPr>
            <a:xfrm rot="1807160">
              <a:off x="697918" y="4038350"/>
              <a:ext cx="11586" cy="24344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458;p39">
              <a:extLst>
                <a:ext uri="{FF2B5EF4-FFF2-40B4-BE49-F238E27FC236}">
                  <a16:creationId xmlns:a16="http://schemas.microsoft.com/office/drawing/2014/main" id="{5165CEB1-C618-0614-C06D-B92D19B4E80C}"/>
                </a:ext>
              </a:extLst>
            </p:cNvPr>
            <p:cNvSpPr/>
            <p:nvPr/>
          </p:nvSpPr>
          <p:spPr>
            <a:xfrm rot="1807160">
              <a:off x="747456" y="4113443"/>
              <a:ext cx="60705" cy="93096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459;p39">
              <a:extLst>
                <a:ext uri="{FF2B5EF4-FFF2-40B4-BE49-F238E27FC236}">
                  <a16:creationId xmlns:a16="http://schemas.microsoft.com/office/drawing/2014/main" id="{6F5CEAFC-BF14-27D3-2775-6736E80AC1FC}"/>
                </a:ext>
              </a:extLst>
            </p:cNvPr>
            <p:cNvSpPr/>
            <p:nvPr/>
          </p:nvSpPr>
          <p:spPr>
            <a:xfrm rot="1807160">
              <a:off x="732880" y="4184105"/>
              <a:ext cx="25540" cy="8800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460;p39">
              <a:extLst>
                <a:ext uri="{FF2B5EF4-FFF2-40B4-BE49-F238E27FC236}">
                  <a16:creationId xmlns:a16="http://schemas.microsoft.com/office/drawing/2014/main" id="{21FCF065-241B-C72E-EA93-8014C30EADDF}"/>
                </a:ext>
              </a:extLst>
            </p:cNvPr>
            <p:cNvSpPr/>
            <p:nvPr/>
          </p:nvSpPr>
          <p:spPr>
            <a:xfrm rot="1807160">
              <a:off x="847078" y="4166832"/>
              <a:ext cx="62905" cy="93634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461;p39">
              <a:extLst>
                <a:ext uri="{FF2B5EF4-FFF2-40B4-BE49-F238E27FC236}">
                  <a16:creationId xmlns:a16="http://schemas.microsoft.com/office/drawing/2014/main" id="{79CE7DCC-C9F0-FEAC-AF34-3C73CF2E0D5C}"/>
                </a:ext>
              </a:extLst>
            </p:cNvPr>
            <p:cNvSpPr/>
            <p:nvPr/>
          </p:nvSpPr>
          <p:spPr>
            <a:xfrm rot="1807160">
              <a:off x="758720" y="3943593"/>
              <a:ext cx="266447" cy="249206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462;p39">
              <a:extLst>
                <a:ext uri="{FF2B5EF4-FFF2-40B4-BE49-F238E27FC236}">
                  <a16:creationId xmlns:a16="http://schemas.microsoft.com/office/drawing/2014/main" id="{629891B4-3154-E2D8-A2ED-499E9F3FCF72}"/>
                </a:ext>
              </a:extLst>
            </p:cNvPr>
            <p:cNvSpPr/>
            <p:nvPr/>
          </p:nvSpPr>
          <p:spPr>
            <a:xfrm rot="1807160">
              <a:off x="789777" y="3986792"/>
              <a:ext cx="223773" cy="214363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463;p39">
              <a:extLst>
                <a:ext uri="{FF2B5EF4-FFF2-40B4-BE49-F238E27FC236}">
                  <a16:creationId xmlns:a16="http://schemas.microsoft.com/office/drawing/2014/main" id="{D30FBF62-7892-C7CA-3622-CC19EA9C01B3}"/>
                </a:ext>
              </a:extLst>
            </p:cNvPr>
            <p:cNvSpPr/>
            <p:nvPr/>
          </p:nvSpPr>
          <p:spPr>
            <a:xfrm rot="1807160">
              <a:off x="966993" y="4111059"/>
              <a:ext cx="76990" cy="37138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464;p39">
              <a:extLst>
                <a:ext uri="{FF2B5EF4-FFF2-40B4-BE49-F238E27FC236}">
                  <a16:creationId xmlns:a16="http://schemas.microsoft.com/office/drawing/2014/main" id="{073B4306-F106-73F5-99E4-EB1516189442}"/>
                </a:ext>
              </a:extLst>
            </p:cNvPr>
            <p:cNvSpPr/>
            <p:nvPr/>
          </p:nvSpPr>
          <p:spPr>
            <a:xfrm rot="1807160">
              <a:off x="981852" y="3995368"/>
              <a:ext cx="76201" cy="73965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2465;p39">
              <a:extLst>
                <a:ext uri="{FF2B5EF4-FFF2-40B4-BE49-F238E27FC236}">
                  <a16:creationId xmlns:a16="http://schemas.microsoft.com/office/drawing/2014/main" id="{B9038164-9159-2AA4-5AF7-FD198D4F32FD}"/>
                </a:ext>
              </a:extLst>
            </p:cNvPr>
            <p:cNvSpPr/>
            <p:nvPr/>
          </p:nvSpPr>
          <p:spPr>
            <a:xfrm rot="1807160">
              <a:off x="941065" y="3914635"/>
              <a:ext cx="37903" cy="76393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466;p39">
              <a:extLst>
                <a:ext uri="{FF2B5EF4-FFF2-40B4-BE49-F238E27FC236}">
                  <a16:creationId xmlns:a16="http://schemas.microsoft.com/office/drawing/2014/main" id="{3A27032B-A426-77FF-144D-310A0D195672}"/>
                </a:ext>
              </a:extLst>
            </p:cNvPr>
            <p:cNvSpPr/>
            <p:nvPr/>
          </p:nvSpPr>
          <p:spPr>
            <a:xfrm rot="1807160">
              <a:off x="962243" y="3922069"/>
              <a:ext cx="30717" cy="2499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467;p39">
              <a:extLst>
                <a:ext uri="{FF2B5EF4-FFF2-40B4-BE49-F238E27FC236}">
                  <a16:creationId xmlns:a16="http://schemas.microsoft.com/office/drawing/2014/main" id="{625DD153-14C5-A413-0B6B-EAF3DB51140A}"/>
                </a:ext>
              </a:extLst>
            </p:cNvPr>
            <p:cNvSpPr/>
            <p:nvPr/>
          </p:nvSpPr>
          <p:spPr>
            <a:xfrm rot="1807160">
              <a:off x="941274" y="3914252"/>
              <a:ext cx="37114" cy="76225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468;p39">
              <a:extLst>
                <a:ext uri="{FF2B5EF4-FFF2-40B4-BE49-F238E27FC236}">
                  <a16:creationId xmlns:a16="http://schemas.microsoft.com/office/drawing/2014/main" id="{E73CA7E1-761A-84F7-FCDF-DC4AC46CB0EF}"/>
                </a:ext>
              </a:extLst>
            </p:cNvPr>
            <p:cNvSpPr/>
            <p:nvPr/>
          </p:nvSpPr>
          <p:spPr>
            <a:xfrm rot="1807160">
              <a:off x="823857" y="3900432"/>
              <a:ext cx="75998" cy="74826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469;p39">
              <a:extLst>
                <a:ext uri="{FF2B5EF4-FFF2-40B4-BE49-F238E27FC236}">
                  <a16:creationId xmlns:a16="http://schemas.microsoft.com/office/drawing/2014/main" id="{D7ACD3BE-16DB-4C52-545C-964018D00DC4}"/>
                </a:ext>
              </a:extLst>
            </p:cNvPr>
            <p:cNvSpPr/>
            <p:nvPr/>
          </p:nvSpPr>
          <p:spPr>
            <a:xfrm rot="1807160">
              <a:off x="843429" y="3893897"/>
              <a:ext cx="21152" cy="22347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470;p39">
              <a:extLst>
                <a:ext uri="{FF2B5EF4-FFF2-40B4-BE49-F238E27FC236}">
                  <a16:creationId xmlns:a16="http://schemas.microsoft.com/office/drawing/2014/main" id="{B68B2D27-BAF5-E5A4-9B22-586D0D62F82F}"/>
                </a:ext>
              </a:extLst>
            </p:cNvPr>
            <p:cNvSpPr/>
            <p:nvPr/>
          </p:nvSpPr>
          <p:spPr>
            <a:xfrm rot="1807160">
              <a:off x="832679" y="3899154"/>
              <a:ext cx="62427" cy="43320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471;p39">
              <a:extLst>
                <a:ext uri="{FF2B5EF4-FFF2-40B4-BE49-F238E27FC236}">
                  <a16:creationId xmlns:a16="http://schemas.microsoft.com/office/drawing/2014/main" id="{FC5C016C-49DD-84E1-5390-A62C9393045F}"/>
                </a:ext>
              </a:extLst>
            </p:cNvPr>
            <p:cNvSpPr/>
            <p:nvPr/>
          </p:nvSpPr>
          <p:spPr>
            <a:xfrm rot="1807160">
              <a:off x="744054" y="3978803"/>
              <a:ext cx="77792" cy="37138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472;p39">
              <a:extLst>
                <a:ext uri="{FF2B5EF4-FFF2-40B4-BE49-F238E27FC236}">
                  <a16:creationId xmlns:a16="http://schemas.microsoft.com/office/drawing/2014/main" id="{2324AB77-4636-55BD-E665-AA4F36199A3F}"/>
                </a:ext>
              </a:extLst>
            </p:cNvPr>
            <p:cNvSpPr/>
            <p:nvPr/>
          </p:nvSpPr>
          <p:spPr>
            <a:xfrm rot="1807160">
              <a:off x="752915" y="3965801"/>
              <a:ext cx="4400" cy="30335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473;p39">
              <a:extLst>
                <a:ext uri="{FF2B5EF4-FFF2-40B4-BE49-F238E27FC236}">
                  <a16:creationId xmlns:a16="http://schemas.microsoft.com/office/drawing/2014/main" id="{9C1623C2-C58B-89FE-098B-699AA7B0A996}"/>
                </a:ext>
              </a:extLst>
            </p:cNvPr>
            <p:cNvSpPr/>
            <p:nvPr/>
          </p:nvSpPr>
          <p:spPr>
            <a:xfrm rot="1807160">
              <a:off x="746199" y="3976448"/>
              <a:ext cx="65428" cy="31124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474;p39">
              <a:extLst>
                <a:ext uri="{FF2B5EF4-FFF2-40B4-BE49-F238E27FC236}">
                  <a16:creationId xmlns:a16="http://schemas.microsoft.com/office/drawing/2014/main" id="{25FD6226-EBF0-349C-4634-B93F4EDAB57C}"/>
                </a:ext>
              </a:extLst>
            </p:cNvPr>
            <p:cNvSpPr/>
            <p:nvPr/>
          </p:nvSpPr>
          <p:spPr>
            <a:xfrm rot="1807160">
              <a:off x="729888" y="4057637"/>
              <a:ext cx="76990" cy="74384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475;p39">
              <a:extLst>
                <a:ext uri="{FF2B5EF4-FFF2-40B4-BE49-F238E27FC236}">
                  <a16:creationId xmlns:a16="http://schemas.microsoft.com/office/drawing/2014/main" id="{6010F3D5-9EB4-0043-540D-361DF6C546EE}"/>
                </a:ext>
              </a:extLst>
            </p:cNvPr>
            <p:cNvSpPr/>
            <p:nvPr/>
          </p:nvSpPr>
          <p:spPr>
            <a:xfrm rot="1807160">
              <a:off x="724392" y="4093591"/>
              <a:ext cx="22754" cy="21152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476;p39">
              <a:extLst>
                <a:ext uri="{FF2B5EF4-FFF2-40B4-BE49-F238E27FC236}">
                  <a16:creationId xmlns:a16="http://schemas.microsoft.com/office/drawing/2014/main" id="{691242BC-04B4-AF72-2469-342E02A975B7}"/>
                </a:ext>
              </a:extLst>
            </p:cNvPr>
            <p:cNvSpPr/>
            <p:nvPr/>
          </p:nvSpPr>
          <p:spPr>
            <a:xfrm rot="1807160">
              <a:off x="733145" y="4055290"/>
              <a:ext cx="54655" cy="61841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477;p39">
              <a:extLst>
                <a:ext uri="{FF2B5EF4-FFF2-40B4-BE49-F238E27FC236}">
                  <a16:creationId xmlns:a16="http://schemas.microsoft.com/office/drawing/2014/main" id="{685BE32D-81E2-6402-6E6A-D42036F2C742}"/>
                </a:ext>
              </a:extLst>
            </p:cNvPr>
            <p:cNvSpPr/>
            <p:nvPr/>
          </p:nvSpPr>
          <p:spPr>
            <a:xfrm rot="1807160">
              <a:off x="810010" y="4136720"/>
              <a:ext cx="37891" cy="76237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478;p39">
              <a:extLst>
                <a:ext uri="{FF2B5EF4-FFF2-40B4-BE49-F238E27FC236}">
                  <a16:creationId xmlns:a16="http://schemas.microsoft.com/office/drawing/2014/main" id="{6ACD0C39-9527-9BE6-4484-E439F8ABB051}"/>
                </a:ext>
              </a:extLst>
            </p:cNvPr>
            <p:cNvSpPr/>
            <p:nvPr/>
          </p:nvSpPr>
          <p:spPr>
            <a:xfrm rot="1807160">
              <a:off x="795754" y="4202916"/>
              <a:ext cx="30729" cy="22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479;p39">
              <a:extLst>
                <a:ext uri="{FF2B5EF4-FFF2-40B4-BE49-F238E27FC236}">
                  <a16:creationId xmlns:a16="http://schemas.microsoft.com/office/drawing/2014/main" id="{77A1FDF0-F5DD-A611-C0BA-F8850C05D729}"/>
                </a:ext>
              </a:extLst>
            </p:cNvPr>
            <p:cNvSpPr/>
            <p:nvPr/>
          </p:nvSpPr>
          <p:spPr>
            <a:xfrm rot="1807160">
              <a:off x="807136" y="4147404"/>
              <a:ext cx="37497" cy="64675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480;p39">
              <a:extLst>
                <a:ext uri="{FF2B5EF4-FFF2-40B4-BE49-F238E27FC236}">
                  <a16:creationId xmlns:a16="http://schemas.microsoft.com/office/drawing/2014/main" id="{89C3614C-D88F-54D0-2A2A-F90DE2C56618}"/>
                </a:ext>
              </a:extLst>
            </p:cNvPr>
            <p:cNvSpPr/>
            <p:nvPr/>
          </p:nvSpPr>
          <p:spPr>
            <a:xfrm rot="1807160">
              <a:off x="888987" y="4151794"/>
              <a:ext cx="75388" cy="74790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481;p39">
              <a:extLst>
                <a:ext uri="{FF2B5EF4-FFF2-40B4-BE49-F238E27FC236}">
                  <a16:creationId xmlns:a16="http://schemas.microsoft.com/office/drawing/2014/main" id="{D08F4AE1-B25F-7D5E-DC28-ABB4EA83F18B}"/>
                </a:ext>
              </a:extLst>
            </p:cNvPr>
            <p:cNvSpPr/>
            <p:nvPr/>
          </p:nvSpPr>
          <p:spPr>
            <a:xfrm rot="1807160">
              <a:off x="924588" y="4211057"/>
              <a:ext cx="20745" cy="22347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482;p39">
              <a:extLst>
                <a:ext uri="{FF2B5EF4-FFF2-40B4-BE49-F238E27FC236}">
                  <a16:creationId xmlns:a16="http://schemas.microsoft.com/office/drawing/2014/main" id="{6B8603F9-0D2C-376A-73C7-C8BDE0C1D216}"/>
                </a:ext>
              </a:extLst>
            </p:cNvPr>
            <p:cNvSpPr/>
            <p:nvPr/>
          </p:nvSpPr>
          <p:spPr>
            <a:xfrm rot="1807160">
              <a:off x="912308" y="4162349"/>
              <a:ext cx="51462" cy="60633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483;p39">
              <a:extLst>
                <a:ext uri="{FF2B5EF4-FFF2-40B4-BE49-F238E27FC236}">
                  <a16:creationId xmlns:a16="http://schemas.microsoft.com/office/drawing/2014/main" id="{CCC0386D-AA47-7390-69D6-4DBAC5A19810}"/>
                </a:ext>
              </a:extLst>
            </p:cNvPr>
            <p:cNvSpPr/>
            <p:nvPr/>
          </p:nvSpPr>
          <p:spPr>
            <a:xfrm rot="1807160">
              <a:off x="850745" y="4125312"/>
              <a:ext cx="18760" cy="12268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484;p39">
              <a:extLst>
                <a:ext uri="{FF2B5EF4-FFF2-40B4-BE49-F238E27FC236}">
                  <a16:creationId xmlns:a16="http://schemas.microsoft.com/office/drawing/2014/main" id="{ED8D11B6-8256-70F9-324A-A7B73CF9D25C}"/>
                </a:ext>
              </a:extLst>
            </p:cNvPr>
            <p:cNvSpPr/>
            <p:nvPr/>
          </p:nvSpPr>
          <p:spPr>
            <a:xfrm rot="1807160">
              <a:off x="839231" y="4116501"/>
              <a:ext cx="27023" cy="26150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485;p39">
              <a:extLst>
                <a:ext uri="{FF2B5EF4-FFF2-40B4-BE49-F238E27FC236}">
                  <a16:creationId xmlns:a16="http://schemas.microsoft.com/office/drawing/2014/main" id="{E0725023-0B78-406D-3807-39BFBE8BDDEB}"/>
                </a:ext>
              </a:extLst>
            </p:cNvPr>
            <p:cNvSpPr/>
            <p:nvPr/>
          </p:nvSpPr>
          <p:spPr>
            <a:xfrm rot="1807160">
              <a:off x="904498" y="3991760"/>
              <a:ext cx="23938" cy="11132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486;p39">
              <a:extLst>
                <a:ext uri="{FF2B5EF4-FFF2-40B4-BE49-F238E27FC236}">
                  <a16:creationId xmlns:a16="http://schemas.microsoft.com/office/drawing/2014/main" id="{82AF951A-2675-0396-F2D8-A31792C596DB}"/>
                </a:ext>
              </a:extLst>
            </p:cNvPr>
            <p:cNvSpPr/>
            <p:nvPr/>
          </p:nvSpPr>
          <p:spPr>
            <a:xfrm rot="1807160">
              <a:off x="891107" y="3979376"/>
              <a:ext cx="29127" cy="23029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487;p39">
              <a:extLst>
                <a:ext uri="{FF2B5EF4-FFF2-40B4-BE49-F238E27FC236}">
                  <a16:creationId xmlns:a16="http://schemas.microsoft.com/office/drawing/2014/main" id="{F2D82556-A3B8-A249-368B-AF47A39B50C7}"/>
                </a:ext>
              </a:extLst>
            </p:cNvPr>
            <p:cNvSpPr/>
            <p:nvPr/>
          </p:nvSpPr>
          <p:spPr>
            <a:xfrm rot="1807160">
              <a:off x="809476" y="4046984"/>
              <a:ext cx="17565" cy="1037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488;p39">
              <a:extLst>
                <a:ext uri="{FF2B5EF4-FFF2-40B4-BE49-F238E27FC236}">
                  <a16:creationId xmlns:a16="http://schemas.microsoft.com/office/drawing/2014/main" id="{3FED7D28-0498-B80A-9373-3288856CFB46}"/>
                </a:ext>
              </a:extLst>
            </p:cNvPr>
            <p:cNvSpPr/>
            <p:nvPr/>
          </p:nvSpPr>
          <p:spPr>
            <a:xfrm rot="1807160">
              <a:off x="797033" y="4037187"/>
              <a:ext cx="21152" cy="22981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489;p39">
              <a:extLst>
                <a:ext uri="{FF2B5EF4-FFF2-40B4-BE49-F238E27FC236}">
                  <a16:creationId xmlns:a16="http://schemas.microsoft.com/office/drawing/2014/main" id="{7881C2E4-4CD8-9152-FBE4-1B8D1E4411F4}"/>
                </a:ext>
              </a:extLst>
            </p:cNvPr>
            <p:cNvSpPr/>
            <p:nvPr/>
          </p:nvSpPr>
          <p:spPr>
            <a:xfrm rot="1807160">
              <a:off x="844543" y="4032427"/>
              <a:ext cx="14767" cy="8477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490;p39">
              <a:extLst>
                <a:ext uri="{FF2B5EF4-FFF2-40B4-BE49-F238E27FC236}">
                  <a16:creationId xmlns:a16="http://schemas.microsoft.com/office/drawing/2014/main" id="{54D65F1E-9BCC-BA19-9D16-B4698E8C21C6}"/>
                </a:ext>
              </a:extLst>
            </p:cNvPr>
            <p:cNvSpPr/>
            <p:nvPr/>
          </p:nvSpPr>
          <p:spPr>
            <a:xfrm rot="1807160">
              <a:off x="834934" y="4026797"/>
              <a:ext cx="19167" cy="17445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491;p39">
              <a:extLst>
                <a:ext uri="{FF2B5EF4-FFF2-40B4-BE49-F238E27FC236}">
                  <a16:creationId xmlns:a16="http://schemas.microsoft.com/office/drawing/2014/main" id="{DE64DFFD-F7AF-C468-E906-B85A194478C2}"/>
                </a:ext>
              </a:extLst>
            </p:cNvPr>
            <p:cNvSpPr/>
            <p:nvPr/>
          </p:nvSpPr>
          <p:spPr>
            <a:xfrm rot="1807160">
              <a:off x="949781" y="4104001"/>
              <a:ext cx="23149" cy="13475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492;p39">
              <a:extLst>
                <a:ext uri="{FF2B5EF4-FFF2-40B4-BE49-F238E27FC236}">
                  <a16:creationId xmlns:a16="http://schemas.microsoft.com/office/drawing/2014/main" id="{4915A9AD-808B-0C3D-2445-B6BC94C03EE1}"/>
                </a:ext>
              </a:extLst>
            </p:cNvPr>
            <p:cNvSpPr/>
            <p:nvPr/>
          </p:nvSpPr>
          <p:spPr>
            <a:xfrm rot="1807160">
              <a:off x="936227" y="4096963"/>
              <a:ext cx="27931" cy="24667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2417;p39">
            <a:extLst>
              <a:ext uri="{FF2B5EF4-FFF2-40B4-BE49-F238E27FC236}">
                <a16:creationId xmlns:a16="http://schemas.microsoft.com/office/drawing/2014/main" id="{CA051E20-EEA9-1030-72F9-69DB873E460C}"/>
              </a:ext>
            </a:extLst>
          </p:cNvPr>
          <p:cNvGrpSpPr/>
          <p:nvPr/>
        </p:nvGrpSpPr>
        <p:grpSpPr>
          <a:xfrm>
            <a:off x="5713215" y="2238466"/>
            <a:ext cx="1643270" cy="1305479"/>
            <a:chOff x="695022" y="3645728"/>
            <a:chExt cx="810985" cy="614738"/>
          </a:xfrm>
        </p:grpSpPr>
        <p:sp>
          <p:nvSpPr>
            <p:cNvPr id="695" name="Google Shape;2423;p39">
              <a:extLst>
                <a:ext uri="{FF2B5EF4-FFF2-40B4-BE49-F238E27FC236}">
                  <a16:creationId xmlns:a16="http://schemas.microsoft.com/office/drawing/2014/main" id="{2BE283E3-B6FD-8835-A05A-32D9C3930C5A}"/>
                </a:ext>
              </a:extLst>
            </p:cNvPr>
            <p:cNvSpPr/>
            <p:nvPr/>
          </p:nvSpPr>
          <p:spPr>
            <a:xfrm rot="896458">
              <a:off x="1146165" y="3645728"/>
              <a:ext cx="359842" cy="383225"/>
            </a:xfrm>
            <a:custGeom>
              <a:avLst/>
              <a:gdLst/>
              <a:ahLst/>
              <a:cxnLst/>
              <a:rect l="l" t="t" r="r" b="b"/>
              <a:pathLst>
                <a:path w="21894" h="24146" extrusionOk="0">
                  <a:moveTo>
                    <a:pt x="1360" y="0"/>
                  </a:moveTo>
                  <a:cubicBezTo>
                    <a:pt x="652" y="0"/>
                    <a:pt x="0" y="1010"/>
                    <a:pt x="628" y="1754"/>
                  </a:cubicBezTo>
                  <a:lnTo>
                    <a:pt x="19868" y="23821"/>
                  </a:lnTo>
                  <a:cubicBezTo>
                    <a:pt x="20069" y="24050"/>
                    <a:pt x="20298" y="24146"/>
                    <a:pt x="20520" y="24146"/>
                  </a:cubicBezTo>
                  <a:cubicBezTo>
                    <a:pt x="21242" y="24146"/>
                    <a:pt x="21894" y="23136"/>
                    <a:pt x="21267" y="22392"/>
                  </a:cubicBezTo>
                  <a:lnTo>
                    <a:pt x="1996" y="325"/>
                  </a:lnTo>
                  <a:cubicBezTo>
                    <a:pt x="1802" y="96"/>
                    <a:pt x="1579" y="0"/>
                    <a:pt x="1360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430;p39">
              <a:extLst>
                <a:ext uri="{FF2B5EF4-FFF2-40B4-BE49-F238E27FC236}">
                  <a16:creationId xmlns:a16="http://schemas.microsoft.com/office/drawing/2014/main" id="{1AEB6C5F-0C29-6B76-291A-5889D7B1E642}"/>
                </a:ext>
              </a:extLst>
            </p:cNvPr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431;p39">
              <a:extLst>
                <a:ext uri="{FF2B5EF4-FFF2-40B4-BE49-F238E27FC236}">
                  <a16:creationId xmlns:a16="http://schemas.microsoft.com/office/drawing/2014/main" id="{7BAD1A85-542A-7C6B-4BA7-EA4133567E6E}"/>
                </a:ext>
              </a:extLst>
            </p:cNvPr>
            <p:cNvSpPr/>
            <p:nvPr/>
          </p:nvSpPr>
          <p:spPr>
            <a:xfrm rot="1807160">
              <a:off x="971272" y="4195173"/>
              <a:ext cx="11969" cy="24332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432;p39">
              <a:extLst>
                <a:ext uri="{FF2B5EF4-FFF2-40B4-BE49-F238E27FC236}">
                  <a16:creationId xmlns:a16="http://schemas.microsoft.com/office/drawing/2014/main" id="{5EC16AF7-7641-0C02-78AA-859F7D517588}"/>
                </a:ext>
              </a:extLst>
            </p:cNvPr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433;p39">
              <a:extLst>
                <a:ext uri="{FF2B5EF4-FFF2-40B4-BE49-F238E27FC236}">
                  <a16:creationId xmlns:a16="http://schemas.microsoft.com/office/drawing/2014/main" id="{BFDF5951-624C-6F95-9BBF-5706D833C487}"/>
                </a:ext>
              </a:extLst>
            </p:cNvPr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434;p39">
              <a:extLst>
                <a:ext uri="{FF2B5EF4-FFF2-40B4-BE49-F238E27FC236}">
                  <a16:creationId xmlns:a16="http://schemas.microsoft.com/office/drawing/2014/main" id="{AE228616-748E-F10B-04E9-6DF74851441F}"/>
                </a:ext>
              </a:extLst>
            </p:cNvPr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435;p39">
              <a:extLst>
                <a:ext uri="{FF2B5EF4-FFF2-40B4-BE49-F238E27FC236}">
                  <a16:creationId xmlns:a16="http://schemas.microsoft.com/office/drawing/2014/main" id="{0F397D81-EF6E-431B-0A31-EC7649076E43}"/>
                </a:ext>
              </a:extLst>
            </p:cNvPr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436;p39">
              <a:extLst>
                <a:ext uri="{FF2B5EF4-FFF2-40B4-BE49-F238E27FC236}">
                  <a16:creationId xmlns:a16="http://schemas.microsoft.com/office/drawing/2014/main" id="{8E6E52E0-42C7-0B17-D39F-0D45D1DD6AE5}"/>
                </a:ext>
              </a:extLst>
            </p:cNvPr>
            <p:cNvSpPr/>
            <p:nvPr/>
          </p:nvSpPr>
          <p:spPr>
            <a:xfrm rot="1807160">
              <a:off x="917150" y="3901359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437;p39">
              <a:extLst>
                <a:ext uri="{FF2B5EF4-FFF2-40B4-BE49-F238E27FC236}">
                  <a16:creationId xmlns:a16="http://schemas.microsoft.com/office/drawing/2014/main" id="{0C23CE42-27BE-1196-F947-A21648D0AB2F}"/>
                </a:ext>
              </a:extLst>
            </p:cNvPr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438;p39">
              <a:extLst>
                <a:ext uri="{FF2B5EF4-FFF2-40B4-BE49-F238E27FC236}">
                  <a16:creationId xmlns:a16="http://schemas.microsoft.com/office/drawing/2014/main" id="{F2E494AE-056B-5921-7654-1EA6B6ADE8FC}"/>
                </a:ext>
              </a:extLst>
            </p:cNvPr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439;p39">
              <a:extLst>
                <a:ext uri="{FF2B5EF4-FFF2-40B4-BE49-F238E27FC236}">
                  <a16:creationId xmlns:a16="http://schemas.microsoft.com/office/drawing/2014/main" id="{1B47C0F9-6D3C-82F7-B474-A9993D4B5776}"/>
                </a:ext>
              </a:extLst>
            </p:cNvPr>
            <p:cNvSpPr/>
            <p:nvPr/>
          </p:nvSpPr>
          <p:spPr>
            <a:xfrm rot="1807160">
              <a:off x="799039" y="3913563"/>
              <a:ext cx="11969" cy="2393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440;p39">
              <a:extLst>
                <a:ext uri="{FF2B5EF4-FFF2-40B4-BE49-F238E27FC236}">
                  <a16:creationId xmlns:a16="http://schemas.microsoft.com/office/drawing/2014/main" id="{D8661E0E-1EB0-6634-E459-D746D87EF4F1}"/>
                </a:ext>
              </a:extLst>
            </p:cNvPr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441;p39">
              <a:extLst>
                <a:ext uri="{FF2B5EF4-FFF2-40B4-BE49-F238E27FC236}">
                  <a16:creationId xmlns:a16="http://schemas.microsoft.com/office/drawing/2014/main" id="{FCA5CD6A-5B2C-C993-AD20-91A7A4BFB83A}"/>
                </a:ext>
              </a:extLst>
            </p:cNvPr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442;p39">
              <a:extLst>
                <a:ext uri="{FF2B5EF4-FFF2-40B4-BE49-F238E27FC236}">
                  <a16:creationId xmlns:a16="http://schemas.microsoft.com/office/drawing/2014/main" id="{2A8A6F12-CA83-D03C-F791-53264504CD34}"/>
                </a:ext>
              </a:extLst>
            </p:cNvPr>
            <p:cNvSpPr/>
            <p:nvPr/>
          </p:nvSpPr>
          <p:spPr>
            <a:xfrm rot="1807160">
              <a:off x="726202" y="4014848"/>
              <a:ext cx="8788" cy="2554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443;p39">
              <a:extLst>
                <a:ext uri="{FF2B5EF4-FFF2-40B4-BE49-F238E27FC236}">
                  <a16:creationId xmlns:a16="http://schemas.microsoft.com/office/drawing/2014/main" id="{27882EB4-B08B-0470-F8DD-A2FC40A1080F}"/>
                </a:ext>
              </a:extLst>
            </p:cNvPr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444;p39">
              <a:extLst>
                <a:ext uri="{FF2B5EF4-FFF2-40B4-BE49-F238E27FC236}">
                  <a16:creationId xmlns:a16="http://schemas.microsoft.com/office/drawing/2014/main" id="{C4F2C44A-D6B4-DC41-4FF6-B89AF57D17A5}"/>
                </a:ext>
              </a:extLst>
            </p:cNvPr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445;p39">
              <a:extLst>
                <a:ext uri="{FF2B5EF4-FFF2-40B4-BE49-F238E27FC236}">
                  <a16:creationId xmlns:a16="http://schemas.microsoft.com/office/drawing/2014/main" id="{F831F04F-1777-E1B3-88CB-C19B37C29C30}"/>
                </a:ext>
              </a:extLst>
            </p:cNvPr>
            <p:cNvSpPr/>
            <p:nvPr/>
          </p:nvSpPr>
          <p:spPr>
            <a:xfrm rot="1807160">
              <a:off x="738407" y="4146535"/>
              <a:ext cx="23938" cy="11969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446;p39">
              <a:extLst>
                <a:ext uri="{FF2B5EF4-FFF2-40B4-BE49-F238E27FC236}">
                  <a16:creationId xmlns:a16="http://schemas.microsoft.com/office/drawing/2014/main" id="{95571829-B5CE-EFC8-C69C-2261C25A129B}"/>
                </a:ext>
              </a:extLst>
            </p:cNvPr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447;p39">
              <a:extLst>
                <a:ext uri="{FF2B5EF4-FFF2-40B4-BE49-F238E27FC236}">
                  <a16:creationId xmlns:a16="http://schemas.microsoft.com/office/drawing/2014/main" id="{1E109362-77EA-8C89-2893-CA13DE374B5B}"/>
                </a:ext>
              </a:extLst>
            </p:cNvPr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448;p39">
              <a:extLst>
                <a:ext uri="{FF2B5EF4-FFF2-40B4-BE49-F238E27FC236}">
                  <a16:creationId xmlns:a16="http://schemas.microsoft.com/office/drawing/2014/main" id="{8A783C66-A17A-211D-1399-CE05D68889C2}"/>
                </a:ext>
              </a:extLst>
            </p:cNvPr>
            <p:cNvSpPr/>
            <p:nvPr/>
          </p:nvSpPr>
          <p:spPr>
            <a:xfrm rot="1807160">
              <a:off x="839689" y="4222555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449;p39">
              <a:extLst>
                <a:ext uri="{FF2B5EF4-FFF2-40B4-BE49-F238E27FC236}">
                  <a16:creationId xmlns:a16="http://schemas.microsoft.com/office/drawing/2014/main" id="{CC711D5E-990B-3CC3-0D6D-216356D4A297}"/>
                </a:ext>
              </a:extLst>
            </p:cNvPr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450;p39">
              <a:extLst>
                <a:ext uri="{FF2B5EF4-FFF2-40B4-BE49-F238E27FC236}">
                  <a16:creationId xmlns:a16="http://schemas.microsoft.com/office/drawing/2014/main" id="{2CB69355-B54E-A649-1435-B9D94AE5D703}"/>
                </a:ext>
              </a:extLst>
            </p:cNvPr>
            <p:cNvSpPr/>
            <p:nvPr/>
          </p:nvSpPr>
          <p:spPr>
            <a:xfrm rot="1807160">
              <a:off x="935887" y="4152167"/>
              <a:ext cx="95225" cy="59175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451;p39">
              <a:extLst>
                <a:ext uri="{FF2B5EF4-FFF2-40B4-BE49-F238E27FC236}">
                  <a16:creationId xmlns:a16="http://schemas.microsoft.com/office/drawing/2014/main" id="{1EB37B1F-24EF-3816-3339-87D7CEB175ED}"/>
                </a:ext>
              </a:extLst>
            </p:cNvPr>
            <p:cNvSpPr/>
            <p:nvPr/>
          </p:nvSpPr>
          <p:spPr>
            <a:xfrm rot="1807160">
              <a:off x="973528" y="3931273"/>
              <a:ext cx="61088" cy="9322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452;p39">
              <a:extLst>
                <a:ext uri="{FF2B5EF4-FFF2-40B4-BE49-F238E27FC236}">
                  <a16:creationId xmlns:a16="http://schemas.microsoft.com/office/drawing/2014/main" id="{95CF9E94-58F5-1C56-FD34-F2312C97398C}"/>
                </a:ext>
              </a:extLst>
            </p:cNvPr>
            <p:cNvSpPr/>
            <p:nvPr/>
          </p:nvSpPr>
          <p:spPr>
            <a:xfrm rot="1807160">
              <a:off x="871679" y="3877502"/>
              <a:ext cx="62905" cy="93491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453;p39">
              <a:extLst>
                <a:ext uri="{FF2B5EF4-FFF2-40B4-BE49-F238E27FC236}">
                  <a16:creationId xmlns:a16="http://schemas.microsoft.com/office/drawing/2014/main" id="{9B193ABD-C6E2-A6C8-E4A4-B72EF862D477}"/>
                </a:ext>
              </a:extLst>
            </p:cNvPr>
            <p:cNvSpPr/>
            <p:nvPr/>
          </p:nvSpPr>
          <p:spPr>
            <a:xfrm rot="1807160">
              <a:off x="896976" y="3875819"/>
              <a:ext cx="24739" cy="11574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454;p39">
              <a:extLst>
                <a:ext uri="{FF2B5EF4-FFF2-40B4-BE49-F238E27FC236}">
                  <a16:creationId xmlns:a16="http://schemas.microsoft.com/office/drawing/2014/main" id="{B487BD54-E28B-3ABF-0DDB-AAE808F55309}"/>
                </a:ext>
              </a:extLst>
            </p:cNvPr>
            <p:cNvSpPr/>
            <p:nvPr/>
          </p:nvSpPr>
          <p:spPr>
            <a:xfrm rot="1807160">
              <a:off x="751026" y="3926723"/>
              <a:ext cx="95225" cy="58780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455;p39">
              <a:extLst>
                <a:ext uri="{FF2B5EF4-FFF2-40B4-BE49-F238E27FC236}">
                  <a16:creationId xmlns:a16="http://schemas.microsoft.com/office/drawing/2014/main" id="{E9D5D430-F5A4-4FA9-9C7F-3805EBA6EC1D}"/>
                </a:ext>
              </a:extLst>
            </p:cNvPr>
            <p:cNvSpPr/>
            <p:nvPr/>
          </p:nvSpPr>
          <p:spPr>
            <a:xfrm rot="1807160">
              <a:off x="767117" y="3910966"/>
              <a:ext cx="9183" cy="2554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456;p39">
              <a:extLst>
                <a:ext uri="{FF2B5EF4-FFF2-40B4-BE49-F238E27FC236}">
                  <a16:creationId xmlns:a16="http://schemas.microsoft.com/office/drawing/2014/main" id="{B0070D94-160D-91B2-E1AE-922BFC854793}"/>
                </a:ext>
              </a:extLst>
            </p:cNvPr>
            <p:cNvSpPr/>
            <p:nvPr/>
          </p:nvSpPr>
          <p:spPr>
            <a:xfrm rot="1807160">
              <a:off x="695022" y="4024259"/>
              <a:ext cx="98477" cy="62236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457;p39">
              <a:extLst>
                <a:ext uri="{FF2B5EF4-FFF2-40B4-BE49-F238E27FC236}">
                  <a16:creationId xmlns:a16="http://schemas.microsoft.com/office/drawing/2014/main" id="{ECD22787-E916-A7FE-70F9-D8AAF6E66C7A}"/>
                </a:ext>
              </a:extLst>
            </p:cNvPr>
            <p:cNvSpPr/>
            <p:nvPr/>
          </p:nvSpPr>
          <p:spPr>
            <a:xfrm rot="1807160">
              <a:off x="697918" y="4038350"/>
              <a:ext cx="11586" cy="24344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458;p39">
              <a:extLst>
                <a:ext uri="{FF2B5EF4-FFF2-40B4-BE49-F238E27FC236}">
                  <a16:creationId xmlns:a16="http://schemas.microsoft.com/office/drawing/2014/main" id="{F4D80836-A1F6-03F5-A067-52E32B259398}"/>
                </a:ext>
              </a:extLst>
            </p:cNvPr>
            <p:cNvSpPr/>
            <p:nvPr/>
          </p:nvSpPr>
          <p:spPr>
            <a:xfrm rot="1807160">
              <a:off x="747456" y="4113443"/>
              <a:ext cx="60705" cy="93096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459;p39">
              <a:extLst>
                <a:ext uri="{FF2B5EF4-FFF2-40B4-BE49-F238E27FC236}">
                  <a16:creationId xmlns:a16="http://schemas.microsoft.com/office/drawing/2014/main" id="{CF1A34DD-20D3-F1E8-1C91-470886CE0275}"/>
                </a:ext>
              </a:extLst>
            </p:cNvPr>
            <p:cNvSpPr/>
            <p:nvPr/>
          </p:nvSpPr>
          <p:spPr>
            <a:xfrm rot="1807160">
              <a:off x="732880" y="4184105"/>
              <a:ext cx="25540" cy="8800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460;p39">
              <a:extLst>
                <a:ext uri="{FF2B5EF4-FFF2-40B4-BE49-F238E27FC236}">
                  <a16:creationId xmlns:a16="http://schemas.microsoft.com/office/drawing/2014/main" id="{41E87898-D7EC-DC2D-B666-205CCAC0ADBE}"/>
                </a:ext>
              </a:extLst>
            </p:cNvPr>
            <p:cNvSpPr/>
            <p:nvPr/>
          </p:nvSpPr>
          <p:spPr>
            <a:xfrm rot="1807160">
              <a:off x="847078" y="4166832"/>
              <a:ext cx="62905" cy="93634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461;p39">
              <a:extLst>
                <a:ext uri="{FF2B5EF4-FFF2-40B4-BE49-F238E27FC236}">
                  <a16:creationId xmlns:a16="http://schemas.microsoft.com/office/drawing/2014/main" id="{53D39196-AA60-04EC-B458-558DF8CD829A}"/>
                </a:ext>
              </a:extLst>
            </p:cNvPr>
            <p:cNvSpPr/>
            <p:nvPr/>
          </p:nvSpPr>
          <p:spPr>
            <a:xfrm rot="1807160">
              <a:off x="758720" y="3943593"/>
              <a:ext cx="266447" cy="249206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462;p39">
              <a:extLst>
                <a:ext uri="{FF2B5EF4-FFF2-40B4-BE49-F238E27FC236}">
                  <a16:creationId xmlns:a16="http://schemas.microsoft.com/office/drawing/2014/main" id="{40ABA7EE-B950-D381-BEA0-BF186333D036}"/>
                </a:ext>
              </a:extLst>
            </p:cNvPr>
            <p:cNvSpPr/>
            <p:nvPr/>
          </p:nvSpPr>
          <p:spPr>
            <a:xfrm rot="1807160">
              <a:off x="789777" y="3986792"/>
              <a:ext cx="223773" cy="214363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463;p39">
              <a:extLst>
                <a:ext uri="{FF2B5EF4-FFF2-40B4-BE49-F238E27FC236}">
                  <a16:creationId xmlns:a16="http://schemas.microsoft.com/office/drawing/2014/main" id="{508BC790-559B-B312-9D88-0312A4BEAE11}"/>
                </a:ext>
              </a:extLst>
            </p:cNvPr>
            <p:cNvSpPr/>
            <p:nvPr/>
          </p:nvSpPr>
          <p:spPr>
            <a:xfrm rot="1807160">
              <a:off x="966993" y="4111059"/>
              <a:ext cx="76990" cy="37138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464;p39">
              <a:extLst>
                <a:ext uri="{FF2B5EF4-FFF2-40B4-BE49-F238E27FC236}">
                  <a16:creationId xmlns:a16="http://schemas.microsoft.com/office/drawing/2014/main" id="{346E2F4D-1406-A443-D1BC-7D6BCCBF497C}"/>
                </a:ext>
              </a:extLst>
            </p:cNvPr>
            <p:cNvSpPr/>
            <p:nvPr/>
          </p:nvSpPr>
          <p:spPr>
            <a:xfrm rot="1807160">
              <a:off x="981852" y="3995368"/>
              <a:ext cx="76201" cy="73965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2465;p39">
              <a:extLst>
                <a:ext uri="{FF2B5EF4-FFF2-40B4-BE49-F238E27FC236}">
                  <a16:creationId xmlns:a16="http://schemas.microsoft.com/office/drawing/2014/main" id="{B9787E88-9B86-164D-1A28-70BB9C623268}"/>
                </a:ext>
              </a:extLst>
            </p:cNvPr>
            <p:cNvSpPr/>
            <p:nvPr/>
          </p:nvSpPr>
          <p:spPr>
            <a:xfrm rot="1807160">
              <a:off x="941065" y="3914635"/>
              <a:ext cx="37903" cy="76393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466;p39">
              <a:extLst>
                <a:ext uri="{FF2B5EF4-FFF2-40B4-BE49-F238E27FC236}">
                  <a16:creationId xmlns:a16="http://schemas.microsoft.com/office/drawing/2014/main" id="{1E2D9547-6552-B574-AEA9-20AFE95562E7}"/>
                </a:ext>
              </a:extLst>
            </p:cNvPr>
            <p:cNvSpPr/>
            <p:nvPr/>
          </p:nvSpPr>
          <p:spPr>
            <a:xfrm rot="1807160">
              <a:off x="962243" y="3922069"/>
              <a:ext cx="30717" cy="2499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467;p39">
              <a:extLst>
                <a:ext uri="{FF2B5EF4-FFF2-40B4-BE49-F238E27FC236}">
                  <a16:creationId xmlns:a16="http://schemas.microsoft.com/office/drawing/2014/main" id="{DD3B3E92-2676-B001-839D-6288782D1BB6}"/>
                </a:ext>
              </a:extLst>
            </p:cNvPr>
            <p:cNvSpPr/>
            <p:nvPr/>
          </p:nvSpPr>
          <p:spPr>
            <a:xfrm rot="1807160">
              <a:off x="941274" y="3914252"/>
              <a:ext cx="37114" cy="76225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468;p39">
              <a:extLst>
                <a:ext uri="{FF2B5EF4-FFF2-40B4-BE49-F238E27FC236}">
                  <a16:creationId xmlns:a16="http://schemas.microsoft.com/office/drawing/2014/main" id="{33404F01-07D7-BFA9-9515-8A7E9CBD9125}"/>
                </a:ext>
              </a:extLst>
            </p:cNvPr>
            <p:cNvSpPr/>
            <p:nvPr/>
          </p:nvSpPr>
          <p:spPr>
            <a:xfrm rot="1807160">
              <a:off x="823857" y="3900432"/>
              <a:ext cx="75998" cy="74826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469;p39">
              <a:extLst>
                <a:ext uri="{FF2B5EF4-FFF2-40B4-BE49-F238E27FC236}">
                  <a16:creationId xmlns:a16="http://schemas.microsoft.com/office/drawing/2014/main" id="{CE32ADB3-044E-3EA4-798B-EF370FA24C32}"/>
                </a:ext>
              </a:extLst>
            </p:cNvPr>
            <p:cNvSpPr/>
            <p:nvPr/>
          </p:nvSpPr>
          <p:spPr>
            <a:xfrm rot="1807160">
              <a:off x="843429" y="3893897"/>
              <a:ext cx="21152" cy="22347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470;p39">
              <a:extLst>
                <a:ext uri="{FF2B5EF4-FFF2-40B4-BE49-F238E27FC236}">
                  <a16:creationId xmlns:a16="http://schemas.microsoft.com/office/drawing/2014/main" id="{057395D5-7755-DDC3-8EEC-F8E323C66D39}"/>
                </a:ext>
              </a:extLst>
            </p:cNvPr>
            <p:cNvSpPr/>
            <p:nvPr/>
          </p:nvSpPr>
          <p:spPr>
            <a:xfrm rot="1807160">
              <a:off x="832679" y="3899154"/>
              <a:ext cx="62427" cy="43320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471;p39">
              <a:extLst>
                <a:ext uri="{FF2B5EF4-FFF2-40B4-BE49-F238E27FC236}">
                  <a16:creationId xmlns:a16="http://schemas.microsoft.com/office/drawing/2014/main" id="{CB1019F9-84B0-2953-F73E-E5716E98499B}"/>
                </a:ext>
              </a:extLst>
            </p:cNvPr>
            <p:cNvSpPr/>
            <p:nvPr/>
          </p:nvSpPr>
          <p:spPr>
            <a:xfrm rot="1807160">
              <a:off x="744054" y="3978803"/>
              <a:ext cx="77792" cy="37138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472;p39">
              <a:extLst>
                <a:ext uri="{FF2B5EF4-FFF2-40B4-BE49-F238E27FC236}">
                  <a16:creationId xmlns:a16="http://schemas.microsoft.com/office/drawing/2014/main" id="{3C31241D-A1B0-C9CC-F1D6-7C80679E72DB}"/>
                </a:ext>
              </a:extLst>
            </p:cNvPr>
            <p:cNvSpPr/>
            <p:nvPr/>
          </p:nvSpPr>
          <p:spPr>
            <a:xfrm rot="1807160">
              <a:off x="752915" y="3965801"/>
              <a:ext cx="4400" cy="30335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473;p39">
              <a:extLst>
                <a:ext uri="{FF2B5EF4-FFF2-40B4-BE49-F238E27FC236}">
                  <a16:creationId xmlns:a16="http://schemas.microsoft.com/office/drawing/2014/main" id="{8E6487DD-DA13-74FB-B980-CF3BD5E5ADEB}"/>
                </a:ext>
              </a:extLst>
            </p:cNvPr>
            <p:cNvSpPr/>
            <p:nvPr/>
          </p:nvSpPr>
          <p:spPr>
            <a:xfrm rot="1807160">
              <a:off x="746199" y="3976448"/>
              <a:ext cx="65428" cy="31124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474;p39">
              <a:extLst>
                <a:ext uri="{FF2B5EF4-FFF2-40B4-BE49-F238E27FC236}">
                  <a16:creationId xmlns:a16="http://schemas.microsoft.com/office/drawing/2014/main" id="{64E6E99B-7FC7-7385-3561-FB78F8A437DD}"/>
                </a:ext>
              </a:extLst>
            </p:cNvPr>
            <p:cNvSpPr/>
            <p:nvPr/>
          </p:nvSpPr>
          <p:spPr>
            <a:xfrm rot="1807160">
              <a:off x="729888" y="4057637"/>
              <a:ext cx="76990" cy="74384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475;p39">
              <a:extLst>
                <a:ext uri="{FF2B5EF4-FFF2-40B4-BE49-F238E27FC236}">
                  <a16:creationId xmlns:a16="http://schemas.microsoft.com/office/drawing/2014/main" id="{D9348A4E-94CB-747E-A229-A332456EC033}"/>
                </a:ext>
              </a:extLst>
            </p:cNvPr>
            <p:cNvSpPr/>
            <p:nvPr/>
          </p:nvSpPr>
          <p:spPr>
            <a:xfrm rot="1807160">
              <a:off x="724392" y="4093591"/>
              <a:ext cx="22754" cy="21152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476;p39">
              <a:extLst>
                <a:ext uri="{FF2B5EF4-FFF2-40B4-BE49-F238E27FC236}">
                  <a16:creationId xmlns:a16="http://schemas.microsoft.com/office/drawing/2014/main" id="{6859A5A3-EED6-6B2A-DD58-E5E2BC328827}"/>
                </a:ext>
              </a:extLst>
            </p:cNvPr>
            <p:cNvSpPr/>
            <p:nvPr/>
          </p:nvSpPr>
          <p:spPr>
            <a:xfrm rot="1807160">
              <a:off x="733145" y="4055290"/>
              <a:ext cx="54655" cy="61841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477;p39">
              <a:extLst>
                <a:ext uri="{FF2B5EF4-FFF2-40B4-BE49-F238E27FC236}">
                  <a16:creationId xmlns:a16="http://schemas.microsoft.com/office/drawing/2014/main" id="{AB208AE8-35B5-E621-770E-894DE74846E9}"/>
                </a:ext>
              </a:extLst>
            </p:cNvPr>
            <p:cNvSpPr/>
            <p:nvPr/>
          </p:nvSpPr>
          <p:spPr>
            <a:xfrm rot="1807160">
              <a:off x="810010" y="4136720"/>
              <a:ext cx="37891" cy="76237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478;p39">
              <a:extLst>
                <a:ext uri="{FF2B5EF4-FFF2-40B4-BE49-F238E27FC236}">
                  <a16:creationId xmlns:a16="http://schemas.microsoft.com/office/drawing/2014/main" id="{BB0A0CB0-7CEF-064B-4C88-D5154B3757B7}"/>
                </a:ext>
              </a:extLst>
            </p:cNvPr>
            <p:cNvSpPr/>
            <p:nvPr/>
          </p:nvSpPr>
          <p:spPr>
            <a:xfrm rot="1807160">
              <a:off x="795754" y="4202916"/>
              <a:ext cx="30729" cy="22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479;p39">
              <a:extLst>
                <a:ext uri="{FF2B5EF4-FFF2-40B4-BE49-F238E27FC236}">
                  <a16:creationId xmlns:a16="http://schemas.microsoft.com/office/drawing/2014/main" id="{0F63D86F-7AA3-9753-77DF-08C9B51CDE2D}"/>
                </a:ext>
              </a:extLst>
            </p:cNvPr>
            <p:cNvSpPr/>
            <p:nvPr/>
          </p:nvSpPr>
          <p:spPr>
            <a:xfrm rot="1807160">
              <a:off x="807136" y="4147404"/>
              <a:ext cx="37497" cy="64675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480;p39">
              <a:extLst>
                <a:ext uri="{FF2B5EF4-FFF2-40B4-BE49-F238E27FC236}">
                  <a16:creationId xmlns:a16="http://schemas.microsoft.com/office/drawing/2014/main" id="{C6518450-07F9-D0DF-C167-D2151210E254}"/>
                </a:ext>
              </a:extLst>
            </p:cNvPr>
            <p:cNvSpPr/>
            <p:nvPr/>
          </p:nvSpPr>
          <p:spPr>
            <a:xfrm rot="1807160">
              <a:off x="888987" y="4151794"/>
              <a:ext cx="75388" cy="74790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481;p39">
              <a:extLst>
                <a:ext uri="{FF2B5EF4-FFF2-40B4-BE49-F238E27FC236}">
                  <a16:creationId xmlns:a16="http://schemas.microsoft.com/office/drawing/2014/main" id="{C0CF76E4-3CE7-0FCD-EF3D-B529DC92402B}"/>
                </a:ext>
              </a:extLst>
            </p:cNvPr>
            <p:cNvSpPr/>
            <p:nvPr/>
          </p:nvSpPr>
          <p:spPr>
            <a:xfrm rot="1807160">
              <a:off x="924588" y="4211057"/>
              <a:ext cx="20745" cy="22347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482;p39">
              <a:extLst>
                <a:ext uri="{FF2B5EF4-FFF2-40B4-BE49-F238E27FC236}">
                  <a16:creationId xmlns:a16="http://schemas.microsoft.com/office/drawing/2014/main" id="{A7F588ED-910D-C49A-98E7-BCEAB2634F1B}"/>
                </a:ext>
              </a:extLst>
            </p:cNvPr>
            <p:cNvSpPr/>
            <p:nvPr/>
          </p:nvSpPr>
          <p:spPr>
            <a:xfrm rot="1807160">
              <a:off x="912308" y="4162349"/>
              <a:ext cx="51462" cy="60633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483;p39">
              <a:extLst>
                <a:ext uri="{FF2B5EF4-FFF2-40B4-BE49-F238E27FC236}">
                  <a16:creationId xmlns:a16="http://schemas.microsoft.com/office/drawing/2014/main" id="{CF3FD0CB-81D0-A917-DD46-1B3EB14538FF}"/>
                </a:ext>
              </a:extLst>
            </p:cNvPr>
            <p:cNvSpPr/>
            <p:nvPr/>
          </p:nvSpPr>
          <p:spPr>
            <a:xfrm rot="1807160">
              <a:off x="850745" y="4125312"/>
              <a:ext cx="18760" cy="12268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484;p39">
              <a:extLst>
                <a:ext uri="{FF2B5EF4-FFF2-40B4-BE49-F238E27FC236}">
                  <a16:creationId xmlns:a16="http://schemas.microsoft.com/office/drawing/2014/main" id="{56456FD0-AB1F-8650-292E-1388AB61FAF9}"/>
                </a:ext>
              </a:extLst>
            </p:cNvPr>
            <p:cNvSpPr/>
            <p:nvPr/>
          </p:nvSpPr>
          <p:spPr>
            <a:xfrm rot="1807160">
              <a:off x="839231" y="4116501"/>
              <a:ext cx="27023" cy="26150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485;p39">
              <a:extLst>
                <a:ext uri="{FF2B5EF4-FFF2-40B4-BE49-F238E27FC236}">
                  <a16:creationId xmlns:a16="http://schemas.microsoft.com/office/drawing/2014/main" id="{4F42AED8-A15B-7311-3B29-01B6D6E63646}"/>
                </a:ext>
              </a:extLst>
            </p:cNvPr>
            <p:cNvSpPr/>
            <p:nvPr/>
          </p:nvSpPr>
          <p:spPr>
            <a:xfrm rot="1807160">
              <a:off x="904498" y="3991760"/>
              <a:ext cx="23938" cy="11132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486;p39">
              <a:extLst>
                <a:ext uri="{FF2B5EF4-FFF2-40B4-BE49-F238E27FC236}">
                  <a16:creationId xmlns:a16="http://schemas.microsoft.com/office/drawing/2014/main" id="{FABAA7B6-15DC-D3F1-67A3-964A9DF5692D}"/>
                </a:ext>
              </a:extLst>
            </p:cNvPr>
            <p:cNvSpPr/>
            <p:nvPr/>
          </p:nvSpPr>
          <p:spPr>
            <a:xfrm rot="1807160">
              <a:off x="891107" y="3979376"/>
              <a:ext cx="29127" cy="23029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487;p39">
              <a:extLst>
                <a:ext uri="{FF2B5EF4-FFF2-40B4-BE49-F238E27FC236}">
                  <a16:creationId xmlns:a16="http://schemas.microsoft.com/office/drawing/2014/main" id="{5A611B53-6297-E101-8869-E4D577420CE8}"/>
                </a:ext>
              </a:extLst>
            </p:cNvPr>
            <p:cNvSpPr/>
            <p:nvPr/>
          </p:nvSpPr>
          <p:spPr>
            <a:xfrm rot="1807160">
              <a:off x="809476" y="4046984"/>
              <a:ext cx="17565" cy="1037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488;p39">
              <a:extLst>
                <a:ext uri="{FF2B5EF4-FFF2-40B4-BE49-F238E27FC236}">
                  <a16:creationId xmlns:a16="http://schemas.microsoft.com/office/drawing/2014/main" id="{CD3BDFFB-125A-188B-5A00-D25741C24376}"/>
                </a:ext>
              </a:extLst>
            </p:cNvPr>
            <p:cNvSpPr/>
            <p:nvPr/>
          </p:nvSpPr>
          <p:spPr>
            <a:xfrm rot="1807160">
              <a:off x="797033" y="4037187"/>
              <a:ext cx="21152" cy="22981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489;p39">
              <a:extLst>
                <a:ext uri="{FF2B5EF4-FFF2-40B4-BE49-F238E27FC236}">
                  <a16:creationId xmlns:a16="http://schemas.microsoft.com/office/drawing/2014/main" id="{92A4CA99-CFC6-A388-74B9-28794909B88B}"/>
                </a:ext>
              </a:extLst>
            </p:cNvPr>
            <p:cNvSpPr/>
            <p:nvPr/>
          </p:nvSpPr>
          <p:spPr>
            <a:xfrm rot="1807160">
              <a:off x="844543" y="4032427"/>
              <a:ext cx="14767" cy="8477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490;p39">
              <a:extLst>
                <a:ext uri="{FF2B5EF4-FFF2-40B4-BE49-F238E27FC236}">
                  <a16:creationId xmlns:a16="http://schemas.microsoft.com/office/drawing/2014/main" id="{D219D82E-8CFA-3D00-B8AF-0143A6D6AD39}"/>
                </a:ext>
              </a:extLst>
            </p:cNvPr>
            <p:cNvSpPr/>
            <p:nvPr/>
          </p:nvSpPr>
          <p:spPr>
            <a:xfrm rot="1807160">
              <a:off x="834934" y="4026797"/>
              <a:ext cx="19167" cy="17445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491;p39">
              <a:extLst>
                <a:ext uri="{FF2B5EF4-FFF2-40B4-BE49-F238E27FC236}">
                  <a16:creationId xmlns:a16="http://schemas.microsoft.com/office/drawing/2014/main" id="{245C4170-AF25-FCAA-C653-07A0F8D6D039}"/>
                </a:ext>
              </a:extLst>
            </p:cNvPr>
            <p:cNvSpPr/>
            <p:nvPr/>
          </p:nvSpPr>
          <p:spPr>
            <a:xfrm rot="1807160">
              <a:off x="949781" y="4104001"/>
              <a:ext cx="23149" cy="13475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492;p39">
              <a:extLst>
                <a:ext uri="{FF2B5EF4-FFF2-40B4-BE49-F238E27FC236}">
                  <a16:creationId xmlns:a16="http://schemas.microsoft.com/office/drawing/2014/main" id="{C48C3A0D-F470-17DA-56CB-26A129E4AC45}"/>
                </a:ext>
              </a:extLst>
            </p:cNvPr>
            <p:cNvSpPr/>
            <p:nvPr/>
          </p:nvSpPr>
          <p:spPr>
            <a:xfrm rot="1807160">
              <a:off x="936227" y="4096963"/>
              <a:ext cx="27931" cy="24667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D227-459D-BE26-57C7-CB47755D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81" y="1905652"/>
            <a:ext cx="6220800" cy="133219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used is from GISAID which is a public database for SARS-Cov2.</a:t>
            </a:r>
          </a:p>
        </p:txBody>
      </p:sp>
    </p:spTree>
    <p:extLst>
      <p:ext uri="{BB962C8B-B14F-4D97-AF65-F5344CB8AC3E}">
        <p14:creationId xmlns:p14="http://schemas.microsoft.com/office/powerpoint/2010/main" val="221052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0"/>
          <p:cNvSpPr txBox="1">
            <a:spLocks noGrp="1"/>
          </p:cNvSpPr>
          <p:nvPr>
            <p:ph type="subTitle" idx="7"/>
          </p:nvPr>
        </p:nvSpPr>
        <p:spPr>
          <a:xfrm>
            <a:off x="405628" y="3015991"/>
            <a:ext cx="2114303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hylogenetic Tree.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" name="Google Shape;659;p30"/>
          <p:cNvSpPr txBox="1">
            <a:spLocks noGrp="1"/>
          </p:cNvSpPr>
          <p:nvPr>
            <p:ph type="title"/>
          </p:nvPr>
        </p:nvSpPr>
        <p:spPr>
          <a:xfrm>
            <a:off x="1137294" y="884057"/>
            <a:ext cx="7717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omparison is done in three ways: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0" name="Google Shape;660;p30"/>
          <p:cNvSpPr txBox="1">
            <a:spLocks noGrp="1"/>
          </p:cNvSpPr>
          <p:nvPr>
            <p:ph type="title" idx="2"/>
          </p:nvPr>
        </p:nvSpPr>
        <p:spPr>
          <a:xfrm>
            <a:off x="747879" y="2324803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 idx="3"/>
          </p:nvPr>
        </p:nvSpPr>
        <p:spPr>
          <a:xfrm>
            <a:off x="3404336" y="2321191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62" name="Google Shape;662;p30"/>
          <p:cNvSpPr txBox="1">
            <a:spLocks noGrp="1"/>
          </p:cNvSpPr>
          <p:nvPr>
            <p:ph type="title" idx="4"/>
          </p:nvPr>
        </p:nvSpPr>
        <p:spPr>
          <a:xfrm>
            <a:off x="6060793" y="2321191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63" name="Google Shape;663;p30"/>
          <p:cNvSpPr txBox="1">
            <a:spLocks noGrp="1"/>
          </p:cNvSpPr>
          <p:nvPr>
            <p:ph type="subTitle" idx="8"/>
          </p:nvPr>
        </p:nvSpPr>
        <p:spPr>
          <a:xfrm>
            <a:off x="5692846" y="3015991"/>
            <a:ext cx="2165694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xtracting the dissimilar regions.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3" name="Google Shape;673;p30"/>
          <p:cNvSpPr txBox="1">
            <a:spLocks noGrp="1"/>
          </p:cNvSpPr>
          <p:nvPr>
            <p:ph type="subTitle" idx="1"/>
          </p:nvPr>
        </p:nvSpPr>
        <p:spPr>
          <a:xfrm>
            <a:off x="2803103" y="3015991"/>
            <a:ext cx="2527058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C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hemical constituents.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73FFE9-47AA-C65A-EA78-7F9314FE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911" y="1894800"/>
            <a:ext cx="3623100" cy="1353900"/>
          </a:xfrm>
        </p:spPr>
        <p:txBody>
          <a:bodyPr/>
          <a:lstStyle/>
          <a:p>
            <a:r>
              <a:rPr lang="en-US" sz="2000" b="0" i="0" dirty="0">
                <a:solidFill>
                  <a:srgbClr val="3338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diagram that represents evolutionary relationships among organisms.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9A501-75F9-4581-93A2-A5C8656E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1" y="602273"/>
            <a:ext cx="3623100" cy="4782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tree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84386D-4A3A-7A50-E0AF-6F9400262B49}"/>
              </a:ext>
            </a:extLst>
          </p:cNvPr>
          <p:cNvSpPr txBox="1">
            <a:spLocks/>
          </p:cNvSpPr>
          <p:nvPr/>
        </p:nvSpPr>
        <p:spPr>
          <a:xfrm>
            <a:off x="4377450" y="1894800"/>
            <a:ext cx="3623100" cy="13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2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8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pattern of branching in a phylogenetic tree reflects how species or other groups evolved from a series of common ancestors</a:t>
            </a:r>
            <a:r>
              <a:rPr lang="en-US" sz="2000" b="0" i="0" dirty="0">
                <a:solidFill>
                  <a:srgbClr val="3338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83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372028-1160-5B0F-CC7F-57109C21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513" y="37701"/>
            <a:ext cx="9144000" cy="50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4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38"/>
          <p:cNvSpPr txBox="1">
            <a:spLocks noGrp="1"/>
          </p:cNvSpPr>
          <p:nvPr>
            <p:ph type="title"/>
          </p:nvPr>
        </p:nvSpPr>
        <p:spPr>
          <a:xfrm>
            <a:off x="2209950" y="2127038"/>
            <a:ext cx="7142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the Chemical constituents </a:t>
            </a:r>
          </a:p>
        </p:txBody>
      </p:sp>
      <p:sp>
        <p:nvSpPr>
          <p:cNvPr id="2238" name="Google Shape;2238;p38"/>
          <p:cNvSpPr txBox="1">
            <a:spLocks noGrp="1"/>
          </p:cNvSpPr>
          <p:nvPr>
            <p:ph type="title" idx="2"/>
          </p:nvPr>
        </p:nvSpPr>
        <p:spPr>
          <a:xfrm>
            <a:off x="713250" y="2174663"/>
            <a:ext cx="149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48" name="Google Shape;2248;p39"/>
          <p:cNvSpPr txBox="1">
            <a:spLocks noGrp="1"/>
          </p:cNvSpPr>
          <p:nvPr>
            <p:ph type="subTitle" idx="4294967295"/>
          </p:nvPr>
        </p:nvSpPr>
        <p:spPr>
          <a:xfrm>
            <a:off x="7383186" y="2740225"/>
            <a:ext cx="1467375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Poppins Medium"/>
                <a:ea typeface="Poppins Medium"/>
                <a:cs typeface="Poppins Medium"/>
                <a:sym typeface="Poppins Medium"/>
              </a:rPr>
              <a:t>Consensus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49" name="Google Shape;2249;p39"/>
          <p:cNvSpPr/>
          <p:nvPr/>
        </p:nvSpPr>
        <p:spPr>
          <a:xfrm>
            <a:off x="6877022" y="2271234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3C6E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9"/>
          <p:cNvSpPr txBox="1">
            <a:spLocks noGrp="1"/>
          </p:cNvSpPr>
          <p:nvPr>
            <p:ph type="subTitle" idx="4294967295"/>
          </p:nvPr>
        </p:nvSpPr>
        <p:spPr>
          <a:xfrm>
            <a:off x="7340461" y="2194964"/>
            <a:ext cx="1362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Poppins Medium"/>
                <a:ea typeface="Poppins Medium"/>
                <a:cs typeface="Poppins Medium"/>
                <a:sym typeface="Poppins Medium"/>
              </a:rPr>
              <a:t>Case</a:t>
            </a: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252" name="Google Shape;2252;p39"/>
          <p:cNvGrpSpPr/>
          <p:nvPr/>
        </p:nvGrpSpPr>
        <p:grpSpPr>
          <a:xfrm>
            <a:off x="7498236" y="-44741"/>
            <a:ext cx="1363757" cy="2033291"/>
            <a:chOff x="7022349" y="592283"/>
            <a:chExt cx="1363757" cy="2033291"/>
          </a:xfrm>
        </p:grpSpPr>
        <p:grpSp>
          <p:nvGrpSpPr>
            <p:cNvPr id="2253" name="Google Shape;2253;p39"/>
            <p:cNvGrpSpPr/>
            <p:nvPr/>
          </p:nvGrpSpPr>
          <p:grpSpPr>
            <a:xfrm rot="5137762">
              <a:off x="7621379" y="1883053"/>
              <a:ext cx="737369" cy="736021"/>
              <a:chOff x="4916000" y="349025"/>
              <a:chExt cx="1121625" cy="1159250"/>
            </a:xfrm>
          </p:grpSpPr>
          <p:sp>
            <p:nvSpPr>
              <p:cNvPr id="2254" name="Google Shape;2254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5" name="Google Shape;2255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256" name="Google Shape;2256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63" name="Google Shape;2263;p39"/>
            <p:cNvSpPr/>
            <p:nvPr/>
          </p:nvSpPr>
          <p:spPr>
            <a:xfrm rot="1806824">
              <a:off x="7102263" y="852618"/>
              <a:ext cx="447009" cy="43880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 rot="1806824">
              <a:off x="7199953" y="948949"/>
              <a:ext cx="249366" cy="245066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 rot="1806824">
              <a:off x="7950172" y="1602724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134"/>
                    <a:pt x="401" y="234"/>
                    <a:pt x="634" y="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 rot="1806824">
              <a:off x="7921936" y="1594900"/>
              <a:ext cx="39049" cy="46948"/>
            </a:xfrm>
            <a:custGeom>
              <a:avLst/>
              <a:gdLst/>
              <a:ahLst/>
              <a:cxnLst/>
              <a:rect l="l" t="t" r="r" b="b"/>
              <a:pathLst>
                <a:path w="1562" h="1878" extrusionOk="0">
                  <a:moveTo>
                    <a:pt x="773" y="0"/>
                  </a:moveTo>
                  <a:cubicBezTo>
                    <a:pt x="754" y="0"/>
                    <a:pt x="741" y="3"/>
                    <a:pt x="735" y="10"/>
                  </a:cubicBezTo>
                  <a:cubicBezTo>
                    <a:pt x="701" y="77"/>
                    <a:pt x="868" y="410"/>
                    <a:pt x="835" y="443"/>
                  </a:cubicBezTo>
                  <a:lnTo>
                    <a:pt x="1" y="1578"/>
                  </a:lnTo>
                  <a:lnTo>
                    <a:pt x="601" y="1878"/>
                  </a:lnTo>
                  <a:cubicBezTo>
                    <a:pt x="601" y="1878"/>
                    <a:pt x="1135" y="610"/>
                    <a:pt x="1168" y="577"/>
                  </a:cubicBezTo>
                  <a:cubicBezTo>
                    <a:pt x="1168" y="510"/>
                    <a:pt x="1402" y="544"/>
                    <a:pt x="1502" y="410"/>
                  </a:cubicBezTo>
                  <a:cubicBezTo>
                    <a:pt x="1562" y="260"/>
                    <a:pt x="943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 rot="1806824">
              <a:off x="7884383" y="1555739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634" y="1"/>
                  </a:moveTo>
                  <a:lnTo>
                    <a:pt x="1" y="234"/>
                  </a:lnTo>
                  <a:cubicBezTo>
                    <a:pt x="201" y="201"/>
                    <a:pt x="434" y="134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9"/>
            <p:cNvSpPr/>
            <p:nvPr/>
          </p:nvSpPr>
          <p:spPr>
            <a:xfrm rot="1806824">
              <a:off x="7871030" y="1554384"/>
              <a:ext cx="30874" cy="48698"/>
            </a:xfrm>
            <a:custGeom>
              <a:avLst/>
              <a:gdLst/>
              <a:ahLst/>
              <a:cxnLst/>
              <a:rect l="l" t="t" r="r" b="b"/>
              <a:pathLst>
                <a:path w="1235" h="1948" extrusionOk="0">
                  <a:moveTo>
                    <a:pt x="727" y="0"/>
                  </a:moveTo>
                  <a:cubicBezTo>
                    <a:pt x="499" y="0"/>
                    <a:pt x="1" y="232"/>
                    <a:pt x="1" y="313"/>
                  </a:cubicBezTo>
                  <a:cubicBezTo>
                    <a:pt x="34" y="380"/>
                    <a:pt x="367" y="480"/>
                    <a:pt x="401" y="546"/>
                  </a:cubicBezTo>
                  <a:cubicBezTo>
                    <a:pt x="401" y="613"/>
                    <a:pt x="601" y="1947"/>
                    <a:pt x="601" y="1947"/>
                  </a:cubicBezTo>
                  <a:lnTo>
                    <a:pt x="1235" y="1747"/>
                  </a:lnTo>
                  <a:cubicBezTo>
                    <a:pt x="1235" y="1747"/>
                    <a:pt x="701" y="446"/>
                    <a:pt x="701" y="413"/>
                  </a:cubicBezTo>
                  <a:cubicBezTo>
                    <a:pt x="668" y="346"/>
                    <a:pt x="868" y="213"/>
                    <a:pt x="834" y="46"/>
                  </a:cubicBezTo>
                  <a:cubicBezTo>
                    <a:pt x="822" y="14"/>
                    <a:pt x="78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 rot="1806824">
              <a:off x="7808007" y="1563720"/>
              <a:ext cx="7525" cy="15049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300" y="1"/>
                  </a:moveTo>
                  <a:lnTo>
                    <a:pt x="0" y="601"/>
                  </a:lnTo>
                  <a:cubicBezTo>
                    <a:pt x="134" y="435"/>
                    <a:pt x="234" y="20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 rot="1806824">
              <a:off x="7799133" y="1570002"/>
              <a:ext cx="48298" cy="37774"/>
            </a:xfrm>
            <a:custGeom>
              <a:avLst/>
              <a:gdLst/>
              <a:ahLst/>
              <a:cxnLst/>
              <a:rect l="l" t="t" r="r" b="b"/>
              <a:pathLst>
                <a:path w="1932" h="1511" extrusionOk="0">
                  <a:moveTo>
                    <a:pt x="433" y="1"/>
                  </a:moveTo>
                  <a:cubicBezTo>
                    <a:pt x="263" y="1"/>
                    <a:pt x="0" y="712"/>
                    <a:pt x="63" y="743"/>
                  </a:cubicBezTo>
                  <a:cubicBezTo>
                    <a:pt x="73" y="753"/>
                    <a:pt x="88" y="757"/>
                    <a:pt x="106" y="757"/>
                  </a:cubicBezTo>
                  <a:cubicBezTo>
                    <a:pt x="195" y="757"/>
                    <a:pt x="366" y="663"/>
                    <a:pt x="454" y="663"/>
                  </a:cubicBezTo>
                  <a:cubicBezTo>
                    <a:pt x="472" y="663"/>
                    <a:pt x="487" y="667"/>
                    <a:pt x="497" y="676"/>
                  </a:cubicBezTo>
                  <a:lnTo>
                    <a:pt x="1631" y="1510"/>
                  </a:lnTo>
                  <a:lnTo>
                    <a:pt x="1931" y="910"/>
                  </a:lnTo>
                  <a:cubicBezTo>
                    <a:pt x="1931" y="910"/>
                    <a:pt x="630" y="376"/>
                    <a:pt x="597" y="343"/>
                  </a:cubicBezTo>
                  <a:cubicBezTo>
                    <a:pt x="564" y="309"/>
                    <a:pt x="530" y="43"/>
                    <a:pt x="464" y="9"/>
                  </a:cubicBezTo>
                  <a:cubicBezTo>
                    <a:pt x="454" y="3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 rot="1806824">
              <a:off x="7761045" y="1628690"/>
              <a:ext cx="5850" cy="16699"/>
            </a:xfrm>
            <a:custGeom>
              <a:avLst/>
              <a:gdLst/>
              <a:ahLst/>
              <a:cxnLst/>
              <a:rect l="l" t="t" r="r" b="b"/>
              <a:pathLst>
                <a:path w="234" h="668" extrusionOk="0">
                  <a:moveTo>
                    <a:pt x="0" y="0"/>
                  </a:moveTo>
                  <a:lnTo>
                    <a:pt x="234" y="667"/>
                  </a:lnTo>
                  <a:cubicBezTo>
                    <a:pt x="200" y="434"/>
                    <a:pt x="133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 rot="1806824">
              <a:off x="7756847" y="1627104"/>
              <a:ext cx="51723" cy="30049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868" y="0"/>
                  </a:moveTo>
                  <a:cubicBezTo>
                    <a:pt x="1868" y="0"/>
                    <a:pt x="567" y="534"/>
                    <a:pt x="534" y="534"/>
                  </a:cubicBezTo>
                  <a:cubicBezTo>
                    <a:pt x="473" y="534"/>
                    <a:pt x="302" y="396"/>
                    <a:pt x="197" y="396"/>
                  </a:cubicBezTo>
                  <a:cubicBezTo>
                    <a:pt x="186" y="396"/>
                    <a:pt x="176" y="398"/>
                    <a:pt x="167" y="401"/>
                  </a:cubicBezTo>
                  <a:cubicBezTo>
                    <a:pt x="0" y="467"/>
                    <a:pt x="334" y="1201"/>
                    <a:pt x="434" y="1201"/>
                  </a:cubicBezTo>
                  <a:cubicBezTo>
                    <a:pt x="501" y="1201"/>
                    <a:pt x="601" y="834"/>
                    <a:pt x="667" y="834"/>
                  </a:cubicBezTo>
                  <a:lnTo>
                    <a:pt x="20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 rot="1806824">
              <a:off x="7768819" y="1714185"/>
              <a:ext cx="15024" cy="7525"/>
            </a:xfrm>
            <a:custGeom>
              <a:avLst/>
              <a:gdLst/>
              <a:ahLst/>
              <a:cxnLst/>
              <a:rect l="l" t="t" r="r" b="b"/>
              <a:pathLst>
                <a:path w="601" h="301" extrusionOk="0">
                  <a:moveTo>
                    <a:pt x="0" y="1"/>
                  </a:moveTo>
                  <a:lnTo>
                    <a:pt x="600" y="301"/>
                  </a:lnTo>
                  <a:cubicBezTo>
                    <a:pt x="434" y="134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 rot="1806824">
              <a:off x="7773299" y="1681800"/>
              <a:ext cx="39824" cy="47773"/>
            </a:xfrm>
            <a:custGeom>
              <a:avLst/>
              <a:gdLst/>
              <a:ahLst/>
              <a:cxnLst/>
              <a:rect l="l" t="t" r="r" b="b"/>
              <a:pathLst>
                <a:path w="1593" h="1911" extrusionOk="0">
                  <a:moveTo>
                    <a:pt x="992" y="1"/>
                  </a:moveTo>
                  <a:cubicBezTo>
                    <a:pt x="992" y="1"/>
                    <a:pt x="458" y="1302"/>
                    <a:pt x="425" y="1335"/>
                  </a:cubicBezTo>
                  <a:cubicBezTo>
                    <a:pt x="392" y="1368"/>
                    <a:pt x="191" y="1335"/>
                    <a:pt x="91" y="1502"/>
                  </a:cubicBezTo>
                  <a:cubicBezTo>
                    <a:pt x="0" y="1623"/>
                    <a:pt x="628" y="1911"/>
                    <a:pt x="792" y="1911"/>
                  </a:cubicBezTo>
                  <a:cubicBezTo>
                    <a:pt x="808" y="1911"/>
                    <a:pt x="819" y="1908"/>
                    <a:pt x="825" y="1902"/>
                  </a:cubicBezTo>
                  <a:cubicBezTo>
                    <a:pt x="892" y="1802"/>
                    <a:pt x="692" y="1502"/>
                    <a:pt x="758" y="1435"/>
                  </a:cubicBezTo>
                  <a:lnTo>
                    <a:pt x="1592" y="301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 rot="1806824">
              <a:off x="7833767" y="1762815"/>
              <a:ext cx="16699" cy="5850"/>
            </a:xfrm>
            <a:custGeom>
              <a:avLst/>
              <a:gdLst/>
              <a:ahLst/>
              <a:cxnLst/>
              <a:rect l="l" t="t" r="r" b="b"/>
              <a:pathLst>
                <a:path w="668" h="23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434" y="34"/>
                    <a:pt x="200" y="101"/>
                    <a:pt x="0" y="2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 rot="1806824">
              <a:off x="7832247" y="1721159"/>
              <a:ext cx="30899" cy="48298"/>
            </a:xfrm>
            <a:custGeom>
              <a:avLst/>
              <a:gdLst/>
              <a:ahLst/>
              <a:cxnLst/>
              <a:rect l="l" t="t" r="r" b="b"/>
              <a:pathLst>
                <a:path w="1236" h="1932" extrusionOk="0">
                  <a:moveTo>
                    <a:pt x="635" y="1"/>
                  </a:moveTo>
                  <a:lnTo>
                    <a:pt x="1" y="201"/>
                  </a:lnTo>
                  <a:cubicBezTo>
                    <a:pt x="1" y="201"/>
                    <a:pt x="535" y="1468"/>
                    <a:pt x="568" y="1535"/>
                  </a:cubicBezTo>
                  <a:cubicBezTo>
                    <a:pt x="568" y="1568"/>
                    <a:pt x="368" y="1702"/>
                    <a:pt x="435" y="1869"/>
                  </a:cubicBezTo>
                  <a:cubicBezTo>
                    <a:pt x="442" y="1913"/>
                    <a:pt x="486" y="1931"/>
                    <a:pt x="550" y="1931"/>
                  </a:cubicBezTo>
                  <a:cubicBezTo>
                    <a:pt x="772" y="1931"/>
                    <a:pt x="1235" y="1713"/>
                    <a:pt x="1235" y="1635"/>
                  </a:cubicBezTo>
                  <a:cubicBezTo>
                    <a:pt x="1235" y="1535"/>
                    <a:pt x="868" y="1435"/>
                    <a:pt x="868" y="1402"/>
                  </a:cubicBezTo>
                  <a:cubicBezTo>
                    <a:pt x="835" y="1335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 rot="1806824">
              <a:off x="7919468" y="1745097"/>
              <a:ext cx="7525" cy="15849"/>
            </a:xfrm>
            <a:custGeom>
              <a:avLst/>
              <a:gdLst/>
              <a:ahLst/>
              <a:cxnLst/>
              <a:rect l="l" t="t" r="r" b="b"/>
              <a:pathLst>
                <a:path w="301" h="634" extrusionOk="0">
                  <a:moveTo>
                    <a:pt x="301" y="0"/>
                  </a:moveTo>
                  <a:lnTo>
                    <a:pt x="301" y="0"/>
                  </a:lnTo>
                  <a:cubicBezTo>
                    <a:pt x="134" y="200"/>
                    <a:pt x="34" y="400"/>
                    <a:pt x="1" y="6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 rot="1806824">
              <a:off x="7887328" y="1717086"/>
              <a:ext cx="49173" cy="37649"/>
            </a:xfrm>
            <a:custGeom>
              <a:avLst/>
              <a:gdLst/>
              <a:ahLst/>
              <a:cxnLst/>
              <a:rect l="l" t="t" r="r" b="b"/>
              <a:pathLst>
                <a:path w="1967" h="1506" extrusionOk="0">
                  <a:moveTo>
                    <a:pt x="301" y="1"/>
                  </a:moveTo>
                  <a:lnTo>
                    <a:pt x="1" y="568"/>
                  </a:lnTo>
                  <a:cubicBezTo>
                    <a:pt x="1" y="568"/>
                    <a:pt x="1302" y="1135"/>
                    <a:pt x="1335" y="1135"/>
                  </a:cubicBezTo>
                  <a:cubicBezTo>
                    <a:pt x="1368" y="1168"/>
                    <a:pt x="1335" y="1402"/>
                    <a:pt x="1502" y="1502"/>
                  </a:cubicBezTo>
                  <a:cubicBezTo>
                    <a:pt x="1507" y="1504"/>
                    <a:pt x="1513" y="1506"/>
                    <a:pt x="1520" y="1506"/>
                  </a:cubicBezTo>
                  <a:cubicBezTo>
                    <a:pt x="1662" y="1506"/>
                    <a:pt x="1966" y="798"/>
                    <a:pt x="1902" y="734"/>
                  </a:cubicBezTo>
                  <a:cubicBezTo>
                    <a:pt x="1888" y="725"/>
                    <a:pt x="1869" y="721"/>
                    <a:pt x="1848" y="721"/>
                  </a:cubicBezTo>
                  <a:cubicBezTo>
                    <a:pt x="1732" y="721"/>
                    <a:pt x="1533" y="838"/>
                    <a:pt x="1455" y="838"/>
                  </a:cubicBezTo>
                  <a:cubicBezTo>
                    <a:pt x="1447" y="838"/>
                    <a:pt x="1440" y="837"/>
                    <a:pt x="1435" y="83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 rot="1806824">
              <a:off x="7968097" y="1679306"/>
              <a:ext cx="5875" cy="15874"/>
            </a:xfrm>
            <a:custGeom>
              <a:avLst/>
              <a:gdLst/>
              <a:ahLst/>
              <a:cxnLst/>
              <a:rect l="l" t="t" r="r" b="b"/>
              <a:pathLst>
                <a:path w="235" h="6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01"/>
                    <a:pt x="101" y="434"/>
                    <a:pt x="234" y="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 rot="1806824">
              <a:off x="7926230" y="1667433"/>
              <a:ext cx="51623" cy="30074"/>
            </a:xfrm>
            <a:custGeom>
              <a:avLst/>
              <a:gdLst/>
              <a:ahLst/>
              <a:cxnLst/>
              <a:rect l="l" t="t" r="r" b="b"/>
              <a:pathLst>
                <a:path w="2065" h="1203" extrusionOk="0">
                  <a:moveTo>
                    <a:pt x="1642" y="1"/>
                  </a:moveTo>
                  <a:cubicBezTo>
                    <a:pt x="1640" y="1"/>
                    <a:pt x="1637" y="1"/>
                    <a:pt x="1635" y="2"/>
                  </a:cubicBezTo>
                  <a:cubicBezTo>
                    <a:pt x="1535" y="2"/>
                    <a:pt x="1435" y="369"/>
                    <a:pt x="1402" y="369"/>
                  </a:cubicBezTo>
                  <a:lnTo>
                    <a:pt x="1" y="569"/>
                  </a:lnTo>
                  <a:lnTo>
                    <a:pt x="201" y="1203"/>
                  </a:lnTo>
                  <a:cubicBezTo>
                    <a:pt x="201" y="1203"/>
                    <a:pt x="1468" y="669"/>
                    <a:pt x="1535" y="669"/>
                  </a:cubicBezTo>
                  <a:cubicBezTo>
                    <a:pt x="1538" y="666"/>
                    <a:pt x="1543" y="665"/>
                    <a:pt x="1548" y="665"/>
                  </a:cubicBezTo>
                  <a:cubicBezTo>
                    <a:pt x="1604" y="665"/>
                    <a:pt x="1778" y="802"/>
                    <a:pt x="1869" y="802"/>
                  </a:cubicBezTo>
                  <a:cubicBezTo>
                    <a:pt x="2065" y="737"/>
                    <a:pt x="1749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 rot="1806824">
              <a:off x="7921742" y="1573570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796" y="0"/>
                  </a:moveTo>
                  <a:cubicBezTo>
                    <a:pt x="765" y="0"/>
                    <a:pt x="743" y="5"/>
                    <a:pt x="734" y="14"/>
                  </a:cubicBezTo>
                  <a:cubicBezTo>
                    <a:pt x="701" y="80"/>
                    <a:pt x="901" y="381"/>
                    <a:pt x="901" y="447"/>
                  </a:cubicBezTo>
                  <a:lnTo>
                    <a:pt x="0" y="2148"/>
                  </a:lnTo>
                  <a:lnTo>
                    <a:pt x="634" y="2415"/>
                  </a:lnTo>
                  <a:cubicBezTo>
                    <a:pt x="634" y="2415"/>
                    <a:pt x="1201" y="547"/>
                    <a:pt x="1201" y="514"/>
                  </a:cubicBezTo>
                  <a:cubicBezTo>
                    <a:pt x="1235" y="481"/>
                    <a:pt x="1468" y="481"/>
                    <a:pt x="1535" y="314"/>
                  </a:cubicBezTo>
                  <a:cubicBezTo>
                    <a:pt x="1564" y="170"/>
                    <a:pt x="994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 rot="1806824">
              <a:off x="7954859" y="1582165"/>
              <a:ext cx="15874" cy="5875"/>
            </a:xfrm>
            <a:custGeom>
              <a:avLst/>
              <a:gdLst/>
              <a:ahLst/>
              <a:cxnLst/>
              <a:rect l="l" t="t" r="r" b="b"/>
              <a:pathLst>
                <a:path w="635" h="235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4"/>
                    <a:pt x="401" y="201"/>
                    <a:pt x="634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 rot="1806824">
              <a:off x="7855723" y="1537973"/>
              <a:ext cx="40749" cy="61023"/>
            </a:xfrm>
            <a:custGeom>
              <a:avLst/>
              <a:gdLst/>
              <a:ahLst/>
              <a:cxnLst/>
              <a:rect l="l" t="t" r="r" b="b"/>
              <a:pathLst>
                <a:path w="1630" h="2441" extrusionOk="0">
                  <a:moveTo>
                    <a:pt x="719" y="1"/>
                  </a:moveTo>
                  <a:cubicBezTo>
                    <a:pt x="515" y="1"/>
                    <a:pt x="1" y="316"/>
                    <a:pt x="29" y="372"/>
                  </a:cubicBezTo>
                  <a:cubicBezTo>
                    <a:pt x="62" y="472"/>
                    <a:pt x="429" y="539"/>
                    <a:pt x="462" y="572"/>
                  </a:cubicBezTo>
                  <a:cubicBezTo>
                    <a:pt x="462" y="639"/>
                    <a:pt x="1063" y="2440"/>
                    <a:pt x="1063" y="2440"/>
                  </a:cubicBezTo>
                  <a:lnTo>
                    <a:pt x="1630" y="2174"/>
                  </a:lnTo>
                  <a:cubicBezTo>
                    <a:pt x="1630" y="2174"/>
                    <a:pt x="729" y="439"/>
                    <a:pt x="729" y="406"/>
                  </a:cubicBezTo>
                  <a:cubicBezTo>
                    <a:pt x="696" y="372"/>
                    <a:pt x="863" y="139"/>
                    <a:pt x="796" y="39"/>
                  </a:cubicBezTo>
                  <a:cubicBezTo>
                    <a:pt x="785" y="12"/>
                    <a:pt x="758" y="1"/>
                    <a:pt x="71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 rot="1806824">
              <a:off x="7873113" y="1537771"/>
              <a:ext cx="15874" cy="7525"/>
            </a:xfrm>
            <a:custGeom>
              <a:avLst/>
              <a:gdLst/>
              <a:ahLst/>
              <a:cxnLst/>
              <a:rect l="l" t="t" r="r" b="b"/>
              <a:pathLst>
                <a:path w="635" h="301" extrusionOk="0">
                  <a:moveTo>
                    <a:pt x="635" y="1"/>
                  </a:moveTo>
                  <a:lnTo>
                    <a:pt x="1" y="301"/>
                  </a:lnTo>
                  <a:cubicBezTo>
                    <a:pt x="201" y="234"/>
                    <a:pt x="434" y="134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 rot="1806824">
              <a:off x="7779312" y="1570950"/>
              <a:ext cx="60848" cy="37649"/>
            </a:xfrm>
            <a:custGeom>
              <a:avLst/>
              <a:gdLst/>
              <a:ahLst/>
              <a:cxnLst/>
              <a:rect l="l" t="t" r="r" b="b"/>
              <a:pathLst>
                <a:path w="2434" h="1506" extrusionOk="0">
                  <a:moveTo>
                    <a:pt x="345" y="1"/>
                  </a:moveTo>
                  <a:cubicBezTo>
                    <a:pt x="183" y="1"/>
                    <a:pt x="1" y="740"/>
                    <a:pt x="65" y="772"/>
                  </a:cubicBezTo>
                  <a:cubicBezTo>
                    <a:pt x="69" y="780"/>
                    <a:pt x="77" y="784"/>
                    <a:pt x="89" y="784"/>
                  </a:cubicBezTo>
                  <a:cubicBezTo>
                    <a:pt x="164" y="784"/>
                    <a:pt x="371" y="635"/>
                    <a:pt x="449" y="635"/>
                  </a:cubicBezTo>
                  <a:cubicBezTo>
                    <a:pt x="455" y="635"/>
                    <a:pt x="461" y="636"/>
                    <a:pt x="465" y="638"/>
                  </a:cubicBezTo>
                  <a:lnTo>
                    <a:pt x="2200" y="1506"/>
                  </a:lnTo>
                  <a:lnTo>
                    <a:pt x="2433" y="905"/>
                  </a:lnTo>
                  <a:cubicBezTo>
                    <a:pt x="2433" y="905"/>
                    <a:pt x="598" y="338"/>
                    <a:pt x="532" y="305"/>
                  </a:cubicBezTo>
                  <a:cubicBezTo>
                    <a:pt x="498" y="305"/>
                    <a:pt x="465" y="38"/>
                    <a:pt x="365" y="4"/>
                  </a:cubicBezTo>
                  <a:cubicBezTo>
                    <a:pt x="358" y="2"/>
                    <a:pt x="352" y="1"/>
                    <a:pt x="34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 rot="1806824">
              <a:off x="7789197" y="1560176"/>
              <a:ext cx="5875" cy="16699"/>
            </a:xfrm>
            <a:custGeom>
              <a:avLst/>
              <a:gdLst/>
              <a:ahLst/>
              <a:cxnLst/>
              <a:rect l="l" t="t" r="r" b="b"/>
              <a:pathLst>
                <a:path w="235" h="668" extrusionOk="0">
                  <a:moveTo>
                    <a:pt x="234" y="1"/>
                  </a:moveTo>
                  <a:lnTo>
                    <a:pt x="1" y="668"/>
                  </a:lnTo>
                  <a:cubicBezTo>
                    <a:pt x="101" y="468"/>
                    <a:pt x="201" y="2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 rot="1806824">
              <a:off x="7742316" y="1633493"/>
              <a:ext cx="63323" cy="40899"/>
            </a:xfrm>
            <a:custGeom>
              <a:avLst/>
              <a:gdLst/>
              <a:ahLst/>
              <a:cxnLst/>
              <a:rect l="l" t="t" r="r" b="b"/>
              <a:pathLst>
                <a:path w="2533" h="1636" extrusionOk="0">
                  <a:moveTo>
                    <a:pt x="2265" y="0"/>
                  </a:moveTo>
                  <a:cubicBezTo>
                    <a:pt x="2265" y="0"/>
                    <a:pt x="564" y="934"/>
                    <a:pt x="497" y="934"/>
                  </a:cubicBezTo>
                  <a:cubicBezTo>
                    <a:pt x="468" y="934"/>
                    <a:pt x="280" y="829"/>
                    <a:pt x="192" y="829"/>
                  </a:cubicBezTo>
                  <a:cubicBezTo>
                    <a:pt x="181" y="829"/>
                    <a:pt x="171" y="830"/>
                    <a:pt x="164" y="834"/>
                  </a:cubicBezTo>
                  <a:cubicBezTo>
                    <a:pt x="1" y="932"/>
                    <a:pt x="380" y="1636"/>
                    <a:pt x="490" y="1636"/>
                  </a:cubicBezTo>
                  <a:cubicBezTo>
                    <a:pt x="493" y="1636"/>
                    <a:pt x="495" y="1635"/>
                    <a:pt x="497" y="1635"/>
                  </a:cubicBezTo>
                  <a:cubicBezTo>
                    <a:pt x="597" y="1568"/>
                    <a:pt x="631" y="1201"/>
                    <a:pt x="698" y="1201"/>
                  </a:cubicBezTo>
                  <a:lnTo>
                    <a:pt x="2532" y="601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 rot="1806824">
              <a:off x="7744594" y="1642697"/>
              <a:ext cx="7550" cy="15874"/>
            </a:xfrm>
            <a:custGeom>
              <a:avLst/>
              <a:gdLst/>
              <a:ahLst/>
              <a:cxnLst/>
              <a:rect l="l" t="t" r="r" b="b"/>
              <a:pathLst>
                <a:path w="302" h="635" extrusionOk="0">
                  <a:moveTo>
                    <a:pt x="1" y="1"/>
                  </a:moveTo>
                  <a:lnTo>
                    <a:pt x="301" y="635"/>
                  </a:lnTo>
                  <a:cubicBezTo>
                    <a:pt x="234" y="401"/>
                    <a:pt x="134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 rot="1806824">
              <a:off x="7776950" y="1690472"/>
              <a:ext cx="39099" cy="60398"/>
            </a:xfrm>
            <a:custGeom>
              <a:avLst/>
              <a:gdLst/>
              <a:ahLst/>
              <a:cxnLst/>
              <a:rect l="l" t="t" r="r" b="b"/>
              <a:pathLst>
                <a:path w="1564" h="2416" extrusionOk="0">
                  <a:moveTo>
                    <a:pt x="930" y="1"/>
                  </a:moveTo>
                  <a:cubicBezTo>
                    <a:pt x="930" y="1"/>
                    <a:pt x="363" y="1869"/>
                    <a:pt x="363" y="1902"/>
                  </a:cubicBezTo>
                  <a:cubicBezTo>
                    <a:pt x="329" y="1936"/>
                    <a:pt x="63" y="2002"/>
                    <a:pt x="29" y="2102"/>
                  </a:cubicBezTo>
                  <a:cubicBezTo>
                    <a:pt x="0" y="2247"/>
                    <a:pt x="570" y="2416"/>
                    <a:pt x="768" y="2416"/>
                  </a:cubicBezTo>
                  <a:cubicBezTo>
                    <a:pt x="799" y="2416"/>
                    <a:pt x="821" y="2412"/>
                    <a:pt x="830" y="2403"/>
                  </a:cubicBezTo>
                  <a:cubicBezTo>
                    <a:pt x="863" y="2336"/>
                    <a:pt x="663" y="2036"/>
                    <a:pt x="696" y="1969"/>
                  </a:cubicBezTo>
                  <a:lnTo>
                    <a:pt x="1564" y="268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 rot="1806824">
              <a:off x="7766993" y="1736636"/>
              <a:ext cx="16724" cy="5850"/>
            </a:xfrm>
            <a:custGeom>
              <a:avLst/>
              <a:gdLst/>
              <a:ahLst/>
              <a:cxnLst/>
              <a:rect l="l" t="t" r="r" b="b"/>
              <a:pathLst>
                <a:path w="669" h="234" extrusionOk="0">
                  <a:moveTo>
                    <a:pt x="1" y="0"/>
                  </a:moveTo>
                  <a:lnTo>
                    <a:pt x="668" y="234"/>
                  </a:lnTo>
                  <a:cubicBezTo>
                    <a:pt x="435" y="100"/>
                    <a:pt x="234" y="3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 rot="1806824">
              <a:off x="7841105" y="1726236"/>
              <a:ext cx="40749" cy="60173"/>
            </a:xfrm>
            <a:custGeom>
              <a:avLst/>
              <a:gdLst/>
              <a:ahLst/>
              <a:cxnLst/>
              <a:rect l="l" t="t" r="r" b="b"/>
              <a:pathLst>
                <a:path w="1630" h="2407" extrusionOk="0">
                  <a:moveTo>
                    <a:pt x="567" y="0"/>
                  </a:moveTo>
                  <a:lnTo>
                    <a:pt x="0" y="234"/>
                  </a:lnTo>
                  <a:cubicBezTo>
                    <a:pt x="0" y="234"/>
                    <a:pt x="901" y="1968"/>
                    <a:pt x="901" y="2002"/>
                  </a:cubicBezTo>
                  <a:cubicBezTo>
                    <a:pt x="934" y="2035"/>
                    <a:pt x="768" y="2268"/>
                    <a:pt x="834" y="2369"/>
                  </a:cubicBezTo>
                  <a:cubicBezTo>
                    <a:pt x="845" y="2395"/>
                    <a:pt x="872" y="2406"/>
                    <a:pt x="911" y="2406"/>
                  </a:cubicBezTo>
                  <a:cubicBezTo>
                    <a:pt x="1115" y="2406"/>
                    <a:pt x="1630" y="2091"/>
                    <a:pt x="1601" y="2035"/>
                  </a:cubicBezTo>
                  <a:cubicBezTo>
                    <a:pt x="1568" y="1935"/>
                    <a:pt x="1201" y="1902"/>
                    <a:pt x="1168" y="1835"/>
                  </a:cubicBezTo>
                  <a:cubicBezTo>
                    <a:pt x="1168" y="1768"/>
                    <a:pt x="567" y="0"/>
                    <a:pt x="5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9"/>
            <p:cNvSpPr/>
            <p:nvPr/>
          </p:nvSpPr>
          <p:spPr>
            <a:xfrm rot="1806824">
              <a:off x="7849572" y="1779351"/>
              <a:ext cx="15049" cy="7525"/>
            </a:xfrm>
            <a:custGeom>
              <a:avLst/>
              <a:gdLst/>
              <a:ahLst/>
              <a:cxnLst/>
              <a:rect l="l" t="t" r="r" b="b"/>
              <a:pathLst>
                <a:path w="602" h="301" extrusionOk="0">
                  <a:moveTo>
                    <a:pt x="601" y="0"/>
                  </a:moveTo>
                  <a:lnTo>
                    <a:pt x="601" y="0"/>
                  </a:lnTo>
                  <a:cubicBezTo>
                    <a:pt x="401" y="67"/>
                    <a:pt x="168" y="167"/>
                    <a:pt x="1" y="3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9"/>
            <p:cNvSpPr/>
            <p:nvPr/>
          </p:nvSpPr>
          <p:spPr>
            <a:xfrm rot="1806824">
              <a:off x="7897654" y="1715847"/>
              <a:ext cx="60823" cy="37649"/>
            </a:xfrm>
            <a:custGeom>
              <a:avLst/>
              <a:gdLst/>
              <a:ahLst/>
              <a:cxnLst/>
              <a:rect l="l" t="t" r="r" b="b"/>
              <a:pathLst>
                <a:path w="2433" h="1506" extrusionOk="0">
                  <a:moveTo>
                    <a:pt x="234" y="1"/>
                  </a:moveTo>
                  <a:lnTo>
                    <a:pt x="0" y="601"/>
                  </a:lnTo>
                  <a:cubicBezTo>
                    <a:pt x="0" y="601"/>
                    <a:pt x="1835" y="1168"/>
                    <a:pt x="1901" y="1202"/>
                  </a:cubicBezTo>
                  <a:cubicBezTo>
                    <a:pt x="1935" y="1235"/>
                    <a:pt x="1968" y="1468"/>
                    <a:pt x="2068" y="1502"/>
                  </a:cubicBezTo>
                  <a:cubicBezTo>
                    <a:pt x="2075" y="1505"/>
                    <a:pt x="2082" y="1506"/>
                    <a:pt x="2089" y="1506"/>
                  </a:cubicBezTo>
                  <a:cubicBezTo>
                    <a:pt x="2251" y="1506"/>
                    <a:pt x="2432" y="799"/>
                    <a:pt x="2368" y="735"/>
                  </a:cubicBezTo>
                  <a:cubicBezTo>
                    <a:pt x="2364" y="726"/>
                    <a:pt x="2356" y="723"/>
                    <a:pt x="2344" y="723"/>
                  </a:cubicBezTo>
                  <a:cubicBezTo>
                    <a:pt x="2269" y="723"/>
                    <a:pt x="2062" y="871"/>
                    <a:pt x="1985" y="871"/>
                  </a:cubicBezTo>
                  <a:cubicBezTo>
                    <a:pt x="1978" y="871"/>
                    <a:pt x="1973" y="870"/>
                    <a:pt x="1968" y="868"/>
                  </a:cubicBezTo>
                  <a:cubicBezTo>
                    <a:pt x="1901" y="835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 rot="1806824">
              <a:off x="7943511" y="1747777"/>
              <a:ext cx="5025" cy="16699"/>
            </a:xfrm>
            <a:custGeom>
              <a:avLst/>
              <a:gdLst/>
              <a:ahLst/>
              <a:cxnLst/>
              <a:rect l="l" t="t" r="r" b="b"/>
              <a:pathLst>
                <a:path w="201" h="668" extrusionOk="0">
                  <a:moveTo>
                    <a:pt x="200" y="0"/>
                  </a:moveTo>
                  <a:cubicBezTo>
                    <a:pt x="100" y="200"/>
                    <a:pt x="0" y="434"/>
                    <a:pt x="0" y="667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 rot="1806824">
              <a:off x="7932674" y="1651236"/>
              <a:ext cx="63298" cy="40099"/>
            </a:xfrm>
            <a:custGeom>
              <a:avLst/>
              <a:gdLst/>
              <a:ahLst/>
              <a:cxnLst/>
              <a:rect l="l" t="t" r="r" b="b"/>
              <a:pathLst>
                <a:path w="2532" h="1604" extrusionOk="0">
                  <a:moveTo>
                    <a:pt x="2040" y="1"/>
                  </a:moveTo>
                  <a:cubicBezTo>
                    <a:pt x="2038" y="1"/>
                    <a:pt x="2037" y="1"/>
                    <a:pt x="2035" y="2"/>
                  </a:cubicBezTo>
                  <a:cubicBezTo>
                    <a:pt x="1935" y="35"/>
                    <a:pt x="1868" y="402"/>
                    <a:pt x="1835" y="402"/>
                  </a:cubicBezTo>
                  <a:lnTo>
                    <a:pt x="0" y="1003"/>
                  </a:lnTo>
                  <a:lnTo>
                    <a:pt x="267" y="1603"/>
                  </a:lnTo>
                  <a:cubicBezTo>
                    <a:pt x="267" y="1603"/>
                    <a:pt x="1968" y="702"/>
                    <a:pt x="2002" y="669"/>
                  </a:cubicBezTo>
                  <a:cubicBezTo>
                    <a:pt x="2061" y="669"/>
                    <a:pt x="2226" y="774"/>
                    <a:pt x="2332" y="774"/>
                  </a:cubicBezTo>
                  <a:cubicBezTo>
                    <a:pt x="2345" y="774"/>
                    <a:pt x="2358" y="773"/>
                    <a:pt x="2369" y="769"/>
                  </a:cubicBezTo>
                  <a:cubicBezTo>
                    <a:pt x="2532" y="704"/>
                    <a:pt x="2121" y="1"/>
                    <a:pt x="204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 rot="1806824">
              <a:off x="7986383" y="1666288"/>
              <a:ext cx="7525" cy="15874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0" y="1"/>
                  </a:moveTo>
                  <a:cubicBezTo>
                    <a:pt x="67" y="234"/>
                    <a:pt x="167" y="434"/>
                    <a:pt x="301" y="6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 rot="1806824">
              <a:off x="7778167" y="1579003"/>
              <a:ext cx="176819" cy="162819"/>
            </a:xfrm>
            <a:custGeom>
              <a:avLst/>
              <a:gdLst/>
              <a:ahLst/>
              <a:cxnLst/>
              <a:rect l="l" t="t" r="r" b="b"/>
              <a:pathLst>
                <a:path w="7073" h="6513" extrusionOk="0">
                  <a:moveTo>
                    <a:pt x="3698" y="0"/>
                  </a:moveTo>
                  <a:cubicBezTo>
                    <a:pt x="2187" y="0"/>
                    <a:pt x="818" y="1074"/>
                    <a:pt x="534" y="2605"/>
                  </a:cubicBezTo>
                  <a:cubicBezTo>
                    <a:pt x="0" y="4373"/>
                    <a:pt x="1168" y="6175"/>
                    <a:pt x="3003" y="6442"/>
                  </a:cubicBezTo>
                  <a:cubicBezTo>
                    <a:pt x="3223" y="6489"/>
                    <a:pt x="3444" y="6512"/>
                    <a:pt x="3662" y="6512"/>
                  </a:cubicBezTo>
                  <a:cubicBezTo>
                    <a:pt x="5122" y="6512"/>
                    <a:pt x="6448" y="5483"/>
                    <a:pt x="6739" y="3973"/>
                  </a:cubicBezTo>
                  <a:cubicBezTo>
                    <a:pt x="7072" y="2739"/>
                    <a:pt x="6605" y="1405"/>
                    <a:pt x="5571" y="604"/>
                  </a:cubicBezTo>
                  <a:cubicBezTo>
                    <a:pt x="5271" y="371"/>
                    <a:pt x="4871" y="204"/>
                    <a:pt x="4504" y="104"/>
                  </a:cubicBezTo>
                  <a:cubicBezTo>
                    <a:pt x="4234" y="34"/>
                    <a:pt x="3964" y="0"/>
                    <a:pt x="3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9"/>
            <p:cNvSpPr/>
            <p:nvPr/>
          </p:nvSpPr>
          <p:spPr>
            <a:xfrm rot="1806824">
              <a:off x="7789159" y="1597059"/>
              <a:ext cx="160969" cy="147720"/>
            </a:xfrm>
            <a:custGeom>
              <a:avLst/>
              <a:gdLst/>
              <a:ahLst/>
              <a:cxnLst/>
              <a:rect l="l" t="t" r="r" b="b"/>
              <a:pathLst>
                <a:path w="6439" h="5909" extrusionOk="0">
                  <a:moveTo>
                    <a:pt x="4970" y="0"/>
                  </a:moveTo>
                  <a:lnTo>
                    <a:pt x="4970" y="0"/>
                  </a:lnTo>
                  <a:cubicBezTo>
                    <a:pt x="5904" y="1301"/>
                    <a:pt x="6071" y="3769"/>
                    <a:pt x="3903" y="4803"/>
                  </a:cubicBezTo>
                  <a:cubicBezTo>
                    <a:pt x="3494" y="4991"/>
                    <a:pt x="3088" y="5067"/>
                    <a:pt x="2697" y="5067"/>
                  </a:cubicBezTo>
                  <a:cubicBezTo>
                    <a:pt x="1556" y="5067"/>
                    <a:pt x="547" y="4417"/>
                    <a:pt x="0" y="3970"/>
                  </a:cubicBezTo>
                  <a:lnTo>
                    <a:pt x="0" y="3970"/>
                  </a:lnTo>
                  <a:cubicBezTo>
                    <a:pt x="434" y="4970"/>
                    <a:pt x="1301" y="5637"/>
                    <a:pt x="2369" y="5838"/>
                  </a:cubicBezTo>
                  <a:cubicBezTo>
                    <a:pt x="2589" y="5885"/>
                    <a:pt x="2810" y="5908"/>
                    <a:pt x="3028" y="5908"/>
                  </a:cubicBezTo>
                  <a:cubicBezTo>
                    <a:pt x="4488" y="5908"/>
                    <a:pt x="5814" y="4879"/>
                    <a:pt x="6105" y="3369"/>
                  </a:cubicBezTo>
                  <a:cubicBezTo>
                    <a:pt x="6438" y="2135"/>
                    <a:pt x="5971" y="801"/>
                    <a:pt x="4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9"/>
            <p:cNvSpPr/>
            <p:nvPr/>
          </p:nvSpPr>
          <p:spPr>
            <a:xfrm rot="1806824">
              <a:off x="7895731" y="1563391"/>
              <a:ext cx="24224" cy="50048"/>
            </a:xfrm>
            <a:custGeom>
              <a:avLst/>
              <a:gdLst/>
              <a:ahLst/>
              <a:cxnLst/>
              <a:rect l="l" t="t" r="r" b="b"/>
              <a:pathLst>
                <a:path w="969" h="2002" extrusionOk="0">
                  <a:moveTo>
                    <a:pt x="435" y="0"/>
                  </a:moveTo>
                  <a:cubicBezTo>
                    <a:pt x="357" y="11"/>
                    <a:pt x="286" y="11"/>
                    <a:pt x="226" y="11"/>
                  </a:cubicBezTo>
                  <a:cubicBezTo>
                    <a:pt x="105" y="11"/>
                    <a:pt x="23" y="11"/>
                    <a:pt x="1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1"/>
                    <a:pt x="168" y="1601"/>
                    <a:pt x="134" y="1902"/>
                  </a:cubicBezTo>
                  <a:lnTo>
                    <a:pt x="134" y="2002"/>
                  </a:lnTo>
                  <a:lnTo>
                    <a:pt x="868" y="2002"/>
                  </a:lnTo>
                  <a:cubicBezTo>
                    <a:pt x="868" y="2002"/>
                    <a:pt x="701" y="501"/>
                    <a:pt x="701" y="434"/>
                  </a:cubicBezTo>
                  <a:cubicBezTo>
                    <a:pt x="701" y="400"/>
                    <a:pt x="968" y="200"/>
                    <a:pt x="968" y="100"/>
                  </a:cubicBezTo>
                  <a:cubicBezTo>
                    <a:pt x="968" y="0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 rot="1806824">
              <a:off x="7909180" y="1569058"/>
              <a:ext cx="20024" cy="1275"/>
            </a:xfrm>
            <a:custGeom>
              <a:avLst/>
              <a:gdLst/>
              <a:ahLst/>
              <a:cxnLst/>
              <a:rect l="l" t="t" r="r" b="b"/>
              <a:pathLst>
                <a:path w="801" h="51" extrusionOk="0">
                  <a:moveTo>
                    <a:pt x="0" y="0"/>
                  </a:moveTo>
                  <a:cubicBezTo>
                    <a:pt x="133" y="34"/>
                    <a:pt x="267" y="50"/>
                    <a:pt x="400" y="50"/>
                  </a:cubicBezTo>
                  <a:cubicBezTo>
                    <a:pt x="534" y="50"/>
                    <a:pt x="667" y="34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9"/>
            <p:cNvSpPr/>
            <p:nvPr/>
          </p:nvSpPr>
          <p:spPr>
            <a:xfrm rot="1806824">
              <a:off x="7897204" y="1560418"/>
              <a:ext cx="11700" cy="47548"/>
            </a:xfrm>
            <a:custGeom>
              <a:avLst/>
              <a:gdLst/>
              <a:ahLst/>
              <a:cxnLst/>
              <a:rect l="l" t="t" r="r" b="b"/>
              <a:pathLst>
                <a:path w="468" h="1902" extrusionOk="0">
                  <a:moveTo>
                    <a:pt x="435" y="0"/>
                  </a:moveTo>
                  <a:cubicBezTo>
                    <a:pt x="418" y="0"/>
                    <a:pt x="401" y="2"/>
                    <a:pt x="383" y="7"/>
                  </a:cubicBezTo>
                  <a:lnTo>
                    <a:pt x="383" y="7"/>
                  </a:lnTo>
                  <a:cubicBezTo>
                    <a:pt x="400" y="5"/>
                    <a:pt x="418" y="3"/>
                    <a:pt x="435" y="0"/>
                  </a:cubicBezTo>
                  <a:close/>
                  <a:moveTo>
                    <a:pt x="383" y="7"/>
                  </a:moveTo>
                  <a:cubicBezTo>
                    <a:pt x="334" y="11"/>
                    <a:pt x="286" y="11"/>
                    <a:pt x="242" y="11"/>
                  </a:cubicBezTo>
                  <a:cubicBezTo>
                    <a:pt x="123" y="11"/>
                    <a:pt x="34" y="11"/>
                    <a:pt x="34" y="100"/>
                  </a:cubicBezTo>
                  <a:cubicBezTo>
                    <a:pt x="1" y="234"/>
                    <a:pt x="335" y="467"/>
                    <a:pt x="335" y="534"/>
                  </a:cubicBezTo>
                  <a:cubicBezTo>
                    <a:pt x="335" y="600"/>
                    <a:pt x="169" y="1593"/>
                    <a:pt x="135" y="1898"/>
                  </a:cubicBezTo>
                  <a:lnTo>
                    <a:pt x="135" y="1898"/>
                  </a:lnTo>
                  <a:cubicBezTo>
                    <a:pt x="148" y="1815"/>
                    <a:pt x="468" y="532"/>
                    <a:pt x="468" y="434"/>
                  </a:cubicBezTo>
                  <a:cubicBezTo>
                    <a:pt x="468" y="367"/>
                    <a:pt x="234" y="234"/>
                    <a:pt x="234" y="200"/>
                  </a:cubicBezTo>
                  <a:lnTo>
                    <a:pt x="234" y="100"/>
                  </a:lnTo>
                  <a:cubicBezTo>
                    <a:pt x="284" y="51"/>
                    <a:pt x="334" y="19"/>
                    <a:pt x="383" y="7"/>
                  </a:cubicBezTo>
                  <a:close/>
                  <a:moveTo>
                    <a:pt x="135" y="1898"/>
                  </a:moveTo>
                  <a:lnTo>
                    <a:pt x="135" y="1898"/>
                  </a:lnTo>
                  <a:cubicBezTo>
                    <a:pt x="135" y="1900"/>
                    <a:pt x="134" y="1901"/>
                    <a:pt x="134" y="1902"/>
                  </a:cubicBezTo>
                  <a:cubicBezTo>
                    <a:pt x="135" y="1900"/>
                    <a:pt x="135" y="1899"/>
                    <a:pt x="135" y="1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9"/>
            <p:cNvSpPr/>
            <p:nvPr/>
          </p:nvSpPr>
          <p:spPr>
            <a:xfrm rot="1806824">
              <a:off x="7819235" y="1554720"/>
              <a:ext cx="49223" cy="48698"/>
            </a:xfrm>
            <a:custGeom>
              <a:avLst/>
              <a:gdLst/>
              <a:ahLst/>
              <a:cxnLst/>
              <a:rect l="l" t="t" r="r" b="b"/>
              <a:pathLst>
                <a:path w="1969" h="1948" extrusionOk="0">
                  <a:moveTo>
                    <a:pt x="698" y="0"/>
                  </a:moveTo>
                  <a:cubicBezTo>
                    <a:pt x="651" y="0"/>
                    <a:pt x="576" y="38"/>
                    <a:pt x="501" y="113"/>
                  </a:cubicBezTo>
                  <a:cubicBezTo>
                    <a:pt x="301" y="280"/>
                    <a:pt x="1" y="613"/>
                    <a:pt x="68" y="713"/>
                  </a:cubicBezTo>
                  <a:cubicBezTo>
                    <a:pt x="92" y="738"/>
                    <a:pt x="162" y="744"/>
                    <a:pt x="243" y="744"/>
                  </a:cubicBezTo>
                  <a:cubicBezTo>
                    <a:pt x="331" y="744"/>
                    <a:pt x="431" y="737"/>
                    <a:pt x="497" y="737"/>
                  </a:cubicBezTo>
                  <a:cubicBezTo>
                    <a:pt x="534" y="737"/>
                    <a:pt x="560" y="739"/>
                    <a:pt x="568" y="747"/>
                  </a:cubicBezTo>
                  <a:lnTo>
                    <a:pt x="1435" y="1914"/>
                  </a:lnTo>
                  <a:lnTo>
                    <a:pt x="1435" y="1948"/>
                  </a:lnTo>
                  <a:lnTo>
                    <a:pt x="1969" y="1414"/>
                  </a:lnTo>
                  <a:cubicBezTo>
                    <a:pt x="1969" y="1414"/>
                    <a:pt x="835" y="480"/>
                    <a:pt x="801" y="447"/>
                  </a:cubicBezTo>
                  <a:cubicBezTo>
                    <a:pt x="768" y="413"/>
                    <a:pt x="768" y="80"/>
                    <a:pt x="735" y="13"/>
                  </a:cubicBezTo>
                  <a:cubicBezTo>
                    <a:pt x="726" y="5"/>
                    <a:pt x="714" y="0"/>
                    <a:pt x="69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 rot="1806824">
              <a:off x="7832630" y="1550731"/>
              <a:ext cx="13375" cy="14199"/>
            </a:xfrm>
            <a:custGeom>
              <a:avLst/>
              <a:gdLst/>
              <a:ahLst/>
              <a:cxnLst/>
              <a:rect l="l" t="t" r="r" b="b"/>
              <a:pathLst>
                <a:path w="535" h="568" extrusionOk="0">
                  <a:moveTo>
                    <a:pt x="534" y="0"/>
                  </a:moveTo>
                  <a:lnTo>
                    <a:pt x="0" y="567"/>
                  </a:lnTo>
                  <a:cubicBezTo>
                    <a:pt x="200" y="401"/>
                    <a:pt x="401" y="20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 rot="1806824">
              <a:off x="7820059" y="1553333"/>
              <a:ext cx="35899" cy="45048"/>
            </a:xfrm>
            <a:custGeom>
              <a:avLst/>
              <a:gdLst/>
              <a:ahLst/>
              <a:cxnLst/>
              <a:rect l="l" t="t" r="r" b="b"/>
              <a:pathLst>
                <a:path w="1436" h="1802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01" y="167"/>
                    <a:pt x="1" y="501"/>
                    <a:pt x="68" y="601"/>
                  </a:cubicBezTo>
                  <a:cubicBezTo>
                    <a:pt x="91" y="637"/>
                    <a:pt x="157" y="647"/>
                    <a:pt x="235" y="647"/>
                  </a:cubicBezTo>
                  <a:cubicBezTo>
                    <a:pt x="343" y="647"/>
                    <a:pt x="473" y="627"/>
                    <a:pt x="549" y="627"/>
                  </a:cubicBezTo>
                  <a:cubicBezTo>
                    <a:pt x="573" y="627"/>
                    <a:pt x="591" y="629"/>
                    <a:pt x="601" y="634"/>
                  </a:cubicBezTo>
                  <a:lnTo>
                    <a:pt x="1435" y="1802"/>
                  </a:lnTo>
                  <a:cubicBezTo>
                    <a:pt x="1402" y="1735"/>
                    <a:pt x="768" y="501"/>
                    <a:pt x="668" y="468"/>
                  </a:cubicBezTo>
                  <a:cubicBezTo>
                    <a:pt x="635" y="445"/>
                    <a:pt x="587" y="438"/>
                    <a:pt x="537" y="438"/>
                  </a:cubicBezTo>
                  <a:cubicBezTo>
                    <a:pt x="438" y="438"/>
                    <a:pt x="334" y="468"/>
                    <a:pt x="334" y="468"/>
                  </a:cubicBezTo>
                  <a:lnTo>
                    <a:pt x="334" y="401"/>
                  </a:lnTo>
                  <a:cubicBezTo>
                    <a:pt x="334" y="368"/>
                    <a:pt x="334" y="334"/>
                    <a:pt x="334" y="334"/>
                  </a:cubicBezTo>
                  <a:cubicBezTo>
                    <a:pt x="368" y="201"/>
                    <a:pt x="435" y="10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 rot="1806824">
              <a:off x="7768118" y="1605885"/>
              <a:ext cx="50873" cy="23424"/>
            </a:xfrm>
            <a:custGeom>
              <a:avLst/>
              <a:gdLst/>
              <a:ahLst/>
              <a:cxnLst/>
              <a:rect l="l" t="t" r="r" b="b"/>
              <a:pathLst>
                <a:path w="2035" h="937" extrusionOk="0">
                  <a:moveTo>
                    <a:pt x="134" y="0"/>
                  </a:moveTo>
                  <a:cubicBezTo>
                    <a:pt x="0" y="300"/>
                    <a:pt x="34" y="634"/>
                    <a:pt x="167" y="934"/>
                  </a:cubicBezTo>
                  <a:cubicBezTo>
                    <a:pt x="171" y="936"/>
                    <a:pt x="176" y="936"/>
                    <a:pt x="181" y="936"/>
                  </a:cubicBezTo>
                  <a:cubicBezTo>
                    <a:pt x="287" y="936"/>
                    <a:pt x="503" y="601"/>
                    <a:pt x="567" y="601"/>
                  </a:cubicBezTo>
                  <a:lnTo>
                    <a:pt x="2035" y="834"/>
                  </a:lnTo>
                  <a:lnTo>
                    <a:pt x="2035" y="100"/>
                  </a:lnTo>
                  <a:cubicBezTo>
                    <a:pt x="2035" y="100"/>
                    <a:pt x="822" y="238"/>
                    <a:pt x="551" y="238"/>
                  </a:cubicBezTo>
                  <a:cubicBezTo>
                    <a:pt x="524" y="238"/>
                    <a:pt x="507" y="237"/>
                    <a:pt x="501" y="234"/>
                  </a:cubicBezTo>
                  <a:cubicBezTo>
                    <a:pt x="434" y="234"/>
                    <a:pt x="267" y="0"/>
                    <a:pt x="16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 rot="1806824">
              <a:off x="7774538" y="1596929"/>
              <a:ext cx="1700" cy="19224"/>
            </a:xfrm>
            <a:custGeom>
              <a:avLst/>
              <a:gdLst/>
              <a:ahLst/>
              <a:cxnLst/>
              <a:rect l="l" t="t" r="r" b="b"/>
              <a:pathLst>
                <a:path w="68" h="769" extrusionOk="0">
                  <a:moveTo>
                    <a:pt x="1" y="1"/>
                  </a:moveTo>
                  <a:lnTo>
                    <a:pt x="1" y="768"/>
                  </a:lnTo>
                  <a:cubicBezTo>
                    <a:pt x="67" y="501"/>
                    <a:pt x="67" y="2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 rot="1806824">
              <a:off x="7768803" y="1605848"/>
              <a:ext cx="49373" cy="23424"/>
            </a:xfrm>
            <a:custGeom>
              <a:avLst/>
              <a:gdLst/>
              <a:ahLst/>
              <a:cxnLst/>
              <a:rect l="l" t="t" r="r" b="b"/>
              <a:pathLst>
                <a:path w="1975" h="937" extrusionOk="0">
                  <a:moveTo>
                    <a:pt x="107" y="0"/>
                  </a:moveTo>
                  <a:lnTo>
                    <a:pt x="107" y="0"/>
                  </a:lnTo>
                  <a:cubicBezTo>
                    <a:pt x="60" y="77"/>
                    <a:pt x="36" y="169"/>
                    <a:pt x="32" y="261"/>
                  </a:cubicBezTo>
                  <a:lnTo>
                    <a:pt x="32" y="261"/>
                  </a:lnTo>
                  <a:cubicBezTo>
                    <a:pt x="45" y="172"/>
                    <a:pt x="69" y="85"/>
                    <a:pt x="107" y="0"/>
                  </a:cubicBezTo>
                  <a:close/>
                  <a:moveTo>
                    <a:pt x="32" y="261"/>
                  </a:moveTo>
                  <a:cubicBezTo>
                    <a:pt x="0" y="486"/>
                    <a:pt x="44" y="719"/>
                    <a:pt x="140" y="934"/>
                  </a:cubicBezTo>
                  <a:cubicBezTo>
                    <a:pt x="144" y="936"/>
                    <a:pt x="149" y="936"/>
                    <a:pt x="154" y="936"/>
                  </a:cubicBezTo>
                  <a:cubicBezTo>
                    <a:pt x="260" y="936"/>
                    <a:pt x="476" y="601"/>
                    <a:pt x="540" y="601"/>
                  </a:cubicBezTo>
                  <a:lnTo>
                    <a:pt x="1975" y="834"/>
                  </a:lnTo>
                  <a:cubicBezTo>
                    <a:pt x="1908" y="801"/>
                    <a:pt x="640" y="501"/>
                    <a:pt x="507" y="501"/>
                  </a:cubicBezTo>
                  <a:cubicBezTo>
                    <a:pt x="407" y="501"/>
                    <a:pt x="273" y="667"/>
                    <a:pt x="173" y="667"/>
                  </a:cubicBezTo>
                  <a:cubicBezTo>
                    <a:pt x="173" y="667"/>
                    <a:pt x="140" y="667"/>
                    <a:pt x="140" y="634"/>
                  </a:cubicBezTo>
                  <a:cubicBezTo>
                    <a:pt x="107" y="601"/>
                    <a:pt x="107" y="601"/>
                    <a:pt x="107" y="567"/>
                  </a:cubicBezTo>
                  <a:cubicBezTo>
                    <a:pt x="53" y="478"/>
                    <a:pt x="28" y="369"/>
                    <a:pt x="32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 rot="1806824">
              <a:off x="7758174" y="1656190"/>
              <a:ext cx="51548" cy="47673"/>
            </a:xfrm>
            <a:custGeom>
              <a:avLst/>
              <a:gdLst/>
              <a:ahLst/>
              <a:cxnLst/>
              <a:rect l="l" t="t" r="r" b="b"/>
              <a:pathLst>
                <a:path w="2062" h="1907" extrusionOk="0">
                  <a:moveTo>
                    <a:pt x="1528" y="0"/>
                  </a:moveTo>
                  <a:lnTo>
                    <a:pt x="1228" y="334"/>
                  </a:lnTo>
                  <a:cubicBezTo>
                    <a:pt x="961" y="701"/>
                    <a:pt x="594" y="1134"/>
                    <a:pt x="561" y="1168"/>
                  </a:cubicBezTo>
                  <a:cubicBezTo>
                    <a:pt x="550" y="1173"/>
                    <a:pt x="535" y="1175"/>
                    <a:pt x="517" y="1175"/>
                  </a:cubicBezTo>
                  <a:cubicBezTo>
                    <a:pt x="471" y="1175"/>
                    <a:pt x="404" y="1163"/>
                    <a:pt x="335" y="1163"/>
                  </a:cubicBezTo>
                  <a:cubicBezTo>
                    <a:pt x="262" y="1163"/>
                    <a:pt x="185" y="1177"/>
                    <a:pt x="127" y="1234"/>
                  </a:cubicBezTo>
                  <a:cubicBezTo>
                    <a:pt x="1" y="1361"/>
                    <a:pt x="653" y="1907"/>
                    <a:pt x="807" y="1907"/>
                  </a:cubicBezTo>
                  <a:cubicBezTo>
                    <a:pt x="816" y="1907"/>
                    <a:pt x="823" y="1905"/>
                    <a:pt x="828" y="1902"/>
                  </a:cubicBezTo>
                  <a:cubicBezTo>
                    <a:pt x="828" y="1868"/>
                    <a:pt x="861" y="1835"/>
                    <a:pt x="861" y="1802"/>
                  </a:cubicBezTo>
                  <a:cubicBezTo>
                    <a:pt x="861" y="1668"/>
                    <a:pt x="794" y="1435"/>
                    <a:pt x="861" y="1401"/>
                  </a:cubicBezTo>
                  <a:cubicBezTo>
                    <a:pt x="894" y="1368"/>
                    <a:pt x="2062" y="501"/>
                    <a:pt x="2062" y="501"/>
                  </a:cubicBezTo>
                  <a:lnTo>
                    <a:pt x="152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 rot="1806824">
              <a:off x="7756234" y="1679221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1" y="0"/>
                  </a:moveTo>
                  <a:lnTo>
                    <a:pt x="568" y="567"/>
                  </a:lnTo>
                  <a:cubicBezTo>
                    <a:pt x="401" y="334"/>
                    <a:pt x="201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 rot="1806824">
              <a:off x="7756779" y="1658309"/>
              <a:ext cx="30699" cy="39349"/>
            </a:xfrm>
            <a:custGeom>
              <a:avLst/>
              <a:gdLst/>
              <a:ahLst/>
              <a:cxnLst/>
              <a:rect l="l" t="t" r="r" b="b"/>
              <a:pathLst>
                <a:path w="1228" h="1574" extrusionOk="0">
                  <a:moveTo>
                    <a:pt x="1228" y="1"/>
                  </a:moveTo>
                  <a:cubicBezTo>
                    <a:pt x="961" y="368"/>
                    <a:pt x="594" y="801"/>
                    <a:pt x="561" y="835"/>
                  </a:cubicBezTo>
                  <a:cubicBezTo>
                    <a:pt x="550" y="840"/>
                    <a:pt x="535" y="842"/>
                    <a:pt x="517" y="842"/>
                  </a:cubicBezTo>
                  <a:cubicBezTo>
                    <a:pt x="471" y="842"/>
                    <a:pt x="404" y="830"/>
                    <a:pt x="335" y="830"/>
                  </a:cubicBezTo>
                  <a:cubicBezTo>
                    <a:pt x="261" y="830"/>
                    <a:pt x="185" y="844"/>
                    <a:pt x="127" y="901"/>
                  </a:cubicBezTo>
                  <a:cubicBezTo>
                    <a:pt x="0" y="1028"/>
                    <a:pt x="653" y="1574"/>
                    <a:pt x="807" y="1574"/>
                  </a:cubicBezTo>
                  <a:cubicBezTo>
                    <a:pt x="815" y="1574"/>
                    <a:pt x="822" y="1572"/>
                    <a:pt x="827" y="1569"/>
                  </a:cubicBezTo>
                  <a:cubicBezTo>
                    <a:pt x="827" y="1535"/>
                    <a:pt x="861" y="1502"/>
                    <a:pt x="861" y="1469"/>
                  </a:cubicBezTo>
                  <a:cubicBezTo>
                    <a:pt x="827" y="1469"/>
                    <a:pt x="794" y="1469"/>
                    <a:pt x="794" y="1502"/>
                  </a:cubicBezTo>
                  <a:cubicBezTo>
                    <a:pt x="761" y="1502"/>
                    <a:pt x="727" y="1502"/>
                    <a:pt x="694" y="1469"/>
                  </a:cubicBezTo>
                  <a:cubicBezTo>
                    <a:pt x="627" y="1402"/>
                    <a:pt x="561" y="1368"/>
                    <a:pt x="494" y="1302"/>
                  </a:cubicBezTo>
                  <a:cubicBezTo>
                    <a:pt x="460" y="1235"/>
                    <a:pt x="394" y="1168"/>
                    <a:pt x="360" y="1102"/>
                  </a:cubicBezTo>
                  <a:cubicBezTo>
                    <a:pt x="360" y="1102"/>
                    <a:pt x="360" y="1068"/>
                    <a:pt x="360" y="1035"/>
                  </a:cubicBezTo>
                  <a:cubicBezTo>
                    <a:pt x="394" y="968"/>
                    <a:pt x="561" y="968"/>
                    <a:pt x="627" y="935"/>
                  </a:cubicBezTo>
                  <a:cubicBezTo>
                    <a:pt x="861" y="635"/>
                    <a:pt x="1061" y="334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 rot="1806824">
              <a:off x="7810717" y="1707061"/>
              <a:ext cx="25024" cy="49498"/>
            </a:xfrm>
            <a:custGeom>
              <a:avLst/>
              <a:gdLst/>
              <a:ahLst/>
              <a:cxnLst/>
              <a:rect l="l" t="t" r="r" b="b"/>
              <a:pathLst>
                <a:path w="1001" h="1980" extrusionOk="0">
                  <a:moveTo>
                    <a:pt x="134" y="1"/>
                  </a:moveTo>
                  <a:cubicBezTo>
                    <a:pt x="134" y="1"/>
                    <a:pt x="167" y="134"/>
                    <a:pt x="167" y="334"/>
                  </a:cubicBezTo>
                  <a:cubicBezTo>
                    <a:pt x="200" y="734"/>
                    <a:pt x="267" y="1468"/>
                    <a:pt x="267" y="1535"/>
                  </a:cubicBezTo>
                  <a:cubicBezTo>
                    <a:pt x="267" y="1568"/>
                    <a:pt x="0" y="1702"/>
                    <a:pt x="0" y="1869"/>
                  </a:cubicBezTo>
                  <a:cubicBezTo>
                    <a:pt x="0" y="1947"/>
                    <a:pt x="183" y="1979"/>
                    <a:pt x="389" y="1979"/>
                  </a:cubicBezTo>
                  <a:cubicBezTo>
                    <a:pt x="534" y="1979"/>
                    <a:pt x="690" y="1963"/>
                    <a:pt x="801" y="1935"/>
                  </a:cubicBezTo>
                  <a:cubicBezTo>
                    <a:pt x="901" y="1902"/>
                    <a:pt x="968" y="1869"/>
                    <a:pt x="968" y="1869"/>
                  </a:cubicBezTo>
                  <a:cubicBezTo>
                    <a:pt x="1001" y="1769"/>
                    <a:pt x="634" y="1535"/>
                    <a:pt x="634" y="1468"/>
                  </a:cubicBezTo>
                  <a:cubicBezTo>
                    <a:pt x="634" y="1402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 rot="1806824">
              <a:off x="7802185" y="1750020"/>
              <a:ext cx="19199" cy="1400"/>
            </a:xfrm>
            <a:custGeom>
              <a:avLst/>
              <a:gdLst/>
              <a:ahLst/>
              <a:cxnLst/>
              <a:rect l="l" t="t" r="r" b="b"/>
              <a:pathLst>
                <a:path w="768" h="56" extrusionOk="0">
                  <a:moveTo>
                    <a:pt x="438" y="1"/>
                  </a:moveTo>
                  <a:cubicBezTo>
                    <a:pt x="285" y="1"/>
                    <a:pt x="137" y="17"/>
                    <a:pt x="0" y="56"/>
                  </a:cubicBezTo>
                  <a:lnTo>
                    <a:pt x="768" y="23"/>
                  </a:lnTo>
                  <a:cubicBezTo>
                    <a:pt x="657" y="9"/>
                    <a:pt x="546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 rot="1806824">
              <a:off x="7808960" y="1713593"/>
              <a:ext cx="20024" cy="41149"/>
            </a:xfrm>
            <a:custGeom>
              <a:avLst/>
              <a:gdLst/>
              <a:ahLst/>
              <a:cxnLst/>
              <a:rect l="l" t="t" r="r" b="b"/>
              <a:pathLst>
                <a:path w="801" h="1646" extrusionOk="0">
                  <a:moveTo>
                    <a:pt x="134" y="0"/>
                  </a:moveTo>
                  <a:lnTo>
                    <a:pt x="134" y="0"/>
                  </a:lnTo>
                  <a:cubicBezTo>
                    <a:pt x="200" y="400"/>
                    <a:pt x="267" y="1134"/>
                    <a:pt x="267" y="1201"/>
                  </a:cubicBezTo>
                  <a:cubicBezTo>
                    <a:pt x="234" y="1234"/>
                    <a:pt x="0" y="1368"/>
                    <a:pt x="0" y="1535"/>
                  </a:cubicBezTo>
                  <a:cubicBezTo>
                    <a:pt x="0" y="1613"/>
                    <a:pt x="183" y="1645"/>
                    <a:pt x="389" y="1645"/>
                  </a:cubicBezTo>
                  <a:cubicBezTo>
                    <a:pt x="534" y="1645"/>
                    <a:pt x="690" y="1629"/>
                    <a:pt x="801" y="1601"/>
                  </a:cubicBezTo>
                  <a:cubicBezTo>
                    <a:pt x="634" y="1601"/>
                    <a:pt x="501" y="1568"/>
                    <a:pt x="334" y="1535"/>
                  </a:cubicBezTo>
                  <a:cubicBezTo>
                    <a:pt x="300" y="1535"/>
                    <a:pt x="267" y="1535"/>
                    <a:pt x="234" y="1501"/>
                  </a:cubicBezTo>
                  <a:cubicBezTo>
                    <a:pt x="167" y="1435"/>
                    <a:pt x="367" y="1234"/>
                    <a:pt x="367" y="1201"/>
                  </a:cubicBezTo>
                  <a:cubicBezTo>
                    <a:pt x="367" y="1168"/>
                    <a:pt x="234" y="367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 rot="1806824">
              <a:off x="7861870" y="1717592"/>
              <a:ext cx="49223" cy="47998"/>
            </a:xfrm>
            <a:custGeom>
              <a:avLst/>
              <a:gdLst/>
              <a:ahLst/>
              <a:cxnLst/>
              <a:rect l="l" t="t" r="r" b="b"/>
              <a:pathLst>
                <a:path w="1969" h="1920" extrusionOk="0">
                  <a:moveTo>
                    <a:pt x="534" y="1"/>
                  </a:moveTo>
                  <a:lnTo>
                    <a:pt x="1" y="501"/>
                  </a:lnTo>
                  <a:lnTo>
                    <a:pt x="67" y="568"/>
                  </a:lnTo>
                  <a:cubicBezTo>
                    <a:pt x="301" y="768"/>
                    <a:pt x="1168" y="1435"/>
                    <a:pt x="1201" y="1502"/>
                  </a:cubicBezTo>
                  <a:cubicBezTo>
                    <a:pt x="1235" y="1535"/>
                    <a:pt x="1201" y="1836"/>
                    <a:pt x="1235" y="1902"/>
                  </a:cubicBezTo>
                  <a:cubicBezTo>
                    <a:pt x="1247" y="1914"/>
                    <a:pt x="1263" y="1920"/>
                    <a:pt x="1282" y="1920"/>
                  </a:cubicBezTo>
                  <a:cubicBezTo>
                    <a:pt x="1371" y="1920"/>
                    <a:pt x="1531" y="1800"/>
                    <a:pt x="1668" y="1635"/>
                  </a:cubicBezTo>
                  <a:cubicBezTo>
                    <a:pt x="1835" y="1435"/>
                    <a:pt x="1969" y="1302"/>
                    <a:pt x="1935" y="1235"/>
                  </a:cubicBezTo>
                  <a:cubicBezTo>
                    <a:pt x="1909" y="1196"/>
                    <a:pt x="1833" y="1188"/>
                    <a:pt x="1746" y="1188"/>
                  </a:cubicBezTo>
                  <a:cubicBezTo>
                    <a:pt x="1675" y="1188"/>
                    <a:pt x="1597" y="1193"/>
                    <a:pt x="1532" y="1193"/>
                  </a:cubicBezTo>
                  <a:cubicBezTo>
                    <a:pt x="1471" y="1193"/>
                    <a:pt x="1421" y="1188"/>
                    <a:pt x="1402" y="11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 rot="1806824">
              <a:off x="7884529" y="1755539"/>
              <a:ext cx="14199" cy="1419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568" y="1"/>
                  </a:moveTo>
                  <a:cubicBezTo>
                    <a:pt x="334" y="134"/>
                    <a:pt x="134" y="334"/>
                    <a:pt x="1" y="568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 rot="1806824">
              <a:off x="7860376" y="1729372"/>
              <a:ext cx="40049" cy="33799"/>
            </a:xfrm>
            <a:custGeom>
              <a:avLst/>
              <a:gdLst/>
              <a:ahLst/>
              <a:cxnLst/>
              <a:rect l="l" t="t" r="r" b="b"/>
              <a:pathLst>
                <a:path w="1602" h="1352" extrusionOk="0">
                  <a:moveTo>
                    <a:pt x="0" y="0"/>
                  </a:moveTo>
                  <a:cubicBezTo>
                    <a:pt x="234" y="200"/>
                    <a:pt x="1101" y="867"/>
                    <a:pt x="1134" y="934"/>
                  </a:cubicBezTo>
                  <a:cubicBezTo>
                    <a:pt x="1168" y="967"/>
                    <a:pt x="1134" y="1268"/>
                    <a:pt x="1168" y="1334"/>
                  </a:cubicBezTo>
                  <a:cubicBezTo>
                    <a:pt x="1180" y="1346"/>
                    <a:pt x="1196" y="1352"/>
                    <a:pt x="1215" y="1352"/>
                  </a:cubicBezTo>
                  <a:cubicBezTo>
                    <a:pt x="1304" y="1352"/>
                    <a:pt x="1464" y="1232"/>
                    <a:pt x="1601" y="1067"/>
                  </a:cubicBezTo>
                  <a:lnTo>
                    <a:pt x="1601" y="1067"/>
                  </a:lnTo>
                  <a:cubicBezTo>
                    <a:pt x="1535" y="1101"/>
                    <a:pt x="1468" y="1134"/>
                    <a:pt x="1368" y="1168"/>
                  </a:cubicBezTo>
                  <a:lnTo>
                    <a:pt x="1335" y="1168"/>
                  </a:lnTo>
                  <a:cubicBezTo>
                    <a:pt x="1268" y="1168"/>
                    <a:pt x="1268" y="901"/>
                    <a:pt x="1268" y="834"/>
                  </a:cubicBezTo>
                  <a:cubicBezTo>
                    <a:pt x="868" y="534"/>
                    <a:pt x="434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 rot="1806824">
              <a:off x="7912482" y="1690638"/>
              <a:ext cx="50898" cy="24199"/>
            </a:xfrm>
            <a:custGeom>
              <a:avLst/>
              <a:gdLst/>
              <a:ahLst/>
              <a:cxnLst/>
              <a:rect l="l" t="t" r="r" b="b"/>
              <a:pathLst>
                <a:path w="2036" h="968" extrusionOk="0">
                  <a:moveTo>
                    <a:pt x="1869" y="1"/>
                  </a:moveTo>
                  <a:cubicBezTo>
                    <a:pt x="1769" y="1"/>
                    <a:pt x="1535" y="334"/>
                    <a:pt x="1469" y="334"/>
                  </a:cubicBezTo>
                  <a:lnTo>
                    <a:pt x="301" y="167"/>
                  </a:lnTo>
                  <a:lnTo>
                    <a:pt x="1" y="134"/>
                  </a:lnTo>
                  <a:lnTo>
                    <a:pt x="1" y="868"/>
                  </a:lnTo>
                  <a:cubicBezTo>
                    <a:pt x="1" y="868"/>
                    <a:pt x="1435" y="701"/>
                    <a:pt x="1535" y="701"/>
                  </a:cubicBezTo>
                  <a:cubicBezTo>
                    <a:pt x="1535" y="734"/>
                    <a:pt x="1602" y="768"/>
                    <a:pt x="1669" y="835"/>
                  </a:cubicBezTo>
                  <a:cubicBezTo>
                    <a:pt x="1736" y="901"/>
                    <a:pt x="1802" y="968"/>
                    <a:pt x="1869" y="968"/>
                  </a:cubicBezTo>
                  <a:cubicBezTo>
                    <a:pt x="2036" y="968"/>
                    <a:pt x="2002" y="34"/>
                    <a:pt x="186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 rot="1806824">
              <a:off x="7955271" y="1703754"/>
              <a:ext cx="1700" cy="20049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34" y="1"/>
                  </a:moveTo>
                  <a:cubicBezTo>
                    <a:pt x="1" y="268"/>
                    <a:pt x="1" y="534"/>
                    <a:pt x="67" y="80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 rot="1806824">
              <a:off x="7919305" y="1693248"/>
              <a:ext cx="43373" cy="23424"/>
            </a:xfrm>
            <a:custGeom>
              <a:avLst/>
              <a:gdLst/>
              <a:ahLst/>
              <a:cxnLst/>
              <a:rect l="l" t="t" r="r" b="b"/>
              <a:pathLst>
                <a:path w="1735" h="937" extrusionOk="0">
                  <a:moveTo>
                    <a:pt x="1554" y="1"/>
                  </a:moveTo>
                  <a:cubicBezTo>
                    <a:pt x="1448" y="1"/>
                    <a:pt x="1232" y="337"/>
                    <a:pt x="1168" y="337"/>
                  </a:cubicBezTo>
                  <a:lnTo>
                    <a:pt x="0" y="136"/>
                  </a:lnTo>
                  <a:lnTo>
                    <a:pt x="0" y="136"/>
                  </a:lnTo>
                  <a:cubicBezTo>
                    <a:pt x="367" y="236"/>
                    <a:pt x="934" y="437"/>
                    <a:pt x="1101" y="437"/>
                  </a:cubicBezTo>
                  <a:cubicBezTo>
                    <a:pt x="1114" y="439"/>
                    <a:pt x="1127" y="440"/>
                    <a:pt x="1139" y="440"/>
                  </a:cubicBezTo>
                  <a:cubicBezTo>
                    <a:pt x="1293" y="440"/>
                    <a:pt x="1440" y="270"/>
                    <a:pt x="1501" y="270"/>
                  </a:cubicBezTo>
                  <a:cubicBezTo>
                    <a:pt x="1535" y="270"/>
                    <a:pt x="1568" y="270"/>
                    <a:pt x="1568" y="303"/>
                  </a:cubicBezTo>
                  <a:cubicBezTo>
                    <a:pt x="1568" y="337"/>
                    <a:pt x="1568" y="370"/>
                    <a:pt x="1601" y="403"/>
                  </a:cubicBezTo>
                  <a:cubicBezTo>
                    <a:pt x="1601" y="503"/>
                    <a:pt x="1601" y="637"/>
                    <a:pt x="1601" y="770"/>
                  </a:cubicBezTo>
                  <a:cubicBezTo>
                    <a:pt x="1568" y="770"/>
                    <a:pt x="1568" y="804"/>
                    <a:pt x="1568" y="804"/>
                  </a:cubicBezTo>
                  <a:lnTo>
                    <a:pt x="1368" y="804"/>
                  </a:lnTo>
                  <a:cubicBezTo>
                    <a:pt x="1435" y="870"/>
                    <a:pt x="1501" y="937"/>
                    <a:pt x="1568" y="937"/>
                  </a:cubicBezTo>
                  <a:cubicBezTo>
                    <a:pt x="1735" y="937"/>
                    <a:pt x="1701" y="3"/>
                    <a:pt x="1568" y="3"/>
                  </a:cubicBezTo>
                  <a:cubicBezTo>
                    <a:pt x="1564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 rot="1806824">
              <a:off x="7921865" y="1615662"/>
              <a:ext cx="50073" cy="48498"/>
            </a:xfrm>
            <a:custGeom>
              <a:avLst/>
              <a:gdLst/>
              <a:ahLst/>
              <a:cxnLst/>
              <a:rect l="l" t="t" r="r" b="b"/>
              <a:pathLst>
                <a:path w="2003" h="1940" extrusionOk="0">
                  <a:moveTo>
                    <a:pt x="1263" y="1"/>
                  </a:moveTo>
                  <a:cubicBezTo>
                    <a:pt x="1253" y="1"/>
                    <a:pt x="1244" y="2"/>
                    <a:pt x="1235" y="5"/>
                  </a:cubicBezTo>
                  <a:cubicBezTo>
                    <a:pt x="1168" y="72"/>
                    <a:pt x="1269" y="472"/>
                    <a:pt x="1202" y="539"/>
                  </a:cubicBezTo>
                  <a:lnTo>
                    <a:pt x="134" y="1306"/>
                  </a:lnTo>
                  <a:lnTo>
                    <a:pt x="1" y="1406"/>
                  </a:lnTo>
                  <a:lnTo>
                    <a:pt x="535" y="1940"/>
                  </a:lnTo>
                  <a:cubicBezTo>
                    <a:pt x="535" y="1940"/>
                    <a:pt x="1469" y="772"/>
                    <a:pt x="1502" y="739"/>
                  </a:cubicBezTo>
                  <a:cubicBezTo>
                    <a:pt x="1510" y="732"/>
                    <a:pt x="1531" y="729"/>
                    <a:pt x="1560" y="729"/>
                  </a:cubicBezTo>
                  <a:cubicBezTo>
                    <a:pt x="1613" y="729"/>
                    <a:pt x="1692" y="737"/>
                    <a:pt x="1766" y="737"/>
                  </a:cubicBezTo>
                  <a:cubicBezTo>
                    <a:pt x="1834" y="737"/>
                    <a:pt x="1899" y="730"/>
                    <a:pt x="1936" y="706"/>
                  </a:cubicBezTo>
                  <a:cubicBezTo>
                    <a:pt x="2002" y="639"/>
                    <a:pt x="1869" y="439"/>
                    <a:pt x="1669" y="305"/>
                  </a:cubicBezTo>
                  <a:cubicBezTo>
                    <a:pt x="1517" y="153"/>
                    <a:pt x="1364" y="1"/>
                    <a:pt x="12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 rot="1806824">
              <a:off x="7961076" y="1627312"/>
              <a:ext cx="14199" cy="13375"/>
            </a:xfrm>
            <a:custGeom>
              <a:avLst/>
              <a:gdLst/>
              <a:ahLst/>
              <a:cxnLst/>
              <a:rect l="l" t="t" r="r" b="b"/>
              <a:pathLst>
                <a:path w="568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334" y="401"/>
                    <a:pt x="567" y="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 rot="1806824">
              <a:off x="7929171" y="1615956"/>
              <a:ext cx="38374" cy="32924"/>
            </a:xfrm>
            <a:custGeom>
              <a:avLst/>
              <a:gdLst/>
              <a:ahLst/>
              <a:cxnLst/>
              <a:rect l="l" t="t" r="r" b="b"/>
              <a:pathLst>
                <a:path w="1535" h="1317" extrusionOk="0">
                  <a:moveTo>
                    <a:pt x="1152" y="1"/>
                  </a:moveTo>
                  <a:cubicBezTo>
                    <a:pt x="1134" y="1"/>
                    <a:pt x="1117" y="5"/>
                    <a:pt x="1101" y="16"/>
                  </a:cubicBezTo>
                  <a:cubicBezTo>
                    <a:pt x="1034" y="49"/>
                    <a:pt x="1135" y="449"/>
                    <a:pt x="1068" y="516"/>
                  </a:cubicBezTo>
                  <a:lnTo>
                    <a:pt x="7" y="1311"/>
                  </a:lnTo>
                  <a:lnTo>
                    <a:pt x="7" y="1311"/>
                  </a:lnTo>
                  <a:cubicBezTo>
                    <a:pt x="107" y="1244"/>
                    <a:pt x="1169" y="681"/>
                    <a:pt x="1201" y="616"/>
                  </a:cubicBezTo>
                  <a:cubicBezTo>
                    <a:pt x="1268" y="549"/>
                    <a:pt x="1201" y="349"/>
                    <a:pt x="1201" y="249"/>
                  </a:cubicBezTo>
                  <a:cubicBezTo>
                    <a:pt x="1235" y="216"/>
                    <a:pt x="1235" y="182"/>
                    <a:pt x="1301" y="182"/>
                  </a:cubicBezTo>
                  <a:lnTo>
                    <a:pt x="1335" y="182"/>
                  </a:lnTo>
                  <a:cubicBezTo>
                    <a:pt x="1401" y="216"/>
                    <a:pt x="1468" y="216"/>
                    <a:pt x="1535" y="282"/>
                  </a:cubicBezTo>
                  <a:cubicBezTo>
                    <a:pt x="1394" y="142"/>
                    <a:pt x="1253" y="1"/>
                    <a:pt x="1152" y="1"/>
                  </a:cubicBezTo>
                  <a:close/>
                  <a:moveTo>
                    <a:pt x="7" y="1311"/>
                  </a:moveTo>
                  <a:cubicBezTo>
                    <a:pt x="4" y="1314"/>
                    <a:pt x="2" y="1315"/>
                    <a:pt x="0" y="1317"/>
                  </a:cubicBezTo>
                  <a:lnTo>
                    <a:pt x="7" y="13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 rot="1806824">
              <a:off x="7811668" y="1682921"/>
              <a:ext cx="12525" cy="8025"/>
            </a:xfrm>
            <a:custGeom>
              <a:avLst/>
              <a:gdLst/>
              <a:ahLst/>
              <a:cxnLst/>
              <a:rect l="l" t="t" r="r" b="b"/>
              <a:pathLst>
                <a:path w="501" h="321" extrusionOk="0">
                  <a:moveTo>
                    <a:pt x="142" y="1"/>
                  </a:moveTo>
                  <a:cubicBezTo>
                    <a:pt x="92" y="1"/>
                    <a:pt x="50" y="17"/>
                    <a:pt x="34" y="51"/>
                  </a:cubicBezTo>
                  <a:cubicBezTo>
                    <a:pt x="0" y="151"/>
                    <a:pt x="100" y="251"/>
                    <a:pt x="200" y="284"/>
                  </a:cubicBezTo>
                  <a:cubicBezTo>
                    <a:pt x="239" y="310"/>
                    <a:pt x="282" y="320"/>
                    <a:pt x="322" y="320"/>
                  </a:cubicBezTo>
                  <a:cubicBezTo>
                    <a:pt x="388" y="320"/>
                    <a:pt x="447" y="292"/>
                    <a:pt x="467" y="251"/>
                  </a:cubicBezTo>
                  <a:cubicBezTo>
                    <a:pt x="501" y="184"/>
                    <a:pt x="434" y="84"/>
                    <a:pt x="301" y="51"/>
                  </a:cubicBezTo>
                  <a:cubicBezTo>
                    <a:pt x="251" y="17"/>
                    <a:pt x="192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 rot="1806824">
              <a:off x="7804477" y="1678240"/>
              <a:ext cx="16699" cy="1669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401" y="0"/>
                  </a:moveTo>
                  <a:cubicBezTo>
                    <a:pt x="375" y="0"/>
                    <a:pt x="346" y="0"/>
                    <a:pt x="318" y="3"/>
                  </a:cubicBezTo>
                  <a:lnTo>
                    <a:pt x="318" y="3"/>
                  </a:lnTo>
                  <a:cubicBezTo>
                    <a:pt x="345" y="1"/>
                    <a:pt x="373" y="0"/>
                    <a:pt x="401" y="0"/>
                  </a:cubicBezTo>
                  <a:close/>
                  <a:moveTo>
                    <a:pt x="318" y="3"/>
                  </a:moveTo>
                  <a:lnTo>
                    <a:pt x="318" y="3"/>
                  </a:lnTo>
                  <a:cubicBezTo>
                    <a:pt x="149" y="13"/>
                    <a:pt x="0" y="66"/>
                    <a:pt x="0" y="267"/>
                  </a:cubicBezTo>
                  <a:cubicBezTo>
                    <a:pt x="34" y="500"/>
                    <a:pt x="401" y="667"/>
                    <a:pt x="634" y="667"/>
                  </a:cubicBezTo>
                  <a:cubicBezTo>
                    <a:pt x="668" y="634"/>
                    <a:pt x="668" y="601"/>
                    <a:pt x="668" y="601"/>
                  </a:cubicBezTo>
                  <a:cubicBezTo>
                    <a:pt x="467" y="567"/>
                    <a:pt x="334" y="500"/>
                    <a:pt x="201" y="367"/>
                  </a:cubicBezTo>
                  <a:cubicBezTo>
                    <a:pt x="134" y="334"/>
                    <a:pt x="101" y="200"/>
                    <a:pt x="134" y="134"/>
                  </a:cubicBezTo>
                  <a:cubicBezTo>
                    <a:pt x="159" y="35"/>
                    <a:pt x="238" y="9"/>
                    <a:pt x="31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 rot="1806824">
              <a:off x="7864954" y="1605300"/>
              <a:ext cx="15849" cy="7025"/>
            </a:xfrm>
            <a:custGeom>
              <a:avLst/>
              <a:gdLst/>
              <a:ahLst/>
              <a:cxnLst/>
              <a:rect l="l" t="t" r="r" b="b"/>
              <a:pathLst>
                <a:path w="634" h="281" extrusionOk="0">
                  <a:moveTo>
                    <a:pt x="300" y="0"/>
                  </a:moveTo>
                  <a:cubicBezTo>
                    <a:pt x="134" y="34"/>
                    <a:pt x="0" y="101"/>
                    <a:pt x="34" y="201"/>
                  </a:cubicBezTo>
                  <a:cubicBezTo>
                    <a:pt x="34" y="249"/>
                    <a:pt x="105" y="280"/>
                    <a:pt x="209" y="280"/>
                  </a:cubicBezTo>
                  <a:cubicBezTo>
                    <a:pt x="247" y="280"/>
                    <a:pt x="289" y="276"/>
                    <a:pt x="334" y="267"/>
                  </a:cubicBezTo>
                  <a:cubicBezTo>
                    <a:pt x="501" y="267"/>
                    <a:pt x="634" y="167"/>
                    <a:pt x="634" y="101"/>
                  </a:cubicBezTo>
                  <a:cubicBezTo>
                    <a:pt x="634" y="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 rot="1806824">
              <a:off x="7857954" y="1597852"/>
              <a:ext cx="15049" cy="15849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601" y="0"/>
                  </a:moveTo>
                  <a:cubicBezTo>
                    <a:pt x="435" y="0"/>
                    <a:pt x="134" y="100"/>
                    <a:pt x="68" y="300"/>
                  </a:cubicBezTo>
                  <a:cubicBezTo>
                    <a:pt x="1" y="534"/>
                    <a:pt x="301" y="634"/>
                    <a:pt x="501" y="634"/>
                  </a:cubicBezTo>
                  <a:cubicBezTo>
                    <a:pt x="501" y="600"/>
                    <a:pt x="501" y="567"/>
                    <a:pt x="501" y="567"/>
                  </a:cubicBezTo>
                  <a:cubicBezTo>
                    <a:pt x="401" y="567"/>
                    <a:pt x="335" y="534"/>
                    <a:pt x="234" y="500"/>
                  </a:cubicBezTo>
                  <a:cubicBezTo>
                    <a:pt x="134" y="434"/>
                    <a:pt x="134" y="300"/>
                    <a:pt x="201" y="234"/>
                  </a:cubicBezTo>
                  <a:cubicBezTo>
                    <a:pt x="301" y="100"/>
                    <a:pt x="435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 rot="1806824">
              <a:off x="7908628" y="1655504"/>
              <a:ext cx="11700" cy="7525"/>
            </a:xfrm>
            <a:custGeom>
              <a:avLst/>
              <a:gdLst/>
              <a:ahLst/>
              <a:cxnLst/>
              <a:rect l="l" t="t" r="r" b="b"/>
              <a:pathLst>
                <a:path w="468" h="301" extrusionOk="0">
                  <a:moveTo>
                    <a:pt x="234" y="0"/>
                  </a:moveTo>
                  <a:cubicBezTo>
                    <a:pt x="100" y="0"/>
                    <a:pt x="0" y="67"/>
                    <a:pt x="0" y="134"/>
                  </a:cubicBezTo>
                  <a:cubicBezTo>
                    <a:pt x="0" y="234"/>
                    <a:pt x="100" y="300"/>
                    <a:pt x="234" y="300"/>
                  </a:cubicBezTo>
                  <a:cubicBezTo>
                    <a:pt x="367" y="300"/>
                    <a:pt x="467" y="234"/>
                    <a:pt x="467" y="167"/>
                  </a:cubicBezTo>
                  <a:cubicBezTo>
                    <a:pt x="467" y="67"/>
                    <a:pt x="3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 rot="1806824">
              <a:off x="7899994" y="1650536"/>
              <a:ext cx="13375" cy="14399"/>
            </a:xfrm>
            <a:custGeom>
              <a:avLst/>
              <a:gdLst/>
              <a:ahLst/>
              <a:cxnLst/>
              <a:rect l="l" t="t" r="r" b="b"/>
              <a:pathLst>
                <a:path w="535" h="576" extrusionOk="0">
                  <a:moveTo>
                    <a:pt x="434" y="1"/>
                  </a:moveTo>
                  <a:cubicBezTo>
                    <a:pt x="268" y="1"/>
                    <a:pt x="34" y="101"/>
                    <a:pt x="67" y="301"/>
                  </a:cubicBezTo>
                  <a:cubicBezTo>
                    <a:pt x="96" y="498"/>
                    <a:pt x="289" y="576"/>
                    <a:pt x="449" y="576"/>
                  </a:cubicBezTo>
                  <a:cubicBezTo>
                    <a:pt x="479" y="576"/>
                    <a:pt x="508" y="573"/>
                    <a:pt x="534" y="568"/>
                  </a:cubicBezTo>
                  <a:lnTo>
                    <a:pt x="534" y="534"/>
                  </a:lnTo>
                  <a:cubicBezTo>
                    <a:pt x="401" y="468"/>
                    <a:pt x="301" y="434"/>
                    <a:pt x="201" y="334"/>
                  </a:cubicBezTo>
                  <a:cubicBezTo>
                    <a:pt x="1" y="134"/>
                    <a:pt x="301" y="34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 rot="1806824">
              <a:off x="7804845" y="1657109"/>
              <a:ext cx="9200" cy="5850"/>
            </a:xfrm>
            <a:custGeom>
              <a:avLst/>
              <a:gdLst/>
              <a:ahLst/>
              <a:cxnLst/>
              <a:rect l="l" t="t" r="r" b="b"/>
              <a:pathLst>
                <a:path w="368" h="234" extrusionOk="0">
                  <a:moveTo>
                    <a:pt x="200" y="0"/>
                  </a:moveTo>
                  <a:cubicBezTo>
                    <a:pt x="100" y="0"/>
                    <a:pt x="33" y="34"/>
                    <a:pt x="0" y="100"/>
                  </a:cubicBezTo>
                  <a:cubicBezTo>
                    <a:pt x="0" y="167"/>
                    <a:pt x="100" y="200"/>
                    <a:pt x="200" y="234"/>
                  </a:cubicBezTo>
                  <a:cubicBezTo>
                    <a:pt x="300" y="234"/>
                    <a:pt x="367" y="167"/>
                    <a:pt x="367" y="134"/>
                  </a:cubicBezTo>
                  <a:cubicBezTo>
                    <a:pt x="367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 rot="1806824">
              <a:off x="7799051" y="1652524"/>
              <a:ext cx="10025" cy="11900"/>
            </a:xfrm>
            <a:custGeom>
              <a:avLst/>
              <a:gdLst/>
              <a:ahLst/>
              <a:cxnLst/>
              <a:rect l="l" t="t" r="r" b="b"/>
              <a:pathLst>
                <a:path w="401" h="476" extrusionOk="0">
                  <a:moveTo>
                    <a:pt x="334" y="1"/>
                  </a:moveTo>
                  <a:cubicBezTo>
                    <a:pt x="201" y="1"/>
                    <a:pt x="1" y="101"/>
                    <a:pt x="34" y="267"/>
                  </a:cubicBezTo>
                  <a:cubicBezTo>
                    <a:pt x="62" y="406"/>
                    <a:pt x="205" y="476"/>
                    <a:pt x="330" y="476"/>
                  </a:cubicBezTo>
                  <a:cubicBezTo>
                    <a:pt x="355" y="476"/>
                    <a:pt x="379" y="473"/>
                    <a:pt x="401" y="468"/>
                  </a:cubicBezTo>
                  <a:cubicBezTo>
                    <a:pt x="401" y="468"/>
                    <a:pt x="401" y="434"/>
                    <a:pt x="401" y="434"/>
                  </a:cubicBezTo>
                  <a:cubicBezTo>
                    <a:pt x="301" y="401"/>
                    <a:pt x="201" y="334"/>
                    <a:pt x="134" y="267"/>
                  </a:cubicBezTo>
                  <a:cubicBezTo>
                    <a:pt x="1" y="134"/>
                    <a:pt x="201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 rot="1806824">
              <a:off x="7890111" y="1710209"/>
              <a:ext cx="14199" cy="9175"/>
            </a:xfrm>
            <a:custGeom>
              <a:avLst/>
              <a:gdLst/>
              <a:ahLst/>
              <a:cxnLst/>
              <a:rect l="l" t="t" r="r" b="b"/>
              <a:pathLst>
                <a:path w="568" h="367" extrusionOk="0">
                  <a:moveTo>
                    <a:pt x="267" y="0"/>
                  </a:moveTo>
                  <a:cubicBezTo>
                    <a:pt x="100" y="33"/>
                    <a:pt x="0" y="133"/>
                    <a:pt x="34" y="234"/>
                  </a:cubicBezTo>
                  <a:cubicBezTo>
                    <a:pt x="34" y="334"/>
                    <a:pt x="167" y="367"/>
                    <a:pt x="334" y="367"/>
                  </a:cubicBezTo>
                  <a:cubicBezTo>
                    <a:pt x="467" y="334"/>
                    <a:pt x="567" y="234"/>
                    <a:pt x="567" y="133"/>
                  </a:cubicBezTo>
                  <a:cubicBezTo>
                    <a:pt x="567" y="33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 rot="1806824">
              <a:off x="7881308" y="1705646"/>
              <a:ext cx="17549" cy="16274"/>
            </a:xfrm>
            <a:custGeom>
              <a:avLst/>
              <a:gdLst/>
              <a:ahLst/>
              <a:cxnLst/>
              <a:rect l="l" t="t" r="r" b="b"/>
              <a:pathLst>
                <a:path w="702" h="651" extrusionOk="0">
                  <a:moveTo>
                    <a:pt x="368" y="1"/>
                  </a:moveTo>
                  <a:lnTo>
                    <a:pt x="368" y="1"/>
                  </a:lnTo>
                  <a:cubicBezTo>
                    <a:pt x="234" y="101"/>
                    <a:pt x="1" y="301"/>
                    <a:pt x="168" y="501"/>
                  </a:cubicBezTo>
                  <a:cubicBezTo>
                    <a:pt x="245" y="598"/>
                    <a:pt x="357" y="650"/>
                    <a:pt x="470" y="650"/>
                  </a:cubicBezTo>
                  <a:cubicBezTo>
                    <a:pt x="550" y="650"/>
                    <a:pt x="632" y="623"/>
                    <a:pt x="701" y="568"/>
                  </a:cubicBezTo>
                  <a:cubicBezTo>
                    <a:pt x="568" y="568"/>
                    <a:pt x="434" y="568"/>
                    <a:pt x="301" y="501"/>
                  </a:cubicBezTo>
                  <a:cubicBezTo>
                    <a:pt x="34" y="368"/>
                    <a:pt x="201" y="134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 rot="1806824">
              <a:off x="7865481" y="1276219"/>
              <a:ext cx="25024" cy="50873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 rot="1806824">
              <a:off x="7763690" y="1185739"/>
              <a:ext cx="157369" cy="119771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 rot="1806824">
              <a:off x="8024618" y="1061174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7" y="1435"/>
                    <a:pt x="734" y="2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 rot="1806824">
              <a:off x="7889017" y="1023031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5310" y="0"/>
                  </a:moveTo>
                  <a:cubicBezTo>
                    <a:pt x="5308" y="0"/>
                    <a:pt x="5306" y="1"/>
                    <a:pt x="5304" y="1"/>
                  </a:cubicBezTo>
                  <a:cubicBezTo>
                    <a:pt x="5004" y="34"/>
                    <a:pt x="4704" y="1168"/>
                    <a:pt x="4504" y="1202"/>
                  </a:cubicBezTo>
                  <a:lnTo>
                    <a:pt x="0" y="1902"/>
                  </a:lnTo>
                  <a:lnTo>
                    <a:pt x="601" y="3937"/>
                  </a:lnTo>
                  <a:cubicBezTo>
                    <a:pt x="601" y="3937"/>
                    <a:pt x="4704" y="2236"/>
                    <a:pt x="4971" y="2169"/>
                  </a:cubicBezTo>
                  <a:cubicBezTo>
                    <a:pt x="4976" y="2168"/>
                    <a:pt x="4981" y="2168"/>
                    <a:pt x="4987" y="2168"/>
                  </a:cubicBezTo>
                  <a:cubicBezTo>
                    <a:pt x="5159" y="2168"/>
                    <a:pt x="5677" y="2582"/>
                    <a:pt x="6013" y="2582"/>
                  </a:cubicBezTo>
                  <a:cubicBezTo>
                    <a:pt x="6045" y="2582"/>
                    <a:pt x="6076" y="2578"/>
                    <a:pt x="6105" y="2569"/>
                  </a:cubicBezTo>
                  <a:cubicBezTo>
                    <a:pt x="6635" y="2437"/>
                    <a:pt x="5618" y="0"/>
                    <a:pt x="5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 rot="1806824">
              <a:off x="7967372" y="814447"/>
              <a:ext cx="50873" cy="25024"/>
            </a:xfrm>
            <a:custGeom>
              <a:avLst/>
              <a:gdLst/>
              <a:ahLst/>
              <a:cxnLst/>
              <a:rect l="l" t="t" r="r" b="b"/>
              <a:pathLst>
                <a:path w="2035" h="100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134" y="901"/>
                    <a:pt x="2035" y="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 rot="1806824">
              <a:off x="7875136" y="789592"/>
              <a:ext cx="125245" cy="153494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 rot="1806824">
              <a:off x="7752327" y="661959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 rot="1806824">
              <a:off x="7710787" y="659451"/>
              <a:ext cx="99071" cy="156394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 rot="1806824">
              <a:off x="7505392" y="687476"/>
              <a:ext cx="25024" cy="5004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 rot="1806824">
              <a:off x="7474745" y="708555"/>
              <a:ext cx="158194" cy="120496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 rot="1806824">
              <a:off x="7353112" y="899227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 rot="1806824">
              <a:off x="7341518" y="893474"/>
              <a:ext cx="165869" cy="98421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 rot="1806824">
              <a:off x="7378628" y="1174535"/>
              <a:ext cx="50048" cy="25024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 rot="1806824">
              <a:off x="7395948" y="1072048"/>
              <a:ext cx="126120" cy="153469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 rot="1806824">
              <a:off x="7590380" y="1333466"/>
              <a:ext cx="53398" cy="18374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 rot="1806824">
              <a:off x="7586544" y="1199087"/>
              <a:ext cx="99096" cy="156394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 rot="1806824">
              <a:off x="7791509" y="1186307"/>
              <a:ext cx="199093" cy="123721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 rot="1806824">
              <a:off x="7938318" y="1289741"/>
              <a:ext cx="18374" cy="53398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34" y="0"/>
                  </a:moveTo>
                  <a:cubicBezTo>
                    <a:pt x="734" y="1"/>
                    <a:pt x="0" y="1235"/>
                    <a:pt x="0" y="2135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 rot="1806824">
              <a:off x="7901645" y="975712"/>
              <a:ext cx="204993" cy="130145"/>
            </a:xfrm>
            <a:custGeom>
              <a:avLst/>
              <a:gdLst/>
              <a:ahLst/>
              <a:cxnLst/>
              <a:rect l="l" t="t" r="r" b="b"/>
              <a:pathLst>
                <a:path w="8200" h="5206" extrusionOk="0">
                  <a:moveTo>
                    <a:pt x="6618" y="0"/>
                  </a:moveTo>
                  <a:cubicBezTo>
                    <a:pt x="6614" y="0"/>
                    <a:pt x="6609" y="0"/>
                    <a:pt x="6605" y="1"/>
                  </a:cubicBezTo>
                  <a:cubicBezTo>
                    <a:pt x="6305" y="68"/>
                    <a:pt x="6138" y="1236"/>
                    <a:pt x="5938" y="1302"/>
                  </a:cubicBezTo>
                  <a:cubicBezTo>
                    <a:pt x="5771" y="1369"/>
                    <a:pt x="0" y="3270"/>
                    <a:pt x="0" y="3270"/>
                  </a:cubicBezTo>
                  <a:lnTo>
                    <a:pt x="868" y="5205"/>
                  </a:lnTo>
                  <a:cubicBezTo>
                    <a:pt x="868" y="5205"/>
                    <a:pt x="6271" y="2303"/>
                    <a:pt x="6538" y="2236"/>
                  </a:cubicBezTo>
                  <a:cubicBezTo>
                    <a:pt x="6550" y="2232"/>
                    <a:pt x="6563" y="2230"/>
                    <a:pt x="6579" y="2230"/>
                  </a:cubicBezTo>
                  <a:cubicBezTo>
                    <a:pt x="6768" y="2230"/>
                    <a:pt x="7263" y="2527"/>
                    <a:pt x="7575" y="2527"/>
                  </a:cubicBezTo>
                  <a:cubicBezTo>
                    <a:pt x="7624" y="2527"/>
                    <a:pt x="7668" y="2520"/>
                    <a:pt x="7706" y="2503"/>
                  </a:cubicBezTo>
                  <a:cubicBezTo>
                    <a:pt x="8199" y="2273"/>
                    <a:pt x="6941" y="0"/>
                    <a:pt x="6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 rot="1806824">
              <a:off x="8076649" y="1024722"/>
              <a:ext cx="25049" cy="51723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0" y="1"/>
                  </a:moveTo>
                  <a:cubicBezTo>
                    <a:pt x="1" y="1"/>
                    <a:pt x="367" y="1402"/>
                    <a:pt x="1001" y="20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 rot="1806824">
              <a:off x="7870205" y="724501"/>
              <a:ext cx="127720" cy="19491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 rot="1806824">
              <a:off x="7974970" y="753486"/>
              <a:ext cx="53373" cy="18374"/>
            </a:xfrm>
            <a:custGeom>
              <a:avLst/>
              <a:gdLst/>
              <a:ahLst/>
              <a:cxnLst/>
              <a:rect l="l" t="t" r="r" b="b"/>
              <a:pathLst>
                <a:path w="2135" h="7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34" y="735"/>
                    <a:pt x="2135" y="7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 rot="1806824">
              <a:off x="7657269" y="612085"/>
              <a:ext cx="131520" cy="195468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 rot="1806824">
              <a:off x="7710151" y="608566"/>
              <a:ext cx="51723" cy="24199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 rot="1806824">
              <a:off x="7405018" y="714985"/>
              <a:ext cx="199093" cy="122896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 rot="1806824">
              <a:off x="7438652" y="682047"/>
              <a:ext cx="19199" cy="53398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 rot="1806824">
              <a:off x="7287930" y="918897"/>
              <a:ext cx="205893" cy="130120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 rot="1806824">
              <a:off x="7293977" y="948361"/>
              <a:ext cx="24224" cy="50898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 rot="1806824">
              <a:off x="7397555" y="1105352"/>
              <a:ext cx="126920" cy="194643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 rot="1806824">
              <a:off x="7367074" y="1253079"/>
              <a:ext cx="53398" cy="18399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 rot="1806824">
              <a:off x="7605835" y="1216970"/>
              <a:ext cx="131520" cy="195768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 rot="1806824">
              <a:off x="7633795" y="1391214"/>
              <a:ext cx="50898" cy="25049"/>
            </a:xfrm>
            <a:custGeom>
              <a:avLst/>
              <a:gdLst/>
              <a:ahLst/>
              <a:cxnLst/>
              <a:rect l="l" t="t" r="r" b="b"/>
              <a:pathLst>
                <a:path w="2036" h="10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2035" y="1"/>
                    <a:pt x="634" y="368"/>
                    <a:pt x="0" y="1001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 rot="1806824">
              <a:off x="7421126" y="750253"/>
              <a:ext cx="557080" cy="521031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 rot="1806824">
              <a:off x="7486052" y="840566"/>
              <a:ext cx="467858" cy="448184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 rot="1806824">
              <a:off x="7856540" y="1100365"/>
              <a:ext cx="160969" cy="77647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 rot="1806824">
              <a:off x="7991141" y="1142132"/>
              <a:ext cx="9200" cy="64248"/>
            </a:xfrm>
            <a:custGeom>
              <a:avLst/>
              <a:gdLst/>
              <a:ahLst/>
              <a:cxnLst/>
              <a:rect l="l" t="t" r="r" b="b"/>
              <a:pathLst>
                <a:path w="368" h="2570" extrusionOk="0">
                  <a:moveTo>
                    <a:pt x="301" y="1"/>
                  </a:moveTo>
                  <a:lnTo>
                    <a:pt x="301" y="1"/>
                  </a:lnTo>
                  <a:cubicBezTo>
                    <a:pt x="301" y="1"/>
                    <a:pt x="1" y="1602"/>
                    <a:pt x="368" y="25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 rot="1806824">
              <a:off x="7872916" y="1104326"/>
              <a:ext cx="152644" cy="37624"/>
            </a:xfrm>
            <a:custGeom>
              <a:avLst/>
              <a:gdLst/>
              <a:ahLst/>
              <a:cxnLst/>
              <a:rect l="l" t="t" r="r" b="b"/>
              <a:pathLst>
                <a:path w="6106" h="1505" extrusionOk="0">
                  <a:moveTo>
                    <a:pt x="5743" y="1"/>
                  </a:moveTo>
                  <a:cubicBezTo>
                    <a:pt x="5403" y="1"/>
                    <a:pt x="4718" y="1072"/>
                    <a:pt x="4481" y="1072"/>
                  </a:cubicBezTo>
                  <a:cubicBezTo>
                    <a:pt x="4477" y="1072"/>
                    <a:pt x="4474" y="1071"/>
                    <a:pt x="4471" y="1071"/>
                  </a:cubicBezTo>
                  <a:lnTo>
                    <a:pt x="1" y="371"/>
                  </a:lnTo>
                  <a:lnTo>
                    <a:pt x="1" y="371"/>
                  </a:lnTo>
                  <a:cubicBezTo>
                    <a:pt x="134" y="437"/>
                    <a:pt x="4437" y="1505"/>
                    <a:pt x="4671" y="1505"/>
                  </a:cubicBezTo>
                  <a:cubicBezTo>
                    <a:pt x="4938" y="1471"/>
                    <a:pt x="5238" y="971"/>
                    <a:pt x="5505" y="737"/>
                  </a:cubicBezTo>
                  <a:cubicBezTo>
                    <a:pt x="5547" y="674"/>
                    <a:pt x="5603" y="651"/>
                    <a:pt x="5655" y="651"/>
                  </a:cubicBezTo>
                  <a:cubicBezTo>
                    <a:pt x="5685" y="651"/>
                    <a:pt x="5714" y="659"/>
                    <a:pt x="5738" y="671"/>
                  </a:cubicBezTo>
                  <a:cubicBezTo>
                    <a:pt x="5772" y="704"/>
                    <a:pt x="5805" y="704"/>
                    <a:pt x="5838" y="737"/>
                  </a:cubicBezTo>
                  <a:cubicBezTo>
                    <a:pt x="5972" y="904"/>
                    <a:pt x="6072" y="1138"/>
                    <a:pt x="6105" y="1371"/>
                  </a:cubicBezTo>
                  <a:cubicBezTo>
                    <a:pt x="6038" y="671"/>
                    <a:pt x="5905" y="37"/>
                    <a:pt x="5772" y="4"/>
                  </a:cubicBezTo>
                  <a:cubicBezTo>
                    <a:pt x="5762" y="2"/>
                    <a:pt x="5753" y="1"/>
                    <a:pt x="5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 rot="1806824">
              <a:off x="7887608" y="858498"/>
              <a:ext cx="159319" cy="154644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 rot="1806824">
              <a:off x="8013401" y="894440"/>
              <a:ext cx="46723" cy="44223"/>
            </a:xfrm>
            <a:custGeom>
              <a:avLst/>
              <a:gdLst/>
              <a:ahLst/>
              <a:cxnLst/>
              <a:rect l="l" t="t" r="r" b="b"/>
              <a:pathLst>
                <a:path w="1869" h="1769" extrusionOk="0">
                  <a:moveTo>
                    <a:pt x="1" y="1"/>
                  </a:moveTo>
                  <a:cubicBezTo>
                    <a:pt x="1" y="1"/>
                    <a:pt x="935" y="1368"/>
                    <a:pt x="1869" y="17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 rot="1806824">
              <a:off x="7901910" y="858824"/>
              <a:ext cx="146795" cy="111271"/>
            </a:xfrm>
            <a:custGeom>
              <a:avLst/>
              <a:gdLst/>
              <a:ahLst/>
              <a:cxnLst/>
              <a:rect l="l" t="t" r="r" b="b"/>
              <a:pathLst>
                <a:path w="5872" h="4451" extrusionOk="0">
                  <a:moveTo>
                    <a:pt x="3992" y="0"/>
                  </a:moveTo>
                  <a:cubicBezTo>
                    <a:pt x="3970" y="0"/>
                    <a:pt x="3951" y="5"/>
                    <a:pt x="3937" y="14"/>
                  </a:cubicBezTo>
                  <a:cubicBezTo>
                    <a:pt x="3637" y="214"/>
                    <a:pt x="3970" y="1548"/>
                    <a:pt x="3770" y="1682"/>
                  </a:cubicBezTo>
                  <a:lnTo>
                    <a:pt x="1" y="4451"/>
                  </a:lnTo>
                  <a:cubicBezTo>
                    <a:pt x="301" y="4284"/>
                    <a:pt x="4204" y="2216"/>
                    <a:pt x="4371" y="1949"/>
                  </a:cubicBezTo>
                  <a:cubicBezTo>
                    <a:pt x="4537" y="1649"/>
                    <a:pt x="4304" y="1081"/>
                    <a:pt x="4404" y="815"/>
                  </a:cubicBezTo>
                  <a:cubicBezTo>
                    <a:pt x="4437" y="748"/>
                    <a:pt x="4504" y="748"/>
                    <a:pt x="4604" y="748"/>
                  </a:cubicBezTo>
                  <a:cubicBezTo>
                    <a:pt x="4671" y="748"/>
                    <a:pt x="4771" y="781"/>
                    <a:pt x="4838" y="815"/>
                  </a:cubicBezTo>
                  <a:cubicBezTo>
                    <a:pt x="5205" y="981"/>
                    <a:pt x="5538" y="1181"/>
                    <a:pt x="5872" y="1448"/>
                  </a:cubicBezTo>
                  <a:cubicBezTo>
                    <a:pt x="5344" y="797"/>
                    <a:pt x="4297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 rot="1806824">
              <a:off x="7802332" y="689718"/>
              <a:ext cx="79247" cy="159719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 rot="1806824">
              <a:off x="7846603" y="705256"/>
              <a:ext cx="64223" cy="5225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 rot="1806824">
              <a:off x="7802770" y="688916"/>
              <a:ext cx="77597" cy="159369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9"/>
            <p:cNvSpPr/>
            <p:nvPr/>
          </p:nvSpPr>
          <p:spPr>
            <a:xfrm rot="1806824">
              <a:off x="7557287" y="660023"/>
              <a:ext cx="158894" cy="156444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9"/>
            <p:cNvSpPr/>
            <p:nvPr/>
          </p:nvSpPr>
          <p:spPr>
            <a:xfrm rot="1806824">
              <a:off x="7598200" y="646359"/>
              <a:ext cx="44223" cy="46723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9"/>
            <p:cNvSpPr/>
            <p:nvPr/>
          </p:nvSpPr>
          <p:spPr>
            <a:xfrm rot="1806824">
              <a:off x="7575727" y="657350"/>
              <a:ext cx="130520" cy="90572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9"/>
            <p:cNvSpPr/>
            <p:nvPr/>
          </p:nvSpPr>
          <p:spPr>
            <a:xfrm rot="1806824">
              <a:off x="7390438" y="823865"/>
              <a:ext cx="162644" cy="77647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9"/>
            <p:cNvSpPr/>
            <p:nvPr/>
          </p:nvSpPr>
          <p:spPr>
            <a:xfrm rot="1806824">
              <a:off x="7408962" y="796687"/>
              <a:ext cx="9200" cy="63423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9"/>
            <p:cNvSpPr/>
            <p:nvPr/>
          </p:nvSpPr>
          <p:spPr>
            <a:xfrm rot="1806824">
              <a:off x="7394923" y="818943"/>
              <a:ext cx="136795" cy="65073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9"/>
            <p:cNvSpPr/>
            <p:nvPr/>
          </p:nvSpPr>
          <p:spPr>
            <a:xfrm rot="1806824">
              <a:off x="7360824" y="988681"/>
              <a:ext cx="160969" cy="155519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9"/>
            <p:cNvSpPr/>
            <p:nvPr/>
          </p:nvSpPr>
          <p:spPr>
            <a:xfrm rot="1806824">
              <a:off x="7349327" y="1063847"/>
              <a:ext cx="47573" cy="44223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9"/>
            <p:cNvSpPr/>
            <p:nvPr/>
          </p:nvSpPr>
          <p:spPr>
            <a:xfrm rot="1806824">
              <a:off x="7367631" y="983775"/>
              <a:ext cx="114271" cy="129295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9"/>
            <p:cNvSpPr/>
            <p:nvPr/>
          </p:nvSpPr>
          <p:spPr>
            <a:xfrm rot="1806824">
              <a:off x="7528334" y="1154016"/>
              <a:ext cx="79222" cy="159394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9"/>
            <p:cNvSpPr/>
            <p:nvPr/>
          </p:nvSpPr>
          <p:spPr>
            <a:xfrm rot="1806824">
              <a:off x="7498524" y="1292405"/>
              <a:ext cx="64248" cy="46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9"/>
            <p:cNvSpPr/>
            <p:nvPr/>
          </p:nvSpPr>
          <p:spPr>
            <a:xfrm rot="1806824">
              <a:off x="7522325" y="1176352"/>
              <a:ext cx="78397" cy="135220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9"/>
            <p:cNvSpPr/>
            <p:nvPr/>
          </p:nvSpPr>
          <p:spPr>
            <a:xfrm rot="1806824">
              <a:off x="7693454" y="1185528"/>
              <a:ext cx="157619" cy="156369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9"/>
            <p:cNvSpPr/>
            <p:nvPr/>
          </p:nvSpPr>
          <p:spPr>
            <a:xfrm rot="1806824">
              <a:off x="7767878" y="1309428"/>
              <a:ext cx="43373" cy="46723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9"/>
            <p:cNvSpPr/>
            <p:nvPr/>
          </p:nvSpPr>
          <p:spPr>
            <a:xfrm rot="1806824">
              <a:off x="7742210" y="1207597"/>
              <a:ext cx="107596" cy="126770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 rot="1806824">
              <a:off x="7613495" y="1130166"/>
              <a:ext cx="39224" cy="25649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 rot="1806824">
              <a:off x="7589424" y="1111745"/>
              <a:ext cx="56498" cy="54673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9"/>
            <p:cNvSpPr/>
            <p:nvPr/>
          </p:nvSpPr>
          <p:spPr>
            <a:xfrm rot="1806824">
              <a:off x="7725876" y="850955"/>
              <a:ext cx="50048" cy="23274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9"/>
            <p:cNvSpPr/>
            <p:nvPr/>
          </p:nvSpPr>
          <p:spPr>
            <a:xfrm rot="1806824">
              <a:off x="7697880" y="825066"/>
              <a:ext cx="60898" cy="48148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9"/>
            <p:cNvSpPr/>
            <p:nvPr/>
          </p:nvSpPr>
          <p:spPr>
            <a:xfrm rot="1806824">
              <a:off x="7527212" y="966409"/>
              <a:ext cx="36724" cy="2169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9"/>
            <p:cNvSpPr/>
            <p:nvPr/>
          </p:nvSpPr>
          <p:spPr>
            <a:xfrm rot="1806824">
              <a:off x="7501199" y="945928"/>
              <a:ext cx="44223" cy="48048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9"/>
            <p:cNvSpPr/>
            <p:nvPr/>
          </p:nvSpPr>
          <p:spPr>
            <a:xfrm rot="1806824">
              <a:off x="7600527" y="935976"/>
              <a:ext cx="30874" cy="17724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9"/>
            <p:cNvSpPr/>
            <p:nvPr/>
          </p:nvSpPr>
          <p:spPr>
            <a:xfrm rot="1806824">
              <a:off x="7580438" y="924207"/>
              <a:ext cx="40074" cy="36474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9"/>
            <p:cNvSpPr/>
            <p:nvPr/>
          </p:nvSpPr>
          <p:spPr>
            <a:xfrm rot="1806824">
              <a:off x="7820549" y="1085612"/>
              <a:ext cx="48398" cy="28174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9"/>
            <p:cNvSpPr/>
            <p:nvPr/>
          </p:nvSpPr>
          <p:spPr>
            <a:xfrm rot="1806824">
              <a:off x="7792214" y="1070897"/>
              <a:ext cx="58398" cy="51573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39"/>
          <p:cNvGrpSpPr/>
          <p:nvPr/>
        </p:nvGrpSpPr>
        <p:grpSpPr>
          <a:xfrm>
            <a:off x="510594" y="1589874"/>
            <a:ext cx="1206916" cy="1019283"/>
            <a:chOff x="567983" y="3250646"/>
            <a:chExt cx="1206916" cy="1019283"/>
          </a:xfrm>
        </p:grpSpPr>
        <p:grpSp>
          <p:nvGrpSpPr>
            <p:cNvPr id="2418" name="Google Shape;2418;p39"/>
            <p:cNvGrpSpPr/>
            <p:nvPr/>
          </p:nvGrpSpPr>
          <p:grpSpPr>
            <a:xfrm rot="896458">
              <a:off x="921823" y="3322666"/>
              <a:ext cx="737386" cy="735945"/>
              <a:chOff x="4916000" y="349025"/>
              <a:chExt cx="1121625" cy="1159250"/>
            </a:xfrm>
          </p:grpSpPr>
          <p:sp>
            <p:nvSpPr>
              <p:cNvPr id="2419" name="Google Shape;2419;p39"/>
              <p:cNvSpPr/>
              <p:nvPr/>
            </p:nvSpPr>
            <p:spPr>
              <a:xfrm>
                <a:off x="4924375" y="743000"/>
                <a:ext cx="185425" cy="15247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099" extrusionOk="0">
                    <a:moveTo>
                      <a:pt x="2924" y="0"/>
                    </a:moveTo>
                    <a:cubicBezTo>
                      <a:pt x="2361" y="0"/>
                      <a:pt x="1818" y="197"/>
                      <a:pt x="1368" y="505"/>
                    </a:cubicBezTo>
                    <a:cubicBezTo>
                      <a:pt x="791" y="900"/>
                      <a:pt x="365" y="1539"/>
                      <a:pt x="243" y="2268"/>
                    </a:cubicBezTo>
                    <a:cubicBezTo>
                      <a:pt x="0" y="3758"/>
                      <a:pt x="1003" y="5186"/>
                      <a:pt x="2493" y="5460"/>
                    </a:cubicBezTo>
                    <a:lnTo>
                      <a:pt x="6262" y="6098"/>
                    </a:lnTo>
                    <a:lnTo>
                      <a:pt x="7417" y="718"/>
                    </a:lnTo>
                    <a:lnTo>
                      <a:pt x="3405" y="49"/>
                    </a:lnTo>
                    <a:cubicBezTo>
                      <a:pt x="3244" y="16"/>
                      <a:pt x="3083" y="0"/>
                      <a:pt x="2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0" name="Google Shape;2420;p39"/>
              <p:cNvGrpSpPr/>
              <p:nvPr/>
            </p:nvGrpSpPr>
            <p:grpSpPr>
              <a:xfrm>
                <a:off x="4916000" y="349025"/>
                <a:ext cx="1121625" cy="1159250"/>
                <a:chOff x="4916000" y="349025"/>
                <a:chExt cx="1121625" cy="1159250"/>
              </a:xfrm>
            </p:grpSpPr>
            <p:sp>
              <p:nvSpPr>
                <p:cNvPr id="2421" name="Google Shape;2421;p39"/>
                <p:cNvSpPr/>
                <p:nvPr/>
              </p:nvSpPr>
              <p:spPr>
                <a:xfrm>
                  <a:off x="5080900" y="760950"/>
                  <a:ext cx="815400" cy="7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6" h="29893" extrusionOk="0">
                      <a:moveTo>
                        <a:pt x="1186" y="0"/>
                      </a:moveTo>
                      <a:lnTo>
                        <a:pt x="1" y="5380"/>
                      </a:lnTo>
                      <a:lnTo>
                        <a:pt x="8116" y="6778"/>
                      </a:lnTo>
                      <a:lnTo>
                        <a:pt x="27448" y="28967"/>
                      </a:lnTo>
                      <a:cubicBezTo>
                        <a:pt x="27993" y="29577"/>
                        <a:pt x="28752" y="29892"/>
                        <a:pt x="29517" y="29892"/>
                      </a:cubicBezTo>
                      <a:cubicBezTo>
                        <a:pt x="30162" y="29892"/>
                        <a:pt x="30811" y="29669"/>
                        <a:pt x="31339" y="29210"/>
                      </a:cubicBezTo>
                      <a:cubicBezTo>
                        <a:pt x="32463" y="28238"/>
                        <a:pt x="32615" y="26475"/>
                        <a:pt x="31612" y="25350"/>
                      </a:cubicBezTo>
                      <a:lnTo>
                        <a:pt x="11825" y="2645"/>
                      </a:lnTo>
                      <a:cubicBezTo>
                        <a:pt x="11764" y="2584"/>
                        <a:pt x="11734" y="2553"/>
                        <a:pt x="11703" y="2523"/>
                      </a:cubicBezTo>
                      <a:cubicBezTo>
                        <a:pt x="11308" y="2006"/>
                        <a:pt x="10731" y="1641"/>
                        <a:pt x="10031" y="1520"/>
                      </a:cubicBez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9"/>
                <p:cNvSpPr/>
                <p:nvPr/>
              </p:nvSpPr>
              <p:spPr>
                <a:xfrm>
                  <a:off x="4916000" y="920525"/>
                  <a:ext cx="363275" cy="1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1" h="5682" extrusionOk="0">
                      <a:moveTo>
                        <a:pt x="2123" y="1"/>
                      </a:moveTo>
                      <a:cubicBezTo>
                        <a:pt x="1715" y="1"/>
                        <a:pt x="1313" y="127"/>
                        <a:pt x="1004" y="365"/>
                      </a:cubicBezTo>
                      <a:cubicBezTo>
                        <a:pt x="578" y="669"/>
                        <a:pt x="275" y="1094"/>
                        <a:pt x="183" y="1642"/>
                      </a:cubicBezTo>
                      <a:cubicBezTo>
                        <a:pt x="1" y="2705"/>
                        <a:pt x="730" y="3739"/>
                        <a:pt x="1794" y="3921"/>
                      </a:cubicBezTo>
                      <a:lnTo>
                        <a:pt x="12068" y="5654"/>
                      </a:lnTo>
                      <a:cubicBezTo>
                        <a:pt x="12178" y="5673"/>
                        <a:pt x="12288" y="5682"/>
                        <a:pt x="12396" y="5682"/>
                      </a:cubicBezTo>
                      <a:cubicBezTo>
                        <a:pt x="13336" y="5682"/>
                        <a:pt x="14184" y="4997"/>
                        <a:pt x="14348" y="4043"/>
                      </a:cubicBezTo>
                      <a:cubicBezTo>
                        <a:pt x="14530" y="2979"/>
                        <a:pt x="13801" y="1945"/>
                        <a:pt x="12737" y="1763"/>
                      </a:cubicBezTo>
                      <a:lnTo>
                        <a:pt x="2463" y="31"/>
                      </a:lnTo>
                      <a:cubicBezTo>
                        <a:pt x="2351" y="11"/>
                        <a:pt x="2237" y="1"/>
                        <a:pt x="2123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9"/>
                <p:cNvSpPr/>
                <p:nvPr/>
              </p:nvSpPr>
              <p:spPr>
                <a:xfrm>
                  <a:off x="5312950" y="835650"/>
                  <a:ext cx="547350" cy="6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24146" extrusionOk="0">
                      <a:moveTo>
                        <a:pt x="1360" y="0"/>
                      </a:moveTo>
                      <a:cubicBezTo>
                        <a:pt x="652" y="0"/>
                        <a:pt x="0" y="1010"/>
                        <a:pt x="628" y="1754"/>
                      </a:cubicBezTo>
                      <a:lnTo>
                        <a:pt x="19868" y="23821"/>
                      </a:lnTo>
                      <a:cubicBezTo>
                        <a:pt x="20069" y="24050"/>
                        <a:pt x="20298" y="24146"/>
                        <a:pt x="20520" y="24146"/>
                      </a:cubicBezTo>
                      <a:cubicBezTo>
                        <a:pt x="21242" y="24146"/>
                        <a:pt x="21894" y="23136"/>
                        <a:pt x="21267" y="22392"/>
                      </a:cubicBezTo>
                      <a:lnTo>
                        <a:pt x="1996" y="325"/>
                      </a:lnTo>
                      <a:cubicBezTo>
                        <a:pt x="1802" y="96"/>
                        <a:pt x="1579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9"/>
                <p:cNvSpPr/>
                <p:nvPr/>
              </p:nvSpPr>
              <p:spPr>
                <a:xfrm>
                  <a:off x="5381075" y="349025"/>
                  <a:ext cx="141350" cy="1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4" h="6903" extrusionOk="0">
                      <a:moveTo>
                        <a:pt x="2787" y="0"/>
                      </a:moveTo>
                      <a:cubicBezTo>
                        <a:pt x="2750" y="0"/>
                        <a:pt x="2712" y="1"/>
                        <a:pt x="2675" y="3"/>
                      </a:cubicBezTo>
                      <a:cubicBezTo>
                        <a:pt x="1945" y="33"/>
                        <a:pt x="1246" y="337"/>
                        <a:pt x="790" y="854"/>
                      </a:cubicBezTo>
                      <a:cubicBezTo>
                        <a:pt x="304" y="1371"/>
                        <a:pt x="0" y="2070"/>
                        <a:pt x="31" y="2829"/>
                      </a:cubicBezTo>
                      <a:lnTo>
                        <a:pt x="152" y="6903"/>
                      </a:lnTo>
                      <a:lnTo>
                        <a:pt x="5654" y="6477"/>
                      </a:lnTo>
                      <a:lnTo>
                        <a:pt x="5532" y="2647"/>
                      </a:lnTo>
                      <a:cubicBezTo>
                        <a:pt x="5473" y="1165"/>
                        <a:pt x="4257" y="0"/>
                        <a:pt x="27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9"/>
                <p:cNvSpPr/>
                <p:nvPr/>
              </p:nvSpPr>
              <p:spPr>
                <a:xfrm>
                  <a:off x="5384875" y="510925"/>
                  <a:ext cx="652750" cy="8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0" h="34967" extrusionOk="0">
                      <a:moveTo>
                        <a:pt x="5502" y="1"/>
                      </a:moveTo>
                      <a:lnTo>
                        <a:pt x="0" y="427"/>
                      </a:lnTo>
                      <a:lnTo>
                        <a:pt x="304" y="9393"/>
                      </a:lnTo>
                      <a:cubicBezTo>
                        <a:pt x="334" y="10092"/>
                        <a:pt x="608" y="10731"/>
                        <a:pt x="1064" y="11217"/>
                      </a:cubicBezTo>
                      <a:cubicBezTo>
                        <a:pt x="1094" y="11247"/>
                        <a:pt x="1125" y="11278"/>
                        <a:pt x="1155" y="11339"/>
                      </a:cubicBezTo>
                      <a:lnTo>
                        <a:pt x="20943" y="34014"/>
                      </a:lnTo>
                      <a:cubicBezTo>
                        <a:pt x="21490" y="34644"/>
                        <a:pt x="22264" y="34966"/>
                        <a:pt x="23036" y="34966"/>
                      </a:cubicBezTo>
                      <a:cubicBezTo>
                        <a:pt x="23680" y="34966"/>
                        <a:pt x="24322" y="34743"/>
                        <a:pt x="24833" y="34287"/>
                      </a:cubicBezTo>
                      <a:cubicBezTo>
                        <a:pt x="25988" y="33315"/>
                        <a:pt x="26110" y="31552"/>
                        <a:pt x="25107" y="30427"/>
                      </a:cubicBezTo>
                      <a:lnTo>
                        <a:pt x="5775" y="8238"/>
                      </a:lnTo>
                      <a:lnTo>
                        <a:pt x="5502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9"/>
                <p:cNvSpPr/>
                <p:nvPr/>
              </p:nvSpPr>
              <p:spPr>
                <a:xfrm>
                  <a:off x="5561150" y="361175"/>
                  <a:ext cx="10870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14351" extrusionOk="0">
                      <a:moveTo>
                        <a:pt x="2053" y="0"/>
                      </a:moveTo>
                      <a:cubicBezTo>
                        <a:pt x="2018" y="0"/>
                        <a:pt x="1982" y="1"/>
                        <a:pt x="1946" y="3"/>
                      </a:cubicBezTo>
                      <a:cubicBezTo>
                        <a:pt x="1399" y="3"/>
                        <a:pt x="913" y="246"/>
                        <a:pt x="548" y="611"/>
                      </a:cubicBezTo>
                      <a:cubicBezTo>
                        <a:pt x="214" y="976"/>
                        <a:pt x="1" y="1492"/>
                        <a:pt x="31" y="2040"/>
                      </a:cubicBezTo>
                      <a:lnTo>
                        <a:pt x="335" y="12435"/>
                      </a:lnTo>
                      <a:cubicBezTo>
                        <a:pt x="365" y="13510"/>
                        <a:pt x="1246" y="14351"/>
                        <a:pt x="2315" y="14351"/>
                      </a:cubicBezTo>
                      <a:cubicBezTo>
                        <a:pt x="2334" y="14351"/>
                        <a:pt x="2353" y="14350"/>
                        <a:pt x="2372" y="14350"/>
                      </a:cubicBezTo>
                      <a:cubicBezTo>
                        <a:pt x="3466" y="14319"/>
                        <a:pt x="4347" y="13407"/>
                        <a:pt x="4287" y="12313"/>
                      </a:cubicBezTo>
                      <a:lnTo>
                        <a:pt x="3983" y="1888"/>
                      </a:lnTo>
                      <a:cubicBezTo>
                        <a:pt x="3953" y="858"/>
                        <a:pt x="3099" y="0"/>
                        <a:pt x="205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9"/>
                <p:cNvSpPr/>
                <p:nvPr/>
              </p:nvSpPr>
              <p:spPr>
                <a:xfrm>
                  <a:off x="5416875" y="745025"/>
                  <a:ext cx="552100" cy="5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4" h="23967" extrusionOk="0">
                      <a:moveTo>
                        <a:pt x="1446" y="0"/>
                      </a:moveTo>
                      <a:cubicBezTo>
                        <a:pt x="697" y="0"/>
                        <a:pt x="1" y="825"/>
                        <a:pt x="605" y="1519"/>
                      </a:cubicBezTo>
                      <a:lnTo>
                        <a:pt x="19876" y="23616"/>
                      </a:lnTo>
                      <a:cubicBezTo>
                        <a:pt x="20091" y="23864"/>
                        <a:pt x="20361" y="23966"/>
                        <a:pt x="20627" y="23966"/>
                      </a:cubicBezTo>
                      <a:cubicBezTo>
                        <a:pt x="21373" y="23966"/>
                        <a:pt x="22084" y="23156"/>
                        <a:pt x="21456" y="22461"/>
                      </a:cubicBezTo>
                      <a:lnTo>
                        <a:pt x="2216" y="364"/>
                      </a:lnTo>
                      <a:cubicBezTo>
                        <a:pt x="1991" y="107"/>
                        <a:pt x="17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28" name="Google Shape;2428;p39"/>
            <p:cNvSpPr/>
            <p:nvPr/>
          </p:nvSpPr>
          <p:spPr>
            <a:xfrm rot="1807160">
              <a:off x="606208" y="3992556"/>
              <a:ext cx="213801" cy="209879"/>
            </a:xfrm>
            <a:custGeom>
              <a:avLst/>
              <a:gdLst/>
              <a:ahLst/>
              <a:cxnLst/>
              <a:rect l="l" t="t" r="r" b="b"/>
              <a:pathLst>
                <a:path w="17881" h="17553" extrusionOk="0">
                  <a:moveTo>
                    <a:pt x="9010" y="0"/>
                  </a:moveTo>
                  <a:cubicBezTo>
                    <a:pt x="5178" y="0"/>
                    <a:pt x="1597" y="2388"/>
                    <a:pt x="501" y="7024"/>
                  </a:cubicBezTo>
                  <a:cubicBezTo>
                    <a:pt x="1" y="8925"/>
                    <a:pt x="134" y="10927"/>
                    <a:pt x="935" y="12728"/>
                  </a:cubicBezTo>
                  <a:cubicBezTo>
                    <a:pt x="2036" y="15096"/>
                    <a:pt x="4337" y="16697"/>
                    <a:pt x="7139" y="17331"/>
                  </a:cubicBezTo>
                  <a:cubicBezTo>
                    <a:pt x="7775" y="17481"/>
                    <a:pt x="8404" y="17552"/>
                    <a:pt x="9021" y="17552"/>
                  </a:cubicBezTo>
                  <a:cubicBezTo>
                    <a:pt x="12937" y="17552"/>
                    <a:pt x="16324" y="14675"/>
                    <a:pt x="17246" y="10727"/>
                  </a:cubicBezTo>
                  <a:cubicBezTo>
                    <a:pt x="17880" y="8125"/>
                    <a:pt x="17347" y="5423"/>
                    <a:pt x="15812" y="3255"/>
                  </a:cubicBezTo>
                  <a:cubicBezTo>
                    <a:pt x="14678" y="1720"/>
                    <a:pt x="13010" y="653"/>
                    <a:pt x="11175" y="252"/>
                  </a:cubicBezTo>
                  <a:cubicBezTo>
                    <a:pt x="10455" y="84"/>
                    <a:pt x="9728" y="0"/>
                    <a:pt x="901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9"/>
            <p:cNvSpPr/>
            <p:nvPr/>
          </p:nvSpPr>
          <p:spPr>
            <a:xfrm rot="1807160">
              <a:off x="652939" y="4038633"/>
              <a:ext cx="119270" cy="117213"/>
            </a:xfrm>
            <a:custGeom>
              <a:avLst/>
              <a:gdLst/>
              <a:ahLst/>
              <a:cxnLst/>
              <a:rect l="l" t="t" r="r" b="b"/>
              <a:pathLst>
                <a:path w="9975" h="9803" extrusionOk="0">
                  <a:moveTo>
                    <a:pt x="5016" y="0"/>
                  </a:moveTo>
                  <a:cubicBezTo>
                    <a:pt x="2872" y="0"/>
                    <a:pt x="890" y="1331"/>
                    <a:pt x="301" y="3912"/>
                  </a:cubicBezTo>
                  <a:cubicBezTo>
                    <a:pt x="1" y="4980"/>
                    <a:pt x="101" y="6114"/>
                    <a:pt x="534" y="7114"/>
                  </a:cubicBezTo>
                  <a:cubicBezTo>
                    <a:pt x="1235" y="8449"/>
                    <a:pt x="2502" y="9416"/>
                    <a:pt x="4003" y="9683"/>
                  </a:cubicBezTo>
                  <a:cubicBezTo>
                    <a:pt x="4353" y="9764"/>
                    <a:pt x="4700" y="9802"/>
                    <a:pt x="5039" y="9802"/>
                  </a:cubicBezTo>
                  <a:cubicBezTo>
                    <a:pt x="7227" y="9802"/>
                    <a:pt x="9121" y="8204"/>
                    <a:pt x="9641" y="5980"/>
                  </a:cubicBezTo>
                  <a:cubicBezTo>
                    <a:pt x="9974" y="4546"/>
                    <a:pt x="9674" y="3011"/>
                    <a:pt x="8807" y="1811"/>
                  </a:cubicBezTo>
                  <a:cubicBezTo>
                    <a:pt x="8173" y="977"/>
                    <a:pt x="7272" y="376"/>
                    <a:pt x="6238" y="143"/>
                  </a:cubicBezTo>
                  <a:cubicBezTo>
                    <a:pt x="5831" y="47"/>
                    <a:pt x="5420" y="0"/>
                    <a:pt x="50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9"/>
            <p:cNvSpPr/>
            <p:nvPr/>
          </p:nvSpPr>
          <p:spPr>
            <a:xfrm rot="1807160">
              <a:off x="971272" y="4195173"/>
              <a:ext cx="11969" cy="24332"/>
            </a:xfrm>
            <a:custGeom>
              <a:avLst/>
              <a:gdLst/>
              <a:ahLst/>
              <a:cxnLst/>
              <a:rect l="l" t="t" r="r" b="b"/>
              <a:pathLst>
                <a:path w="1001" h="2035" extrusionOk="0">
                  <a:moveTo>
                    <a:pt x="1001" y="0"/>
                  </a:moveTo>
                  <a:cubicBezTo>
                    <a:pt x="1001" y="1"/>
                    <a:pt x="134" y="1134"/>
                    <a:pt x="0" y="203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9"/>
            <p:cNvSpPr/>
            <p:nvPr/>
          </p:nvSpPr>
          <p:spPr>
            <a:xfrm rot="1807160">
              <a:off x="922582" y="4151895"/>
              <a:ext cx="75269" cy="57285"/>
            </a:xfrm>
            <a:custGeom>
              <a:avLst/>
              <a:gdLst/>
              <a:ahLst/>
              <a:cxnLst/>
              <a:rect l="l" t="t" r="r" b="b"/>
              <a:pathLst>
                <a:path w="6295" h="4791" extrusionOk="0">
                  <a:moveTo>
                    <a:pt x="968" y="0"/>
                  </a:moveTo>
                  <a:lnTo>
                    <a:pt x="1" y="1835"/>
                  </a:lnTo>
                  <a:cubicBezTo>
                    <a:pt x="1" y="1835"/>
                    <a:pt x="4103" y="3536"/>
                    <a:pt x="4337" y="3703"/>
                  </a:cubicBezTo>
                  <a:cubicBezTo>
                    <a:pt x="4470" y="3770"/>
                    <a:pt x="4537" y="4604"/>
                    <a:pt x="4837" y="4770"/>
                  </a:cubicBezTo>
                  <a:cubicBezTo>
                    <a:pt x="4861" y="4784"/>
                    <a:pt x="4887" y="4791"/>
                    <a:pt x="4913" y="4791"/>
                  </a:cubicBezTo>
                  <a:cubicBezTo>
                    <a:pt x="5404" y="4791"/>
                    <a:pt x="6295" y="2559"/>
                    <a:pt x="6105" y="2369"/>
                  </a:cubicBezTo>
                  <a:cubicBezTo>
                    <a:pt x="6075" y="2347"/>
                    <a:pt x="6031" y="2338"/>
                    <a:pt x="5977" y="2338"/>
                  </a:cubicBezTo>
                  <a:cubicBezTo>
                    <a:pt x="5652" y="2338"/>
                    <a:pt x="4963" y="2681"/>
                    <a:pt x="4728" y="2681"/>
                  </a:cubicBezTo>
                  <a:cubicBezTo>
                    <a:pt x="4704" y="2681"/>
                    <a:pt x="4684" y="2677"/>
                    <a:pt x="4671" y="26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 rot="1807160">
              <a:off x="975887" y="3962408"/>
              <a:ext cx="59904" cy="73415"/>
            </a:xfrm>
            <a:custGeom>
              <a:avLst/>
              <a:gdLst/>
              <a:ahLst/>
              <a:cxnLst/>
              <a:rect l="l" t="t" r="r" b="b"/>
              <a:pathLst>
                <a:path w="5010" h="6140" extrusionOk="0">
                  <a:moveTo>
                    <a:pt x="2495" y="1"/>
                  </a:moveTo>
                  <a:cubicBezTo>
                    <a:pt x="2433" y="1"/>
                    <a:pt x="2389" y="12"/>
                    <a:pt x="2369" y="35"/>
                  </a:cubicBezTo>
                  <a:cubicBezTo>
                    <a:pt x="2202" y="269"/>
                    <a:pt x="2769" y="1303"/>
                    <a:pt x="2669" y="1470"/>
                  </a:cubicBezTo>
                  <a:lnTo>
                    <a:pt x="0" y="5139"/>
                  </a:lnTo>
                  <a:lnTo>
                    <a:pt x="1835" y="6140"/>
                  </a:lnTo>
                  <a:cubicBezTo>
                    <a:pt x="1835" y="6140"/>
                    <a:pt x="3536" y="2037"/>
                    <a:pt x="3703" y="1803"/>
                  </a:cubicBezTo>
                  <a:cubicBezTo>
                    <a:pt x="3770" y="1670"/>
                    <a:pt x="4604" y="1603"/>
                    <a:pt x="4770" y="1303"/>
                  </a:cubicBezTo>
                  <a:cubicBezTo>
                    <a:pt x="5010" y="854"/>
                    <a:pt x="304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 rot="1807160">
              <a:off x="917150" y="3901359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6" y="1"/>
                  </a:moveTo>
                  <a:lnTo>
                    <a:pt x="1" y="735"/>
                  </a:lnTo>
                  <a:cubicBezTo>
                    <a:pt x="1" y="735"/>
                    <a:pt x="1435" y="568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9"/>
            <p:cNvSpPr/>
            <p:nvPr/>
          </p:nvSpPr>
          <p:spPr>
            <a:xfrm rot="1807160">
              <a:off x="897278" y="3900158"/>
              <a:ext cx="47385" cy="74802"/>
            </a:xfrm>
            <a:custGeom>
              <a:avLst/>
              <a:gdLst/>
              <a:ahLst/>
              <a:cxnLst/>
              <a:rect l="l" t="t" r="r" b="b"/>
              <a:pathLst>
                <a:path w="3963" h="6256" extrusionOk="0">
                  <a:moveTo>
                    <a:pt x="2274" y="1"/>
                  </a:moveTo>
                  <a:cubicBezTo>
                    <a:pt x="1575" y="1"/>
                    <a:pt x="0" y="705"/>
                    <a:pt x="27" y="919"/>
                  </a:cubicBezTo>
                  <a:cubicBezTo>
                    <a:pt x="27" y="1219"/>
                    <a:pt x="1194" y="1552"/>
                    <a:pt x="1228" y="1753"/>
                  </a:cubicBezTo>
                  <a:cubicBezTo>
                    <a:pt x="1261" y="1953"/>
                    <a:pt x="1928" y="6256"/>
                    <a:pt x="1928" y="6256"/>
                  </a:cubicBezTo>
                  <a:lnTo>
                    <a:pt x="3963" y="5622"/>
                  </a:lnTo>
                  <a:cubicBezTo>
                    <a:pt x="3963" y="5622"/>
                    <a:pt x="2262" y="1519"/>
                    <a:pt x="2195" y="1252"/>
                  </a:cubicBezTo>
                  <a:cubicBezTo>
                    <a:pt x="2162" y="1119"/>
                    <a:pt x="2695" y="452"/>
                    <a:pt x="2595" y="151"/>
                  </a:cubicBezTo>
                  <a:cubicBezTo>
                    <a:pt x="2569" y="45"/>
                    <a:pt x="2448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 rot="1807160">
              <a:off x="799039" y="3913563"/>
              <a:ext cx="11969" cy="23938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001" y="0"/>
                  </a:moveTo>
                  <a:lnTo>
                    <a:pt x="0" y="2002"/>
                  </a:lnTo>
                  <a:cubicBezTo>
                    <a:pt x="0" y="2002"/>
                    <a:pt x="901" y="8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 rot="1807160">
              <a:off x="784377" y="3923647"/>
              <a:ext cx="75663" cy="57632"/>
            </a:xfrm>
            <a:custGeom>
              <a:avLst/>
              <a:gdLst/>
              <a:ahLst/>
              <a:cxnLst/>
              <a:rect l="l" t="t" r="r" b="b"/>
              <a:pathLst>
                <a:path w="6328" h="4820" extrusionOk="0">
                  <a:moveTo>
                    <a:pt x="1420" y="0"/>
                  </a:moveTo>
                  <a:cubicBezTo>
                    <a:pt x="903" y="0"/>
                    <a:pt x="0" y="2258"/>
                    <a:pt x="223" y="2417"/>
                  </a:cubicBezTo>
                  <a:cubicBezTo>
                    <a:pt x="257" y="2446"/>
                    <a:pt x="308" y="2459"/>
                    <a:pt x="371" y="2459"/>
                  </a:cubicBezTo>
                  <a:cubicBezTo>
                    <a:pt x="695" y="2459"/>
                    <a:pt x="1336" y="2131"/>
                    <a:pt x="1582" y="2131"/>
                  </a:cubicBezTo>
                  <a:cubicBezTo>
                    <a:pt x="1615" y="2131"/>
                    <a:pt x="1641" y="2137"/>
                    <a:pt x="1658" y="2151"/>
                  </a:cubicBezTo>
                  <a:lnTo>
                    <a:pt x="5327" y="4819"/>
                  </a:lnTo>
                  <a:lnTo>
                    <a:pt x="6328" y="2951"/>
                  </a:lnTo>
                  <a:cubicBezTo>
                    <a:pt x="6328" y="2951"/>
                    <a:pt x="2225" y="1250"/>
                    <a:pt x="1991" y="1116"/>
                  </a:cubicBezTo>
                  <a:cubicBezTo>
                    <a:pt x="1858" y="1016"/>
                    <a:pt x="1791" y="182"/>
                    <a:pt x="1491" y="16"/>
                  </a:cubicBezTo>
                  <a:cubicBezTo>
                    <a:pt x="1468" y="5"/>
                    <a:pt x="1445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 rot="1807160">
              <a:off x="726202" y="4014848"/>
              <a:ext cx="8788" cy="2554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1" y="0"/>
                  </a:moveTo>
                  <a:lnTo>
                    <a:pt x="735" y="2135"/>
                  </a:lnTo>
                  <a:cubicBezTo>
                    <a:pt x="735" y="2135"/>
                    <a:pt x="568" y="7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 rot="1807160">
              <a:off x="720654" y="4012098"/>
              <a:ext cx="79334" cy="47074"/>
            </a:xfrm>
            <a:custGeom>
              <a:avLst/>
              <a:gdLst/>
              <a:ahLst/>
              <a:cxnLst/>
              <a:rect l="l" t="t" r="r" b="b"/>
              <a:pathLst>
                <a:path w="6635" h="3937" extrusionOk="0">
                  <a:moveTo>
                    <a:pt x="6001" y="0"/>
                  </a:moveTo>
                  <a:cubicBezTo>
                    <a:pt x="6001" y="0"/>
                    <a:pt x="1898" y="1702"/>
                    <a:pt x="1631" y="1735"/>
                  </a:cubicBezTo>
                  <a:cubicBezTo>
                    <a:pt x="1626" y="1736"/>
                    <a:pt x="1621" y="1737"/>
                    <a:pt x="1615" y="1737"/>
                  </a:cubicBezTo>
                  <a:cubicBezTo>
                    <a:pt x="1443" y="1737"/>
                    <a:pt x="925" y="1322"/>
                    <a:pt x="589" y="1322"/>
                  </a:cubicBezTo>
                  <a:cubicBezTo>
                    <a:pt x="557" y="1322"/>
                    <a:pt x="526" y="1326"/>
                    <a:pt x="497" y="1335"/>
                  </a:cubicBezTo>
                  <a:cubicBezTo>
                    <a:pt x="0" y="1500"/>
                    <a:pt x="1017" y="3937"/>
                    <a:pt x="1292" y="3937"/>
                  </a:cubicBezTo>
                  <a:cubicBezTo>
                    <a:pt x="1294" y="3937"/>
                    <a:pt x="1296" y="3937"/>
                    <a:pt x="1298" y="3937"/>
                  </a:cubicBezTo>
                  <a:cubicBezTo>
                    <a:pt x="1598" y="3903"/>
                    <a:pt x="1898" y="2736"/>
                    <a:pt x="2132" y="2702"/>
                  </a:cubicBezTo>
                  <a:lnTo>
                    <a:pt x="6635" y="2002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 rot="1807160">
              <a:off x="738407" y="4146535"/>
              <a:ext cx="23938" cy="11969"/>
            </a:xfrm>
            <a:custGeom>
              <a:avLst/>
              <a:gdLst/>
              <a:ahLst/>
              <a:cxnLst/>
              <a:rect l="l" t="t" r="r" b="b"/>
              <a:pathLst>
                <a:path w="2002" h="1001" extrusionOk="0">
                  <a:moveTo>
                    <a:pt x="0" y="0"/>
                  </a:moveTo>
                  <a:lnTo>
                    <a:pt x="2002" y="1001"/>
                  </a:lnTo>
                  <a:cubicBezTo>
                    <a:pt x="2002" y="1001"/>
                    <a:pt x="868" y="1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 rot="1807160">
              <a:off x="746688" y="4097513"/>
              <a:ext cx="60323" cy="73403"/>
            </a:xfrm>
            <a:custGeom>
              <a:avLst/>
              <a:gdLst/>
              <a:ahLst/>
              <a:cxnLst/>
              <a:rect l="l" t="t" r="r" b="b"/>
              <a:pathLst>
                <a:path w="5045" h="6139" extrusionOk="0">
                  <a:moveTo>
                    <a:pt x="3176" y="1"/>
                  </a:moveTo>
                  <a:cubicBezTo>
                    <a:pt x="3176" y="1"/>
                    <a:pt x="1475" y="4070"/>
                    <a:pt x="1342" y="4304"/>
                  </a:cubicBezTo>
                  <a:cubicBezTo>
                    <a:pt x="1242" y="4437"/>
                    <a:pt x="408" y="4537"/>
                    <a:pt x="241" y="4837"/>
                  </a:cubicBezTo>
                  <a:cubicBezTo>
                    <a:pt x="1" y="5258"/>
                    <a:pt x="1980" y="6139"/>
                    <a:pt x="2521" y="6139"/>
                  </a:cubicBezTo>
                  <a:cubicBezTo>
                    <a:pt x="2581" y="6139"/>
                    <a:pt x="2623" y="6128"/>
                    <a:pt x="2643" y="6105"/>
                  </a:cubicBezTo>
                  <a:cubicBezTo>
                    <a:pt x="2843" y="5871"/>
                    <a:pt x="2242" y="4837"/>
                    <a:pt x="2342" y="4671"/>
                  </a:cubicBezTo>
                  <a:lnTo>
                    <a:pt x="5044" y="968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 rot="1807160">
              <a:off x="839689" y="4222555"/>
              <a:ext cx="25540" cy="8788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2135" y="0"/>
                    <a:pt x="701" y="167"/>
                    <a:pt x="0" y="734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 rot="1807160">
              <a:off x="837852" y="4158278"/>
              <a:ext cx="47397" cy="74802"/>
            </a:xfrm>
            <a:custGeom>
              <a:avLst/>
              <a:gdLst/>
              <a:ahLst/>
              <a:cxnLst/>
              <a:rect l="l" t="t" r="r" b="b"/>
              <a:pathLst>
                <a:path w="3964" h="6256" extrusionOk="0">
                  <a:moveTo>
                    <a:pt x="2002" y="1"/>
                  </a:moveTo>
                  <a:lnTo>
                    <a:pt x="0" y="634"/>
                  </a:lnTo>
                  <a:cubicBezTo>
                    <a:pt x="0" y="634"/>
                    <a:pt x="1702" y="4704"/>
                    <a:pt x="1768" y="4971"/>
                  </a:cubicBezTo>
                  <a:cubicBezTo>
                    <a:pt x="1768" y="5138"/>
                    <a:pt x="1235" y="5771"/>
                    <a:pt x="1335" y="6105"/>
                  </a:cubicBezTo>
                  <a:cubicBezTo>
                    <a:pt x="1368" y="6211"/>
                    <a:pt x="1493" y="6255"/>
                    <a:pt x="1671" y="6255"/>
                  </a:cubicBezTo>
                  <a:cubicBezTo>
                    <a:pt x="2386" y="6255"/>
                    <a:pt x="3963" y="5545"/>
                    <a:pt x="3937" y="5304"/>
                  </a:cubicBezTo>
                  <a:cubicBezTo>
                    <a:pt x="3903" y="5004"/>
                    <a:pt x="2769" y="4704"/>
                    <a:pt x="2736" y="4504"/>
                  </a:cubicBezTo>
                  <a:cubicBezTo>
                    <a:pt x="2702" y="4304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 rot="1807160">
              <a:off x="935887" y="4152167"/>
              <a:ext cx="95225" cy="59175"/>
            </a:xfrm>
            <a:custGeom>
              <a:avLst/>
              <a:gdLst/>
              <a:ahLst/>
              <a:cxnLst/>
              <a:rect l="l" t="t" r="r" b="b"/>
              <a:pathLst>
                <a:path w="7964" h="4949" extrusionOk="0">
                  <a:moveTo>
                    <a:pt x="734" y="1"/>
                  </a:moveTo>
                  <a:lnTo>
                    <a:pt x="0" y="2002"/>
                  </a:lnTo>
                  <a:cubicBezTo>
                    <a:pt x="0" y="2002"/>
                    <a:pt x="5871" y="3770"/>
                    <a:pt x="6105" y="3904"/>
                  </a:cubicBezTo>
                  <a:cubicBezTo>
                    <a:pt x="6271" y="3970"/>
                    <a:pt x="6438" y="4804"/>
                    <a:pt x="6738" y="4938"/>
                  </a:cubicBezTo>
                  <a:cubicBezTo>
                    <a:pt x="6758" y="4945"/>
                    <a:pt x="6778" y="4949"/>
                    <a:pt x="6798" y="4949"/>
                  </a:cubicBezTo>
                  <a:cubicBezTo>
                    <a:pt x="7323" y="4949"/>
                    <a:pt x="7964" y="2530"/>
                    <a:pt x="7739" y="2369"/>
                  </a:cubicBezTo>
                  <a:cubicBezTo>
                    <a:pt x="7716" y="2358"/>
                    <a:pt x="7687" y="2352"/>
                    <a:pt x="7654" y="2352"/>
                  </a:cubicBezTo>
                  <a:cubicBezTo>
                    <a:pt x="7334" y="2352"/>
                    <a:pt x="6608" y="2846"/>
                    <a:pt x="6382" y="2846"/>
                  </a:cubicBezTo>
                  <a:cubicBezTo>
                    <a:pt x="6364" y="2846"/>
                    <a:pt x="6349" y="2843"/>
                    <a:pt x="6338" y="2836"/>
                  </a:cubicBezTo>
                  <a:cubicBezTo>
                    <a:pt x="6171" y="2736"/>
                    <a:pt x="734" y="1"/>
                    <a:pt x="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 rot="1807160">
              <a:off x="973528" y="3931273"/>
              <a:ext cx="61088" cy="93228"/>
            </a:xfrm>
            <a:custGeom>
              <a:avLst/>
              <a:gdLst/>
              <a:ahLst/>
              <a:cxnLst/>
              <a:rect l="l" t="t" r="r" b="b"/>
              <a:pathLst>
                <a:path w="5109" h="7797" extrusionOk="0">
                  <a:moveTo>
                    <a:pt x="2583" y="0"/>
                  </a:moveTo>
                  <a:cubicBezTo>
                    <a:pt x="2470" y="0"/>
                    <a:pt x="2394" y="18"/>
                    <a:pt x="2369" y="57"/>
                  </a:cubicBezTo>
                  <a:cubicBezTo>
                    <a:pt x="2236" y="291"/>
                    <a:pt x="2936" y="1291"/>
                    <a:pt x="2836" y="1458"/>
                  </a:cubicBezTo>
                  <a:cubicBezTo>
                    <a:pt x="2736" y="1625"/>
                    <a:pt x="1" y="7029"/>
                    <a:pt x="1" y="7029"/>
                  </a:cubicBezTo>
                  <a:lnTo>
                    <a:pt x="2002" y="7796"/>
                  </a:lnTo>
                  <a:cubicBezTo>
                    <a:pt x="2002" y="7796"/>
                    <a:pt x="3770" y="1925"/>
                    <a:pt x="3904" y="1658"/>
                  </a:cubicBezTo>
                  <a:cubicBezTo>
                    <a:pt x="3970" y="1525"/>
                    <a:pt x="4804" y="1358"/>
                    <a:pt x="4938" y="1024"/>
                  </a:cubicBezTo>
                  <a:cubicBezTo>
                    <a:pt x="5109" y="597"/>
                    <a:pt x="3239" y="0"/>
                    <a:pt x="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 rot="1807160">
              <a:off x="871679" y="3877502"/>
              <a:ext cx="62905" cy="93491"/>
            </a:xfrm>
            <a:custGeom>
              <a:avLst/>
              <a:gdLst/>
              <a:ahLst/>
              <a:cxnLst/>
              <a:rect l="l" t="t" r="r" b="b"/>
              <a:pathLst>
                <a:path w="5261" h="7819" extrusionOk="0">
                  <a:moveTo>
                    <a:pt x="2307" y="0"/>
                  </a:moveTo>
                  <a:cubicBezTo>
                    <a:pt x="1645" y="0"/>
                    <a:pt x="0" y="962"/>
                    <a:pt x="56" y="1214"/>
                  </a:cubicBezTo>
                  <a:cubicBezTo>
                    <a:pt x="123" y="1481"/>
                    <a:pt x="1291" y="1681"/>
                    <a:pt x="1357" y="1881"/>
                  </a:cubicBezTo>
                  <a:cubicBezTo>
                    <a:pt x="1424" y="2048"/>
                    <a:pt x="3325" y="7819"/>
                    <a:pt x="3325" y="7819"/>
                  </a:cubicBezTo>
                  <a:lnTo>
                    <a:pt x="5260" y="6952"/>
                  </a:lnTo>
                  <a:cubicBezTo>
                    <a:pt x="5260" y="6952"/>
                    <a:pt x="2358" y="1548"/>
                    <a:pt x="2291" y="1281"/>
                  </a:cubicBezTo>
                  <a:cubicBezTo>
                    <a:pt x="2225" y="1114"/>
                    <a:pt x="2692" y="414"/>
                    <a:pt x="2558" y="113"/>
                  </a:cubicBezTo>
                  <a:cubicBezTo>
                    <a:pt x="2521" y="34"/>
                    <a:pt x="2431" y="0"/>
                    <a:pt x="2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 rot="1807160">
              <a:off x="896976" y="3875819"/>
              <a:ext cx="24739" cy="11574"/>
            </a:xfrm>
            <a:custGeom>
              <a:avLst/>
              <a:gdLst/>
              <a:ahLst/>
              <a:cxnLst/>
              <a:rect l="l" t="t" r="r" b="b"/>
              <a:pathLst>
                <a:path w="2069" h="968" extrusionOk="0">
                  <a:moveTo>
                    <a:pt x="2069" y="0"/>
                  </a:moveTo>
                  <a:lnTo>
                    <a:pt x="0" y="967"/>
                  </a:lnTo>
                  <a:cubicBezTo>
                    <a:pt x="0" y="967"/>
                    <a:pt x="1401" y="634"/>
                    <a:pt x="20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 rot="1807160">
              <a:off x="751026" y="3926723"/>
              <a:ext cx="95225" cy="58780"/>
            </a:xfrm>
            <a:custGeom>
              <a:avLst/>
              <a:gdLst/>
              <a:ahLst/>
              <a:cxnLst/>
              <a:rect l="l" t="t" r="r" b="b"/>
              <a:pathLst>
                <a:path w="7964" h="4916" extrusionOk="0">
                  <a:moveTo>
                    <a:pt x="1135" y="0"/>
                  </a:moveTo>
                  <a:cubicBezTo>
                    <a:pt x="641" y="0"/>
                    <a:pt x="0" y="2386"/>
                    <a:pt x="225" y="2547"/>
                  </a:cubicBezTo>
                  <a:cubicBezTo>
                    <a:pt x="250" y="2565"/>
                    <a:pt x="284" y="2572"/>
                    <a:pt x="324" y="2572"/>
                  </a:cubicBezTo>
                  <a:cubicBezTo>
                    <a:pt x="632" y="2572"/>
                    <a:pt x="1331" y="2103"/>
                    <a:pt x="1576" y="2103"/>
                  </a:cubicBezTo>
                  <a:cubicBezTo>
                    <a:pt x="1596" y="2103"/>
                    <a:pt x="1613" y="2106"/>
                    <a:pt x="1626" y="2113"/>
                  </a:cubicBezTo>
                  <a:cubicBezTo>
                    <a:pt x="1793" y="2213"/>
                    <a:pt x="7197" y="4915"/>
                    <a:pt x="7197" y="4915"/>
                  </a:cubicBezTo>
                  <a:lnTo>
                    <a:pt x="7964" y="2947"/>
                  </a:lnTo>
                  <a:cubicBezTo>
                    <a:pt x="7964" y="2947"/>
                    <a:pt x="2093" y="1146"/>
                    <a:pt x="1826" y="1046"/>
                  </a:cubicBezTo>
                  <a:cubicBezTo>
                    <a:pt x="1693" y="946"/>
                    <a:pt x="1526" y="145"/>
                    <a:pt x="1192" y="12"/>
                  </a:cubicBezTo>
                  <a:cubicBezTo>
                    <a:pt x="1174" y="4"/>
                    <a:pt x="1155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 rot="1807160">
              <a:off x="767117" y="3910966"/>
              <a:ext cx="9183" cy="2554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768" y="0"/>
                  </a:moveTo>
                  <a:lnTo>
                    <a:pt x="1" y="2135"/>
                  </a:lnTo>
                  <a:cubicBezTo>
                    <a:pt x="1" y="2135"/>
                    <a:pt x="768" y="868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 rot="1807160">
              <a:off x="695022" y="4024259"/>
              <a:ext cx="98477" cy="62236"/>
            </a:xfrm>
            <a:custGeom>
              <a:avLst/>
              <a:gdLst/>
              <a:ahLst/>
              <a:cxnLst/>
              <a:rect l="l" t="t" r="r" b="b"/>
              <a:pathLst>
                <a:path w="8236" h="5205" extrusionOk="0">
                  <a:moveTo>
                    <a:pt x="7369" y="0"/>
                  </a:moveTo>
                  <a:cubicBezTo>
                    <a:pt x="7369" y="0"/>
                    <a:pt x="1931" y="2869"/>
                    <a:pt x="1664" y="2969"/>
                  </a:cubicBezTo>
                  <a:cubicBezTo>
                    <a:pt x="1660" y="2970"/>
                    <a:pt x="1654" y="2971"/>
                    <a:pt x="1647" y="2971"/>
                  </a:cubicBezTo>
                  <a:cubicBezTo>
                    <a:pt x="1501" y="2971"/>
                    <a:pt x="968" y="2677"/>
                    <a:pt x="639" y="2677"/>
                  </a:cubicBezTo>
                  <a:cubicBezTo>
                    <a:pt x="585" y="2677"/>
                    <a:pt x="537" y="2684"/>
                    <a:pt x="497" y="2702"/>
                  </a:cubicBezTo>
                  <a:cubicBezTo>
                    <a:pt x="0" y="2934"/>
                    <a:pt x="1312" y="5204"/>
                    <a:pt x="1592" y="5204"/>
                  </a:cubicBezTo>
                  <a:cubicBezTo>
                    <a:pt x="1594" y="5204"/>
                    <a:pt x="1596" y="5204"/>
                    <a:pt x="1598" y="5204"/>
                  </a:cubicBezTo>
                  <a:cubicBezTo>
                    <a:pt x="1898" y="5137"/>
                    <a:pt x="2065" y="3936"/>
                    <a:pt x="2265" y="3870"/>
                  </a:cubicBezTo>
                  <a:cubicBezTo>
                    <a:pt x="2465" y="3836"/>
                    <a:pt x="8236" y="1935"/>
                    <a:pt x="8236" y="1935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 rot="1807160">
              <a:off x="697918" y="4038350"/>
              <a:ext cx="11586" cy="24344"/>
            </a:xfrm>
            <a:custGeom>
              <a:avLst/>
              <a:gdLst/>
              <a:ahLst/>
              <a:cxnLst/>
              <a:rect l="l" t="t" r="r" b="b"/>
              <a:pathLst>
                <a:path w="969" h="2036" extrusionOk="0">
                  <a:moveTo>
                    <a:pt x="1" y="1"/>
                  </a:moveTo>
                  <a:lnTo>
                    <a:pt x="968" y="2035"/>
                  </a:lnTo>
                  <a:cubicBezTo>
                    <a:pt x="968" y="2035"/>
                    <a:pt x="635" y="6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 rot="1807160">
              <a:off x="747456" y="4113443"/>
              <a:ext cx="60705" cy="93096"/>
            </a:xfrm>
            <a:custGeom>
              <a:avLst/>
              <a:gdLst/>
              <a:ahLst/>
              <a:cxnLst/>
              <a:rect l="l" t="t" r="r" b="b"/>
              <a:pathLst>
                <a:path w="5077" h="7786" extrusionOk="0">
                  <a:moveTo>
                    <a:pt x="3109" y="0"/>
                  </a:moveTo>
                  <a:cubicBezTo>
                    <a:pt x="3109" y="0"/>
                    <a:pt x="1308" y="5871"/>
                    <a:pt x="1207" y="6105"/>
                  </a:cubicBezTo>
                  <a:cubicBezTo>
                    <a:pt x="1141" y="6271"/>
                    <a:pt x="307" y="6438"/>
                    <a:pt x="173" y="6738"/>
                  </a:cubicBezTo>
                  <a:cubicBezTo>
                    <a:pt x="0" y="7200"/>
                    <a:pt x="1920" y="7785"/>
                    <a:pt x="2531" y="7785"/>
                  </a:cubicBezTo>
                  <a:cubicBezTo>
                    <a:pt x="2627" y="7785"/>
                    <a:pt x="2690" y="7771"/>
                    <a:pt x="2709" y="7739"/>
                  </a:cubicBezTo>
                  <a:cubicBezTo>
                    <a:pt x="2875" y="7472"/>
                    <a:pt x="2175" y="6505"/>
                    <a:pt x="2275" y="6338"/>
                  </a:cubicBezTo>
                  <a:cubicBezTo>
                    <a:pt x="2375" y="6171"/>
                    <a:pt x="5077" y="734"/>
                    <a:pt x="5077" y="734"/>
                  </a:cubicBezTo>
                  <a:lnTo>
                    <a:pt x="3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 rot="1807160">
              <a:off x="732880" y="4184105"/>
              <a:ext cx="25540" cy="8800"/>
            </a:xfrm>
            <a:custGeom>
              <a:avLst/>
              <a:gdLst/>
              <a:ahLst/>
              <a:cxnLst/>
              <a:rect l="l" t="t" r="r" b="b"/>
              <a:pathLst>
                <a:path w="2136" h="736" extrusionOk="0">
                  <a:moveTo>
                    <a:pt x="58" y="1"/>
                  </a:moveTo>
                  <a:cubicBezTo>
                    <a:pt x="39" y="1"/>
                    <a:pt x="19" y="1"/>
                    <a:pt x="0" y="2"/>
                  </a:cubicBezTo>
                  <a:lnTo>
                    <a:pt x="2135" y="735"/>
                  </a:lnTo>
                  <a:cubicBezTo>
                    <a:pt x="2135" y="735"/>
                    <a:pt x="953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 rot="1807160">
              <a:off x="847078" y="4166832"/>
              <a:ext cx="62905" cy="93634"/>
            </a:xfrm>
            <a:custGeom>
              <a:avLst/>
              <a:gdLst/>
              <a:ahLst/>
              <a:cxnLst/>
              <a:rect l="l" t="t" r="r" b="b"/>
              <a:pathLst>
                <a:path w="5261" h="7831" extrusionOk="0">
                  <a:moveTo>
                    <a:pt x="1969" y="0"/>
                  </a:moveTo>
                  <a:lnTo>
                    <a:pt x="1" y="868"/>
                  </a:lnTo>
                  <a:cubicBezTo>
                    <a:pt x="1" y="868"/>
                    <a:pt x="2903" y="6272"/>
                    <a:pt x="2969" y="6538"/>
                  </a:cubicBezTo>
                  <a:cubicBezTo>
                    <a:pt x="3036" y="6705"/>
                    <a:pt x="2569" y="7406"/>
                    <a:pt x="2703" y="7706"/>
                  </a:cubicBezTo>
                  <a:cubicBezTo>
                    <a:pt x="2741" y="7793"/>
                    <a:pt x="2835" y="7831"/>
                    <a:pt x="2966" y="7831"/>
                  </a:cubicBezTo>
                  <a:cubicBezTo>
                    <a:pt x="3636" y="7831"/>
                    <a:pt x="5260" y="6856"/>
                    <a:pt x="5204" y="6605"/>
                  </a:cubicBezTo>
                  <a:cubicBezTo>
                    <a:pt x="5171" y="6305"/>
                    <a:pt x="3970" y="6138"/>
                    <a:pt x="3903" y="5938"/>
                  </a:cubicBezTo>
                  <a:cubicBezTo>
                    <a:pt x="3837" y="5771"/>
                    <a:pt x="196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 rot="1807160">
              <a:off x="758720" y="3943593"/>
              <a:ext cx="266447" cy="249206"/>
            </a:xfrm>
            <a:custGeom>
              <a:avLst/>
              <a:gdLst/>
              <a:ahLst/>
              <a:cxnLst/>
              <a:rect l="l" t="t" r="r" b="b"/>
              <a:pathLst>
                <a:path w="22284" h="20842" extrusionOk="0">
                  <a:moveTo>
                    <a:pt x="10417" y="1"/>
                  </a:moveTo>
                  <a:cubicBezTo>
                    <a:pt x="5340" y="1"/>
                    <a:pt x="1936" y="3589"/>
                    <a:pt x="801" y="8385"/>
                  </a:cubicBezTo>
                  <a:cubicBezTo>
                    <a:pt x="1" y="11754"/>
                    <a:pt x="1068" y="15290"/>
                    <a:pt x="3570" y="17691"/>
                  </a:cubicBezTo>
                  <a:cubicBezTo>
                    <a:pt x="5004" y="19126"/>
                    <a:pt x="6805" y="20093"/>
                    <a:pt x="8807" y="20560"/>
                  </a:cubicBezTo>
                  <a:cubicBezTo>
                    <a:pt x="9605" y="20746"/>
                    <a:pt x="10449" y="20841"/>
                    <a:pt x="11309" y="20841"/>
                  </a:cubicBezTo>
                  <a:cubicBezTo>
                    <a:pt x="15552" y="20841"/>
                    <a:pt x="20168" y="18514"/>
                    <a:pt x="21416" y="13188"/>
                  </a:cubicBezTo>
                  <a:cubicBezTo>
                    <a:pt x="22283" y="9419"/>
                    <a:pt x="21216" y="5483"/>
                    <a:pt x="18314" y="2914"/>
                  </a:cubicBezTo>
                  <a:cubicBezTo>
                    <a:pt x="16846" y="1647"/>
                    <a:pt x="15111" y="779"/>
                    <a:pt x="13243" y="346"/>
                  </a:cubicBezTo>
                  <a:cubicBezTo>
                    <a:pt x="12252" y="112"/>
                    <a:pt x="11309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 rot="1807160">
              <a:off x="789777" y="3986792"/>
              <a:ext cx="223773" cy="214363"/>
            </a:xfrm>
            <a:custGeom>
              <a:avLst/>
              <a:gdLst/>
              <a:ahLst/>
              <a:cxnLst/>
              <a:rect l="l" t="t" r="r" b="b"/>
              <a:pathLst>
                <a:path w="18715" h="17928" extrusionOk="0">
                  <a:moveTo>
                    <a:pt x="14745" y="0"/>
                  </a:moveTo>
                  <a:lnTo>
                    <a:pt x="14745" y="0"/>
                  </a:lnTo>
                  <a:cubicBezTo>
                    <a:pt x="17046" y="4804"/>
                    <a:pt x="16613" y="11975"/>
                    <a:pt x="9841" y="15211"/>
                  </a:cubicBezTo>
                  <a:cubicBezTo>
                    <a:pt x="8407" y="15888"/>
                    <a:pt x="6979" y="16163"/>
                    <a:pt x="5600" y="16163"/>
                  </a:cubicBezTo>
                  <a:cubicBezTo>
                    <a:pt x="3580" y="16163"/>
                    <a:pt x="1666" y="15571"/>
                    <a:pt x="1" y="14777"/>
                  </a:cubicBezTo>
                  <a:lnTo>
                    <a:pt x="1" y="14777"/>
                  </a:lnTo>
                  <a:cubicBezTo>
                    <a:pt x="1435" y="16212"/>
                    <a:pt x="3236" y="17179"/>
                    <a:pt x="5238" y="17646"/>
                  </a:cubicBezTo>
                  <a:cubicBezTo>
                    <a:pt x="6036" y="17832"/>
                    <a:pt x="6880" y="17927"/>
                    <a:pt x="7740" y="17927"/>
                  </a:cubicBezTo>
                  <a:cubicBezTo>
                    <a:pt x="11983" y="17927"/>
                    <a:pt x="16599" y="15600"/>
                    <a:pt x="17847" y="10274"/>
                  </a:cubicBezTo>
                  <a:cubicBezTo>
                    <a:pt x="18714" y="6505"/>
                    <a:pt x="17647" y="2569"/>
                    <a:pt x="1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 rot="1807160">
              <a:off x="966993" y="4111059"/>
              <a:ext cx="76990" cy="37138"/>
            </a:xfrm>
            <a:custGeom>
              <a:avLst/>
              <a:gdLst/>
              <a:ahLst/>
              <a:cxnLst/>
              <a:rect l="l" t="t" r="r" b="b"/>
              <a:pathLst>
                <a:path w="6439" h="3106" extrusionOk="0">
                  <a:moveTo>
                    <a:pt x="6010" y="1"/>
                  </a:moveTo>
                  <a:cubicBezTo>
                    <a:pt x="5670" y="1"/>
                    <a:pt x="4985" y="1072"/>
                    <a:pt x="4748" y="1072"/>
                  </a:cubicBezTo>
                  <a:cubicBezTo>
                    <a:pt x="4744" y="1072"/>
                    <a:pt x="4741" y="1071"/>
                    <a:pt x="4738" y="1071"/>
                  </a:cubicBezTo>
                  <a:lnTo>
                    <a:pt x="268" y="371"/>
                  </a:lnTo>
                  <a:lnTo>
                    <a:pt x="1" y="337"/>
                  </a:lnTo>
                  <a:lnTo>
                    <a:pt x="1" y="2739"/>
                  </a:lnTo>
                  <a:cubicBezTo>
                    <a:pt x="1" y="2739"/>
                    <a:pt x="4638" y="2272"/>
                    <a:pt x="4938" y="2272"/>
                  </a:cubicBezTo>
                  <a:cubicBezTo>
                    <a:pt x="5138" y="2305"/>
                    <a:pt x="5705" y="3106"/>
                    <a:pt x="6039" y="3106"/>
                  </a:cubicBezTo>
                  <a:cubicBezTo>
                    <a:pt x="6372" y="3106"/>
                    <a:pt x="6439" y="2205"/>
                    <a:pt x="6372" y="1371"/>
                  </a:cubicBezTo>
                  <a:cubicBezTo>
                    <a:pt x="6305" y="671"/>
                    <a:pt x="6172" y="37"/>
                    <a:pt x="6039" y="4"/>
                  </a:cubicBezTo>
                  <a:cubicBezTo>
                    <a:pt x="6029" y="2"/>
                    <a:pt x="6020" y="1"/>
                    <a:pt x="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 rot="1807160">
              <a:off x="981852" y="3995368"/>
              <a:ext cx="76201" cy="73965"/>
            </a:xfrm>
            <a:custGeom>
              <a:avLst/>
              <a:gdLst/>
              <a:ahLst/>
              <a:cxnLst/>
              <a:rect l="l" t="t" r="r" b="b"/>
              <a:pathLst>
                <a:path w="6373" h="6186" extrusionOk="0">
                  <a:moveTo>
                    <a:pt x="4059" y="1"/>
                  </a:moveTo>
                  <a:cubicBezTo>
                    <a:pt x="4036" y="1"/>
                    <a:pt x="4018" y="5"/>
                    <a:pt x="4004" y="14"/>
                  </a:cubicBezTo>
                  <a:cubicBezTo>
                    <a:pt x="3737" y="214"/>
                    <a:pt x="4037" y="1549"/>
                    <a:pt x="3837" y="1682"/>
                  </a:cubicBezTo>
                  <a:lnTo>
                    <a:pt x="101" y="4451"/>
                  </a:lnTo>
                  <a:cubicBezTo>
                    <a:pt x="68" y="4451"/>
                    <a:pt x="34" y="4484"/>
                    <a:pt x="1" y="4518"/>
                  </a:cubicBezTo>
                  <a:lnTo>
                    <a:pt x="1702" y="6185"/>
                  </a:lnTo>
                  <a:cubicBezTo>
                    <a:pt x="1702" y="6185"/>
                    <a:pt x="4637" y="2550"/>
                    <a:pt x="4838" y="2383"/>
                  </a:cubicBezTo>
                  <a:cubicBezTo>
                    <a:pt x="4893" y="2338"/>
                    <a:pt x="5034" y="2331"/>
                    <a:pt x="5207" y="2331"/>
                  </a:cubicBezTo>
                  <a:cubicBezTo>
                    <a:pt x="5294" y="2331"/>
                    <a:pt x="5388" y="2333"/>
                    <a:pt x="5484" y="2333"/>
                  </a:cubicBezTo>
                  <a:cubicBezTo>
                    <a:pt x="5772" y="2333"/>
                    <a:pt x="6072" y="2316"/>
                    <a:pt x="6205" y="2183"/>
                  </a:cubicBezTo>
                  <a:cubicBezTo>
                    <a:pt x="6372" y="2049"/>
                    <a:pt x="6205" y="1782"/>
                    <a:pt x="5938" y="1449"/>
                  </a:cubicBezTo>
                  <a:cubicBezTo>
                    <a:pt x="5411" y="797"/>
                    <a:pt x="4363" y="1"/>
                    <a:pt x="4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39"/>
            <p:cNvSpPr/>
            <p:nvPr/>
          </p:nvSpPr>
          <p:spPr>
            <a:xfrm rot="1807160">
              <a:off x="941065" y="3914635"/>
              <a:ext cx="37903" cy="76393"/>
            </a:xfrm>
            <a:custGeom>
              <a:avLst/>
              <a:gdLst/>
              <a:ahLst/>
              <a:cxnLst/>
              <a:rect l="l" t="t" r="r" b="b"/>
              <a:pathLst>
                <a:path w="3170" h="6389" extrusionOk="0">
                  <a:moveTo>
                    <a:pt x="1940" y="0"/>
                  </a:moveTo>
                  <a:cubicBezTo>
                    <a:pt x="1093" y="0"/>
                    <a:pt x="109" y="180"/>
                    <a:pt x="68" y="385"/>
                  </a:cubicBezTo>
                  <a:cubicBezTo>
                    <a:pt x="1" y="685"/>
                    <a:pt x="1135" y="1419"/>
                    <a:pt x="1102" y="1652"/>
                  </a:cubicBezTo>
                  <a:cubicBezTo>
                    <a:pt x="1068" y="1886"/>
                    <a:pt x="434" y="6122"/>
                    <a:pt x="401" y="6389"/>
                  </a:cubicBezTo>
                  <a:lnTo>
                    <a:pt x="2803" y="6389"/>
                  </a:lnTo>
                  <a:cubicBezTo>
                    <a:pt x="2803" y="6389"/>
                    <a:pt x="2302" y="1752"/>
                    <a:pt x="2336" y="1452"/>
                  </a:cubicBezTo>
                  <a:cubicBezTo>
                    <a:pt x="2336" y="1285"/>
                    <a:pt x="3170" y="751"/>
                    <a:pt x="3170" y="385"/>
                  </a:cubicBezTo>
                  <a:cubicBezTo>
                    <a:pt x="3170" y="318"/>
                    <a:pt x="3136" y="284"/>
                    <a:pt x="3103" y="251"/>
                  </a:cubicBezTo>
                  <a:cubicBezTo>
                    <a:pt x="2949" y="71"/>
                    <a:pt x="2471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 rot="1807160">
              <a:off x="962243" y="3922069"/>
              <a:ext cx="30717" cy="2499"/>
            </a:xfrm>
            <a:custGeom>
              <a:avLst/>
              <a:gdLst/>
              <a:ahLst/>
              <a:cxnLst/>
              <a:rect l="l" t="t" r="r" b="b"/>
              <a:pathLst>
                <a:path w="2569" h="209" extrusionOk="0">
                  <a:moveTo>
                    <a:pt x="2569" y="1"/>
                  </a:moveTo>
                  <a:lnTo>
                    <a:pt x="0" y="101"/>
                  </a:lnTo>
                  <a:cubicBezTo>
                    <a:pt x="0" y="101"/>
                    <a:pt x="589" y="209"/>
                    <a:pt x="1261" y="209"/>
                  </a:cubicBezTo>
                  <a:cubicBezTo>
                    <a:pt x="1710" y="209"/>
                    <a:pt x="2195" y="161"/>
                    <a:pt x="2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 rot="1807160">
              <a:off x="941274" y="3914252"/>
              <a:ext cx="37114" cy="76225"/>
            </a:xfrm>
            <a:custGeom>
              <a:avLst/>
              <a:gdLst/>
              <a:ahLst/>
              <a:cxnLst/>
              <a:rect l="l" t="t" r="r" b="b"/>
              <a:pathLst>
                <a:path w="3104" h="6375" extrusionOk="0">
                  <a:moveTo>
                    <a:pt x="1925" y="0"/>
                  </a:moveTo>
                  <a:cubicBezTo>
                    <a:pt x="1082" y="0"/>
                    <a:pt x="108" y="167"/>
                    <a:pt x="68" y="370"/>
                  </a:cubicBezTo>
                  <a:cubicBezTo>
                    <a:pt x="1" y="704"/>
                    <a:pt x="1168" y="1438"/>
                    <a:pt x="1135" y="1638"/>
                  </a:cubicBezTo>
                  <a:cubicBezTo>
                    <a:pt x="1102" y="1871"/>
                    <a:pt x="434" y="6108"/>
                    <a:pt x="401" y="6375"/>
                  </a:cubicBezTo>
                  <a:cubicBezTo>
                    <a:pt x="468" y="6141"/>
                    <a:pt x="1469" y="2071"/>
                    <a:pt x="1502" y="1671"/>
                  </a:cubicBezTo>
                  <a:cubicBezTo>
                    <a:pt x="1502" y="1304"/>
                    <a:pt x="968" y="871"/>
                    <a:pt x="901" y="604"/>
                  </a:cubicBezTo>
                  <a:cubicBezTo>
                    <a:pt x="868" y="537"/>
                    <a:pt x="935" y="470"/>
                    <a:pt x="1035" y="404"/>
                  </a:cubicBezTo>
                  <a:cubicBezTo>
                    <a:pt x="1102" y="370"/>
                    <a:pt x="1168" y="337"/>
                    <a:pt x="1235" y="303"/>
                  </a:cubicBezTo>
                  <a:cubicBezTo>
                    <a:pt x="1554" y="144"/>
                    <a:pt x="1892" y="69"/>
                    <a:pt x="2229" y="69"/>
                  </a:cubicBezTo>
                  <a:cubicBezTo>
                    <a:pt x="2526" y="69"/>
                    <a:pt x="2822" y="127"/>
                    <a:pt x="3103" y="237"/>
                  </a:cubicBezTo>
                  <a:cubicBezTo>
                    <a:pt x="2947" y="68"/>
                    <a:pt x="2462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 rot="1807160">
              <a:off x="823857" y="3900432"/>
              <a:ext cx="75998" cy="74826"/>
            </a:xfrm>
            <a:custGeom>
              <a:avLst/>
              <a:gdLst/>
              <a:ahLst/>
              <a:cxnLst/>
              <a:rect l="l" t="t" r="r" b="b"/>
              <a:pathLst>
                <a:path w="6356" h="6258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649" y="2370"/>
                    <a:pt x="765" y="2375"/>
                    <a:pt x="885" y="2375"/>
                  </a:cubicBezTo>
                  <a:cubicBezTo>
                    <a:pt x="1100" y="2375"/>
                    <a:pt x="1331" y="2359"/>
                    <a:pt x="1510" y="2359"/>
                  </a:cubicBezTo>
                  <a:cubicBezTo>
                    <a:pt x="1674" y="2359"/>
                    <a:pt x="1794" y="2372"/>
                    <a:pt x="1818" y="2422"/>
                  </a:cubicBezTo>
                  <a:cubicBezTo>
                    <a:pt x="1985" y="2588"/>
                    <a:pt x="4654" y="6258"/>
                    <a:pt x="4654" y="6258"/>
                  </a:cubicBezTo>
                  <a:lnTo>
                    <a:pt x="6355" y="4590"/>
                  </a:lnTo>
                  <a:cubicBezTo>
                    <a:pt x="6355" y="4590"/>
                    <a:pt x="5855" y="4156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 rot="1807160">
              <a:off x="843429" y="3893897"/>
              <a:ext cx="21152" cy="22347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769" y="0"/>
                  </a:moveTo>
                  <a:lnTo>
                    <a:pt x="1" y="1868"/>
                  </a:lnTo>
                  <a:cubicBezTo>
                    <a:pt x="1" y="1868"/>
                    <a:pt x="1335" y="934"/>
                    <a:pt x="1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 rot="1807160">
              <a:off x="832679" y="3899154"/>
              <a:ext cx="62427" cy="43320"/>
            </a:xfrm>
            <a:custGeom>
              <a:avLst/>
              <a:gdLst/>
              <a:ahLst/>
              <a:cxnLst/>
              <a:rect l="l" t="t" r="r" b="b"/>
              <a:pathLst>
                <a:path w="5221" h="3623" extrusionOk="0">
                  <a:moveTo>
                    <a:pt x="2240" y="0"/>
                  </a:moveTo>
                  <a:cubicBezTo>
                    <a:pt x="1610" y="0"/>
                    <a:pt x="1" y="2010"/>
                    <a:pt x="184" y="2255"/>
                  </a:cubicBezTo>
                  <a:cubicBezTo>
                    <a:pt x="266" y="2309"/>
                    <a:pt x="370" y="2364"/>
                    <a:pt x="478" y="2364"/>
                  </a:cubicBezTo>
                  <a:cubicBezTo>
                    <a:pt x="502" y="2364"/>
                    <a:pt x="526" y="2361"/>
                    <a:pt x="551" y="2355"/>
                  </a:cubicBezTo>
                  <a:cubicBezTo>
                    <a:pt x="451" y="2355"/>
                    <a:pt x="384" y="2288"/>
                    <a:pt x="351" y="2221"/>
                  </a:cubicBezTo>
                  <a:cubicBezTo>
                    <a:pt x="317" y="2188"/>
                    <a:pt x="351" y="2088"/>
                    <a:pt x="417" y="1988"/>
                  </a:cubicBezTo>
                  <a:lnTo>
                    <a:pt x="484" y="1888"/>
                  </a:lnTo>
                  <a:cubicBezTo>
                    <a:pt x="651" y="1688"/>
                    <a:pt x="818" y="1488"/>
                    <a:pt x="1018" y="1321"/>
                  </a:cubicBezTo>
                  <a:cubicBezTo>
                    <a:pt x="1218" y="1154"/>
                    <a:pt x="1418" y="987"/>
                    <a:pt x="1618" y="854"/>
                  </a:cubicBezTo>
                  <a:cubicBezTo>
                    <a:pt x="1685" y="820"/>
                    <a:pt x="1752" y="820"/>
                    <a:pt x="1818" y="820"/>
                  </a:cubicBezTo>
                  <a:cubicBezTo>
                    <a:pt x="2119" y="854"/>
                    <a:pt x="2152" y="1521"/>
                    <a:pt x="2219" y="1688"/>
                  </a:cubicBezTo>
                  <a:cubicBezTo>
                    <a:pt x="2285" y="1855"/>
                    <a:pt x="4087" y="3022"/>
                    <a:pt x="5221" y="3622"/>
                  </a:cubicBezTo>
                  <a:cubicBezTo>
                    <a:pt x="4120" y="2755"/>
                    <a:pt x="2652" y="1554"/>
                    <a:pt x="2552" y="1421"/>
                  </a:cubicBezTo>
                  <a:cubicBezTo>
                    <a:pt x="2452" y="1287"/>
                    <a:pt x="2652" y="320"/>
                    <a:pt x="2386" y="53"/>
                  </a:cubicBezTo>
                  <a:cubicBezTo>
                    <a:pt x="2347" y="17"/>
                    <a:pt x="2297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 rot="1807160">
              <a:off x="744054" y="3978803"/>
              <a:ext cx="77792" cy="37138"/>
            </a:xfrm>
            <a:custGeom>
              <a:avLst/>
              <a:gdLst/>
              <a:ahLst/>
              <a:cxnLst/>
              <a:rect l="l" t="t" r="r" b="b"/>
              <a:pathLst>
                <a:path w="6506" h="3106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334" y="2902"/>
                    <a:pt x="401" y="3102"/>
                    <a:pt x="501" y="3102"/>
                  </a:cubicBezTo>
                  <a:cubicBezTo>
                    <a:pt x="510" y="3104"/>
                    <a:pt x="520" y="3105"/>
                    <a:pt x="530" y="3105"/>
                  </a:cubicBezTo>
                  <a:cubicBezTo>
                    <a:pt x="864" y="3105"/>
                    <a:pt x="1504" y="2065"/>
                    <a:pt x="1748" y="2065"/>
                  </a:cubicBezTo>
                  <a:cubicBezTo>
                    <a:pt x="1755" y="2065"/>
                    <a:pt x="1762" y="2066"/>
                    <a:pt x="1769" y="2068"/>
                  </a:cubicBezTo>
                  <a:lnTo>
                    <a:pt x="6505" y="2769"/>
                  </a:lnTo>
                  <a:lnTo>
                    <a:pt x="6505" y="367"/>
                  </a:lnTo>
                  <a:lnTo>
                    <a:pt x="5471" y="500"/>
                  </a:lnTo>
                  <a:cubicBezTo>
                    <a:pt x="4193" y="625"/>
                    <a:pt x="2070" y="837"/>
                    <a:pt x="1634" y="837"/>
                  </a:cubicBezTo>
                  <a:cubicBezTo>
                    <a:pt x="1604" y="837"/>
                    <a:pt x="1582" y="836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 rot="1807160">
              <a:off x="752915" y="3965801"/>
              <a:ext cx="4400" cy="30335"/>
            </a:xfrm>
            <a:custGeom>
              <a:avLst/>
              <a:gdLst/>
              <a:ahLst/>
              <a:cxnLst/>
              <a:rect l="l" t="t" r="r" b="b"/>
              <a:pathLst>
                <a:path w="368" h="2537" extrusionOk="0">
                  <a:moveTo>
                    <a:pt x="1" y="1"/>
                  </a:moveTo>
                  <a:lnTo>
                    <a:pt x="67" y="2536"/>
                  </a:lnTo>
                  <a:cubicBezTo>
                    <a:pt x="67" y="2536"/>
                    <a:pt x="368" y="93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 rot="1807160">
              <a:off x="746199" y="3976448"/>
              <a:ext cx="65428" cy="31124"/>
            </a:xfrm>
            <a:custGeom>
              <a:avLst/>
              <a:gdLst/>
              <a:ahLst/>
              <a:cxnLst/>
              <a:rect l="l" t="t" r="r" b="b"/>
              <a:pathLst>
                <a:path w="5472" h="2603" extrusionOk="0">
                  <a:moveTo>
                    <a:pt x="501" y="0"/>
                  </a:moveTo>
                  <a:cubicBezTo>
                    <a:pt x="1" y="0"/>
                    <a:pt x="68" y="1735"/>
                    <a:pt x="268" y="2602"/>
                  </a:cubicBezTo>
                  <a:cubicBezTo>
                    <a:pt x="268" y="2102"/>
                    <a:pt x="301" y="1635"/>
                    <a:pt x="401" y="1135"/>
                  </a:cubicBezTo>
                  <a:cubicBezTo>
                    <a:pt x="401" y="1001"/>
                    <a:pt x="434" y="901"/>
                    <a:pt x="501" y="801"/>
                  </a:cubicBezTo>
                  <a:cubicBezTo>
                    <a:pt x="501" y="768"/>
                    <a:pt x="535" y="734"/>
                    <a:pt x="568" y="734"/>
                  </a:cubicBezTo>
                  <a:cubicBezTo>
                    <a:pt x="592" y="714"/>
                    <a:pt x="624" y="705"/>
                    <a:pt x="661" y="705"/>
                  </a:cubicBezTo>
                  <a:cubicBezTo>
                    <a:pt x="929" y="705"/>
                    <a:pt x="1481" y="1172"/>
                    <a:pt x="1569" y="1201"/>
                  </a:cubicBezTo>
                  <a:cubicBezTo>
                    <a:pt x="1572" y="1202"/>
                    <a:pt x="1578" y="1203"/>
                    <a:pt x="1586" y="1203"/>
                  </a:cubicBezTo>
                  <a:cubicBezTo>
                    <a:pt x="1830" y="1203"/>
                    <a:pt x="4244" y="726"/>
                    <a:pt x="5471" y="467"/>
                  </a:cubicBezTo>
                  <a:lnTo>
                    <a:pt x="5471" y="467"/>
                  </a:lnTo>
                  <a:cubicBezTo>
                    <a:pt x="4193" y="623"/>
                    <a:pt x="2069" y="838"/>
                    <a:pt x="1634" y="838"/>
                  </a:cubicBezTo>
                  <a:cubicBezTo>
                    <a:pt x="1604" y="838"/>
                    <a:pt x="1582" y="837"/>
                    <a:pt x="1569" y="834"/>
                  </a:cubicBezTo>
                  <a:cubicBezTo>
                    <a:pt x="1402" y="801"/>
                    <a:pt x="8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 rot="1807160">
              <a:off x="729888" y="4057637"/>
              <a:ext cx="76990" cy="74384"/>
            </a:xfrm>
            <a:custGeom>
              <a:avLst/>
              <a:gdLst/>
              <a:ahLst/>
              <a:cxnLst/>
              <a:rect l="l" t="t" r="r" b="b"/>
              <a:pathLst>
                <a:path w="6439" h="6221" extrusionOk="0">
                  <a:moveTo>
                    <a:pt x="4737" y="0"/>
                  </a:moveTo>
                  <a:lnTo>
                    <a:pt x="4571" y="234"/>
                  </a:lnTo>
                  <a:cubicBezTo>
                    <a:pt x="3937" y="1001"/>
                    <a:pt x="1802" y="3670"/>
                    <a:pt x="1568" y="3837"/>
                  </a:cubicBezTo>
                  <a:cubicBezTo>
                    <a:pt x="1528" y="3867"/>
                    <a:pt x="1413" y="3873"/>
                    <a:pt x="1266" y="3873"/>
                  </a:cubicBezTo>
                  <a:cubicBezTo>
                    <a:pt x="1167" y="3873"/>
                    <a:pt x="1054" y="3870"/>
                    <a:pt x="939" y="3870"/>
                  </a:cubicBezTo>
                  <a:cubicBezTo>
                    <a:pt x="651" y="3870"/>
                    <a:pt x="351" y="3887"/>
                    <a:pt x="234" y="4003"/>
                  </a:cubicBezTo>
                  <a:cubicBezTo>
                    <a:pt x="1" y="4237"/>
                    <a:pt x="534" y="4904"/>
                    <a:pt x="1135" y="5404"/>
                  </a:cubicBezTo>
                  <a:cubicBezTo>
                    <a:pt x="1613" y="5852"/>
                    <a:pt x="2171" y="6220"/>
                    <a:pt x="2354" y="6220"/>
                  </a:cubicBezTo>
                  <a:cubicBezTo>
                    <a:pt x="2376" y="6220"/>
                    <a:pt x="2392" y="6215"/>
                    <a:pt x="2402" y="6205"/>
                  </a:cubicBezTo>
                  <a:cubicBezTo>
                    <a:pt x="2703" y="6005"/>
                    <a:pt x="2369" y="4704"/>
                    <a:pt x="2569" y="4537"/>
                  </a:cubicBezTo>
                  <a:lnTo>
                    <a:pt x="6439" y="1702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 rot="1807160">
              <a:off x="724392" y="4093591"/>
              <a:ext cx="22754" cy="21152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" y="0"/>
                  </a:moveTo>
                  <a:lnTo>
                    <a:pt x="1902" y="1768"/>
                  </a:lnTo>
                  <a:cubicBezTo>
                    <a:pt x="1902" y="1768"/>
                    <a:pt x="968" y="4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 rot="1807160">
              <a:off x="733145" y="4055290"/>
              <a:ext cx="54655" cy="61841"/>
            </a:xfrm>
            <a:custGeom>
              <a:avLst/>
              <a:gdLst/>
              <a:ahLst/>
              <a:cxnLst/>
              <a:rect l="l" t="t" r="r" b="b"/>
              <a:pathLst>
                <a:path w="4571" h="5172" extrusionOk="0">
                  <a:moveTo>
                    <a:pt x="4571" y="1"/>
                  </a:moveTo>
                  <a:cubicBezTo>
                    <a:pt x="3937" y="768"/>
                    <a:pt x="1802" y="3437"/>
                    <a:pt x="1568" y="3604"/>
                  </a:cubicBezTo>
                  <a:cubicBezTo>
                    <a:pt x="1528" y="3634"/>
                    <a:pt x="1413" y="3640"/>
                    <a:pt x="1266" y="3640"/>
                  </a:cubicBezTo>
                  <a:cubicBezTo>
                    <a:pt x="1167" y="3640"/>
                    <a:pt x="1054" y="3637"/>
                    <a:pt x="939" y="3637"/>
                  </a:cubicBezTo>
                  <a:cubicBezTo>
                    <a:pt x="651" y="3637"/>
                    <a:pt x="351" y="3654"/>
                    <a:pt x="234" y="3770"/>
                  </a:cubicBezTo>
                  <a:cubicBezTo>
                    <a:pt x="1" y="4004"/>
                    <a:pt x="534" y="4671"/>
                    <a:pt x="1135" y="5171"/>
                  </a:cubicBezTo>
                  <a:cubicBezTo>
                    <a:pt x="968" y="4938"/>
                    <a:pt x="835" y="4704"/>
                    <a:pt x="735" y="4437"/>
                  </a:cubicBezTo>
                  <a:cubicBezTo>
                    <a:pt x="701" y="4371"/>
                    <a:pt x="701" y="4304"/>
                    <a:pt x="701" y="4271"/>
                  </a:cubicBezTo>
                  <a:cubicBezTo>
                    <a:pt x="735" y="4004"/>
                    <a:pt x="1568" y="4071"/>
                    <a:pt x="1802" y="4037"/>
                  </a:cubicBezTo>
                  <a:cubicBezTo>
                    <a:pt x="2035" y="4004"/>
                    <a:pt x="4570" y="2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 rot="1807160">
              <a:off x="810010" y="4136720"/>
              <a:ext cx="37891" cy="76237"/>
            </a:xfrm>
            <a:custGeom>
              <a:avLst/>
              <a:gdLst/>
              <a:ahLst/>
              <a:cxnLst/>
              <a:rect l="l" t="t" r="r" b="b"/>
              <a:pathLst>
                <a:path w="3169" h="6376" extrusionOk="0">
                  <a:moveTo>
                    <a:pt x="367" y="0"/>
                  </a:moveTo>
                  <a:cubicBezTo>
                    <a:pt x="367" y="0"/>
                    <a:pt x="834" y="4637"/>
                    <a:pt x="801" y="4937"/>
                  </a:cubicBezTo>
                  <a:cubicBezTo>
                    <a:pt x="801" y="5004"/>
                    <a:pt x="634" y="5137"/>
                    <a:pt x="434" y="5371"/>
                  </a:cubicBezTo>
                  <a:cubicBezTo>
                    <a:pt x="234" y="5571"/>
                    <a:pt x="0" y="5805"/>
                    <a:pt x="0" y="6005"/>
                  </a:cubicBezTo>
                  <a:cubicBezTo>
                    <a:pt x="0" y="6276"/>
                    <a:pt x="554" y="6376"/>
                    <a:pt x="1194" y="6376"/>
                  </a:cubicBezTo>
                  <a:cubicBezTo>
                    <a:pt x="2052" y="6376"/>
                    <a:pt x="3064" y="6196"/>
                    <a:pt x="3102" y="6005"/>
                  </a:cubicBezTo>
                  <a:cubicBezTo>
                    <a:pt x="3169" y="5671"/>
                    <a:pt x="2001" y="4971"/>
                    <a:pt x="2035" y="4737"/>
                  </a:cubicBezTo>
                  <a:cubicBezTo>
                    <a:pt x="2068" y="4570"/>
                    <a:pt x="2402" y="2302"/>
                    <a:pt x="2602" y="968"/>
                  </a:cubicBezTo>
                  <a:cubicBezTo>
                    <a:pt x="2702" y="434"/>
                    <a:pt x="2769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 rot="1807160">
              <a:off x="795754" y="4202916"/>
              <a:ext cx="30729" cy="2200"/>
            </a:xfrm>
            <a:custGeom>
              <a:avLst/>
              <a:gdLst/>
              <a:ahLst/>
              <a:cxnLst/>
              <a:rect l="l" t="t" r="r" b="b"/>
              <a:pathLst>
                <a:path w="2570" h="184" extrusionOk="0">
                  <a:moveTo>
                    <a:pt x="1238" y="1"/>
                  </a:moveTo>
                  <a:cubicBezTo>
                    <a:pt x="810" y="1"/>
                    <a:pt x="355" y="44"/>
                    <a:pt x="1" y="183"/>
                  </a:cubicBezTo>
                  <a:lnTo>
                    <a:pt x="2569" y="116"/>
                  </a:lnTo>
                  <a:cubicBezTo>
                    <a:pt x="2569" y="116"/>
                    <a:pt x="1939" y="1"/>
                    <a:pt x="1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 rot="1807160">
              <a:off x="807136" y="4147404"/>
              <a:ext cx="37497" cy="64675"/>
            </a:xfrm>
            <a:custGeom>
              <a:avLst/>
              <a:gdLst/>
              <a:ahLst/>
              <a:cxnLst/>
              <a:rect l="l" t="t" r="r" b="b"/>
              <a:pathLst>
                <a:path w="3136" h="5409" extrusionOk="0">
                  <a:moveTo>
                    <a:pt x="2602" y="1"/>
                  </a:moveTo>
                  <a:lnTo>
                    <a:pt x="2602" y="1"/>
                  </a:lnTo>
                  <a:cubicBezTo>
                    <a:pt x="2268" y="1168"/>
                    <a:pt x="1701" y="3270"/>
                    <a:pt x="1635" y="3570"/>
                  </a:cubicBezTo>
                  <a:cubicBezTo>
                    <a:pt x="1568" y="4037"/>
                    <a:pt x="2235" y="4571"/>
                    <a:pt x="2235" y="4871"/>
                  </a:cubicBezTo>
                  <a:cubicBezTo>
                    <a:pt x="2235" y="4904"/>
                    <a:pt x="2202" y="4971"/>
                    <a:pt x="2102" y="5004"/>
                  </a:cubicBezTo>
                  <a:cubicBezTo>
                    <a:pt x="2001" y="5071"/>
                    <a:pt x="1901" y="5104"/>
                    <a:pt x="1768" y="5104"/>
                  </a:cubicBezTo>
                  <a:cubicBezTo>
                    <a:pt x="1531" y="5169"/>
                    <a:pt x="1280" y="5206"/>
                    <a:pt x="1033" y="5206"/>
                  </a:cubicBezTo>
                  <a:cubicBezTo>
                    <a:pt x="898" y="5206"/>
                    <a:pt x="764" y="5195"/>
                    <a:pt x="634" y="5171"/>
                  </a:cubicBezTo>
                  <a:cubicBezTo>
                    <a:pt x="567" y="5138"/>
                    <a:pt x="534" y="5104"/>
                    <a:pt x="467" y="5104"/>
                  </a:cubicBezTo>
                  <a:cubicBezTo>
                    <a:pt x="434" y="5071"/>
                    <a:pt x="434" y="5038"/>
                    <a:pt x="400" y="4971"/>
                  </a:cubicBezTo>
                  <a:cubicBezTo>
                    <a:pt x="400" y="4771"/>
                    <a:pt x="400" y="4571"/>
                    <a:pt x="434" y="4404"/>
                  </a:cubicBezTo>
                  <a:lnTo>
                    <a:pt x="434" y="4404"/>
                  </a:lnTo>
                  <a:cubicBezTo>
                    <a:pt x="234" y="4604"/>
                    <a:pt x="0" y="4838"/>
                    <a:pt x="0" y="5038"/>
                  </a:cubicBezTo>
                  <a:cubicBezTo>
                    <a:pt x="0" y="5309"/>
                    <a:pt x="548" y="5409"/>
                    <a:pt x="1181" y="5409"/>
                  </a:cubicBezTo>
                  <a:cubicBezTo>
                    <a:pt x="2030" y="5409"/>
                    <a:pt x="3031" y="5229"/>
                    <a:pt x="3069" y="5038"/>
                  </a:cubicBezTo>
                  <a:cubicBezTo>
                    <a:pt x="3136" y="4704"/>
                    <a:pt x="2001" y="4004"/>
                    <a:pt x="2035" y="3770"/>
                  </a:cubicBezTo>
                  <a:cubicBezTo>
                    <a:pt x="2035" y="3603"/>
                    <a:pt x="2402" y="1335"/>
                    <a:pt x="2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 rot="1807160">
              <a:off x="888987" y="4151794"/>
              <a:ext cx="75388" cy="74790"/>
            </a:xfrm>
            <a:custGeom>
              <a:avLst/>
              <a:gdLst/>
              <a:ahLst/>
              <a:cxnLst/>
              <a:rect l="l" t="t" r="r" b="b"/>
              <a:pathLst>
                <a:path w="6305" h="6255" extrusionOk="0">
                  <a:moveTo>
                    <a:pt x="1702" y="0"/>
                  </a:moveTo>
                  <a:lnTo>
                    <a:pt x="0" y="1701"/>
                  </a:lnTo>
                  <a:cubicBezTo>
                    <a:pt x="0" y="1701"/>
                    <a:pt x="3603" y="4604"/>
                    <a:pt x="3803" y="4870"/>
                  </a:cubicBezTo>
                  <a:cubicBezTo>
                    <a:pt x="3937" y="5004"/>
                    <a:pt x="3736" y="5938"/>
                    <a:pt x="4003" y="6205"/>
                  </a:cubicBezTo>
                  <a:cubicBezTo>
                    <a:pt x="4037" y="6239"/>
                    <a:pt x="4082" y="6254"/>
                    <a:pt x="4137" y="6254"/>
                  </a:cubicBezTo>
                  <a:cubicBezTo>
                    <a:pt x="4404" y="6254"/>
                    <a:pt x="4889" y="5875"/>
                    <a:pt x="5304" y="5404"/>
                  </a:cubicBezTo>
                  <a:cubicBezTo>
                    <a:pt x="5838" y="4837"/>
                    <a:pt x="6305" y="4170"/>
                    <a:pt x="6205" y="4003"/>
                  </a:cubicBezTo>
                  <a:cubicBezTo>
                    <a:pt x="6128" y="3901"/>
                    <a:pt x="5881" y="3877"/>
                    <a:pt x="5598" y="3877"/>
                  </a:cubicBezTo>
                  <a:cubicBezTo>
                    <a:pt x="5349" y="3877"/>
                    <a:pt x="5073" y="3896"/>
                    <a:pt x="4865" y="3896"/>
                  </a:cubicBezTo>
                  <a:cubicBezTo>
                    <a:pt x="4692" y="3896"/>
                    <a:pt x="4565" y="3883"/>
                    <a:pt x="4537" y="3836"/>
                  </a:cubicBezTo>
                  <a:cubicBezTo>
                    <a:pt x="4404" y="3703"/>
                    <a:pt x="2669" y="1301"/>
                    <a:pt x="1968" y="36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 rot="1807160">
              <a:off x="924588" y="4211057"/>
              <a:ext cx="20745" cy="22347"/>
            </a:xfrm>
            <a:custGeom>
              <a:avLst/>
              <a:gdLst/>
              <a:ahLst/>
              <a:cxnLst/>
              <a:rect l="l" t="t" r="r" b="b"/>
              <a:pathLst>
                <a:path w="1735" h="1869" extrusionOk="0">
                  <a:moveTo>
                    <a:pt x="1735" y="1"/>
                  </a:moveTo>
                  <a:cubicBezTo>
                    <a:pt x="1734" y="1"/>
                    <a:pt x="400" y="935"/>
                    <a:pt x="0" y="186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 rot="1807160">
              <a:off x="912308" y="4162349"/>
              <a:ext cx="51462" cy="60633"/>
            </a:xfrm>
            <a:custGeom>
              <a:avLst/>
              <a:gdLst/>
              <a:ahLst/>
              <a:cxnLst/>
              <a:rect l="l" t="t" r="r" b="b"/>
              <a:pathLst>
                <a:path w="4304" h="5071" extrusionOk="0">
                  <a:moveTo>
                    <a:pt x="0" y="0"/>
                  </a:moveTo>
                  <a:cubicBezTo>
                    <a:pt x="67" y="134"/>
                    <a:pt x="2002" y="3803"/>
                    <a:pt x="2202" y="3970"/>
                  </a:cubicBezTo>
                  <a:cubicBezTo>
                    <a:pt x="2257" y="4015"/>
                    <a:pt x="2347" y="4031"/>
                    <a:pt x="2455" y="4031"/>
                  </a:cubicBezTo>
                  <a:cubicBezTo>
                    <a:pt x="2691" y="4031"/>
                    <a:pt x="3014" y="3957"/>
                    <a:pt x="3256" y="3957"/>
                  </a:cubicBezTo>
                  <a:cubicBezTo>
                    <a:pt x="3310" y="3957"/>
                    <a:pt x="3359" y="3961"/>
                    <a:pt x="3403" y="3970"/>
                  </a:cubicBezTo>
                  <a:cubicBezTo>
                    <a:pt x="3536" y="4003"/>
                    <a:pt x="3603" y="4070"/>
                    <a:pt x="3603" y="4237"/>
                  </a:cubicBezTo>
                  <a:cubicBezTo>
                    <a:pt x="3603" y="4270"/>
                    <a:pt x="3603" y="4303"/>
                    <a:pt x="3603" y="4370"/>
                  </a:cubicBezTo>
                  <a:cubicBezTo>
                    <a:pt x="3536" y="4603"/>
                    <a:pt x="3436" y="4837"/>
                    <a:pt x="3336" y="5070"/>
                  </a:cubicBezTo>
                  <a:cubicBezTo>
                    <a:pt x="3870" y="4470"/>
                    <a:pt x="4304" y="3803"/>
                    <a:pt x="4203" y="3636"/>
                  </a:cubicBezTo>
                  <a:cubicBezTo>
                    <a:pt x="4130" y="3538"/>
                    <a:pt x="3901" y="3512"/>
                    <a:pt x="3635" y="3512"/>
                  </a:cubicBezTo>
                  <a:cubicBezTo>
                    <a:pt x="3344" y="3512"/>
                    <a:pt x="3009" y="3543"/>
                    <a:pt x="2784" y="3543"/>
                  </a:cubicBezTo>
                  <a:cubicBezTo>
                    <a:pt x="2658" y="3543"/>
                    <a:pt x="2566" y="3533"/>
                    <a:pt x="2536" y="3503"/>
                  </a:cubicBezTo>
                  <a:cubicBezTo>
                    <a:pt x="2436" y="3336"/>
                    <a:pt x="668" y="9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 rot="1807160">
              <a:off x="850745" y="4125312"/>
              <a:ext cx="18760" cy="12268"/>
            </a:xfrm>
            <a:custGeom>
              <a:avLst/>
              <a:gdLst/>
              <a:ahLst/>
              <a:cxnLst/>
              <a:rect l="l" t="t" r="r" b="b"/>
              <a:pathLst>
                <a:path w="1569" h="1026" extrusionOk="0">
                  <a:moveTo>
                    <a:pt x="516" y="0"/>
                  </a:moveTo>
                  <a:cubicBezTo>
                    <a:pt x="319" y="0"/>
                    <a:pt x="159" y="68"/>
                    <a:pt x="100" y="205"/>
                  </a:cubicBezTo>
                  <a:cubicBezTo>
                    <a:pt x="0" y="438"/>
                    <a:pt x="234" y="738"/>
                    <a:pt x="601" y="905"/>
                  </a:cubicBezTo>
                  <a:cubicBezTo>
                    <a:pt x="754" y="989"/>
                    <a:pt x="914" y="1026"/>
                    <a:pt x="1055" y="1026"/>
                  </a:cubicBezTo>
                  <a:cubicBezTo>
                    <a:pt x="1250" y="1026"/>
                    <a:pt x="1410" y="955"/>
                    <a:pt x="1468" y="838"/>
                  </a:cubicBezTo>
                  <a:cubicBezTo>
                    <a:pt x="1568" y="605"/>
                    <a:pt x="1335" y="271"/>
                    <a:pt x="968" y="105"/>
                  </a:cubicBezTo>
                  <a:cubicBezTo>
                    <a:pt x="815" y="35"/>
                    <a:pt x="65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 rot="1807160">
              <a:off x="839231" y="4116501"/>
              <a:ext cx="27023" cy="26150"/>
            </a:xfrm>
            <a:custGeom>
              <a:avLst/>
              <a:gdLst/>
              <a:ahLst/>
              <a:cxnLst/>
              <a:rect l="l" t="t" r="r" b="b"/>
              <a:pathLst>
                <a:path w="2260" h="2187" extrusionOk="0">
                  <a:moveTo>
                    <a:pt x="1171" y="0"/>
                  </a:moveTo>
                  <a:cubicBezTo>
                    <a:pt x="589" y="0"/>
                    <a:pt x="1" y="285"/>
                    <a:pt x="91" y="978"/>
                  </a:cubicBezTo>
                  <a:cubicBezTo>
                    <a:pt x="214" y="1810"/>
                    <a:pt x="1191" y="2186"/>
                    <a:pt x="1971" y="2186"/>
                  </a:cubicBezTo>
                  <a:cubicBezTo>
                    <a:pt x="2035" y="2186"/>
                    <a:pt x="2098" y="2183"/>
                    <a:pt x="2159" y="2178"/>
                  </a:cubicBezTo>
                  <a:cubicBezTo>
                    <a:pt x="2226" y="2178"/>
                    <a:pt x="2259" y="2045"/>
                    <a:pt x="2159" y="2045"/>
                  </a:cubicBezTo>
                  <a:cubicBezTo>
                    <a:pt x="1625" y="1978"/>
                    <a:pt x="1092" y="1711"/>
                    <a:pt x="691" y="1344"/>
                  </a:cubicBezTo>
                  <a:cubicBezTo>
                    <a:pt x="458" y="1111"/>
                    <a:pt x="358" y="777"/>
                    <a:pt x="458" y="477"/>
                  </a:cubicBezTo>
                  <a:cubicBezTo>
                    <a:pt x="625" y="44"/>
                    <a:pt x="992" y="77"/>
                    <a:pt x="1359" y="44"/>
                  </a:cubicBezTo>
                  <a:cubicBezTo>
                    <a:pt x="1359" y="44"/>
                    <a:pt x="1392" y="10"/>
                    <a:pt x="1359" y="10"/>
                  </a:cubicBezTo>
                  <a:cubicBezTo>
                    <a:pt x="1297" y="4"/>
                    <a:pt x="123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 rot="1807160">
              <a:off x="904498" y="3991760"/>
              <a:ext cx="23938" cy="11132"/>
            </a:xfrm>
            <a:custGeom>
              <a:avLst/>
              <a:gdLst/>
              <a:ahLst/>
              <a:cxnLst/>
              <a:rect l="l" t="t" r="r" b="b"/>
              <a:pathLst>
                <a:path w="2002" h="931" extrusionOk="0">
                  <a:moveTo>
                    <a:pt x="788" y="0"/>
                  </a:moveTo>
                  <a:cubicBezTo>
                    <a:pt x="338" y="0"/>
                    <a:pt x="0" y="155"/>
                    <a:pt x="0" y="382"/>
                  </a:cubicBezTo>
                  <a:cubicBezTo>
                    <a:pt x="0" y="615"/>
                    <a:pt x="401" y="849"/>
                    <a:pt x="934" y="916"/>
                  </a:cubicBezTo>
                  <a:cubicBezTo>
                    <a:pt x="1015" y="926"/>
                    <a:pt x="1094" y="930"/>
                    <a:pt x="1170" y="930"/>
                  </a:cubicBezTo>
                  <a:cubicBezTo>
                    <a:pt x="1599" y="930"/>
                    <a:pt x="1940" y="780"/>
                    <a:pt x="1968" y="582"/>
                  </a:cubicBezTo>
                  <a:cubicBezTo>
                    <a:pt x="2002" y="348"/>
                    <a:pt x="1568" y="115"/>
                    <a:pt x="1034" y="15"/>
                  </a:cubicBezTo>
                  <a:cubicBezTo>
                    <a:pt x="950" y="5"/>
                    <a:pt x="867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 rot="1807160">
              <a:off x="891107" y="3979376"/>
              <a:ext cx="29127" cy="23029"/>
            </a:xfrm>
            <a:custGeom>
              <a:avLst/>
              <a:gdLst/>
              <a:ahLst/>
              <a:cxnLst/>
              <a:rect l="l" t="t" r="r" b="b"/>
              <a:pathLst>
                <a:path w="2436" h="1926" extrusionOk="0">
                  <a:moveTo>
                    <a:pt x="1851" y="0"/>
                  </a:moveTo>
                  <a:cubicBezTo>
                    <a:pt x="1321" y="0"/>
                    <a:pt x="735" y="154"/>
                    <a:pt x="468" y="592"/>
                  </a:cubicBezTo>
                  <a:cubicBezTo>
                    <a:pt x="1" y="1359"/>
                    <a:pt x="1001" y="1792"/>
                    <a:pt x="1569" y="1926"/>
                  </a:cubicBezTo>
                  <a:cubicBezTo>
                    <a:pt x="1635" y="1926"/>
                    <a:pt x="1669" y="1826"/>
                    <a:pt x="1602" y="1826"/>
                  </a:cubicBezTo>
                  <a:cubicBezTo>
                    <a:pt x="1335" y="1726"/>
                    <a:pt x="1102" y="1559"/>
                    <a:pt x="868" y="1392"/>
                  </a:cubicBezTo>
                  <a:cubicBezTo>
                    <a:pt x="635" y="1125"/>
                    <a:pt x="668" y="692"/>
                    <a:pt x="935" y="492"/>
                  </a:cubicBezTo>
                  <a:cubicBezTo>
                    <a:pt x="1257" y="223"/>
                    <a:pt x="1666" y="62"/>
                    <a:pt x="2092" y="62"/>
                  </a:cubicBezTo>
                  <a:cubicBezTo>
                    <a:pt x="2195" y="62"/>
                    <a:pt x="2299" y="72"/>
                    <a:pt x="2402" y="91"/>
                  </a:cubicBezTo>
                  <a:cubicBezTo>
                    <a:pt x="2436" y="91"/>
                    <a:pt x="2436" y="58"/>
                    <a:pt x="2402" y="58"/>
                  </a:cubicBezTo>
                  <a:cubicBezTo>
                    <a:pt x="2239" y="22"/>
                    <a:pt x="2049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 rot="1807160">
              <a:off x="809476" y="4046984"/>
              <a:ext cx="17565" cy="10379"/>
            </a:xfrm>
            <a:custGeom>
              <a:avLst/>
              <a:gdLst/>
              <a:ahLst/>
              <a:cxnLst/>
              <a:rect l="l" t="t" r="r" b="b"/>
              <a:pathLst>
                <a:path w="1469" h="868" extrusionOk="0">
                  <a:moveTo>
                    <a:pt x="735" y="1"/>
                  </a:moveTo>
                  <a:cubicBezTo>
                    <a:pt x="334" y="1"/>
                    <a:pt x="1" y="167"/>
                    <a:pt x="1" y="401"/>
                  </a:cubicBezTo>
                  <a:cubicBezTo>
                    <a:pt x="1" y="668"/>
                    <a:pt x="301" y="868"/>
                    <a:pt x="735" y="868"/>
                  </a:cubicBezTo>
                  <a:cubicBezTo>
                    <a:pt x="1135" y="868"/>
                    <a:pt x="1468" y="701"/>
                    <a:pt x="1468" y="468"/>
                  </a:cubicBezTo>
                  <a:cubicBezTo>
                    <a:pt x="1468" y="201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 rot="1807160">
              <a:off x="797033" y="4037187"/>
              <a:ext cx="21152" cy="22981"/>
            </a:xfrm>
            <a:custGeom>
              <a:avLst/>
              <a:gdLst/>
              <a:ahLst/>
              <a:cxnLst/>
              <a:rect l="l" t="t" r="r" b="b"/>
              <a:pathLst>
                <a:path w="1769" h="1922" extrusionOk="0">
                  <a:moveTo>
                    <a:pt x="1401" y="0"/>
                  </a:moveTo>
                  <a:cubicBezTo>
                    <a:pt x="868" y="67"/>
                    <a:pt x="34" y="400"/>
                    <a:pt x="134" y="1068"/>
                  </a:cubicBezTo>
                  <a:cubicBezTo>
                    <a:pt x="220" y="1644"/>
                    <a:pt x="905" y="1922"/>
                    <a:pt x="1455" y="1922"/>
                  </a:cubicBezTo>
                  <a:cubicBezTo>
                    <a:pt x="1542" y="1922"/>
                    <a:pt x="1625" y="1915"/>
                    <a:pt x="1702" y="1901"/>
                  </a:cubicBezTo>
                  <a:cubicBezTo>
                    <a:pt x="1768" y="1868"/>
                    <a:pt x="1768" y="1801"/>
                    <a:pt x="1735" y="1768"/>
                  </a:cubicBezTo>
                  <a:cubicBezTo>
                    <a:pt x="1301" y="1668"/>
                    <a:pt x="901" y="1468"/>
                    <a:pt x="567" y="1201"/>
                  </a:cubicBezTo>
                  <a:cubicBezTo>
                    <a:pt x="0" y="601"/>
                    <a:pt x="901" y="200"/>
                    <a:pt x="1401" y="67"/>
                  </a:cubicBezTo>
                  <a:cubicBezTo>
                    <a:pt x="1401" y="67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 rot="1807160">
              <a:off x="844543" y="4032427"/>
              <a:ext cx="14767" cy="8477"/>
            </a:xfrm>
            <a:custGeom>
              <a:avLst/>
              <a:gdLst/>
              <a:ahLst/>
              <a:cxnLst/>
              <a:rect l="l" t="t" r="r" b="b"/>
              <a:pathLst>
                <a:path w="1235" h="709" extrusionOk="0">
                  <a:moveTo>
                    <a:pt x="749" y="0"/>
                  </a:moveTo>
                  <a:cubicBezTo>
                    <a:pt x="691" y="0"/>
                    <a:pt x="630" y="7"/>
                    <a:pt x="567" y="21"/>
                  </a:cubicBezTo>
                  <a:cubicBezTo>
                    <a:pt x="234" y="87"/>
                    <a:pt x="0" y="287"/>
                    <a:pt x="67" y="488"/>
                  </a:cubicBezTo>
                  <a:cubicBezTo>
                    <a:pt x="93" y="619"/>
                    <a:pt x="264" y="709"/>
                    <a:pt x="498" y="709"/>
                  </a:cubicBezTo>
                  <a:cubicBezTo>
                    <a:pt x="561" y="709"/>
                    <a:pt x="629" y="702"/>
                    <a:pt x="701" y="688"/>
                  </a:cubicBezTo>
                  <a:cubicBezTo>
                    <a:pt x="1001" y="621"/>
                    <a:pt x="1234" y="421"/>
                    <a:pt x="1168" y="254"/>
                  </a:cubicBezTo>
                  <a:cubicBezTo>
                    <a:pt x="1141" y="96"/>
                    <a:pt x="96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 rot="1807160">
              <a:off x="834934" y="4026797"/>
              <a:ext cx="19167" cy="17445"/>
            </a:xfrm>
            <a:custGeom>
              <a:avLst/>
              <a:gdLst/>
              <a:ahLst/>
              <a:cxnLst/>
              <a:rect l="l" t="t" r="r" b="b"/>
              <a:pathLst>
                <a:path w="1603" h="1459" extrusionOk="0">
                  <a:moveTo>
                    <a:pt x="968" y="1"/>
                  </a:moveTo>
                  <a:cubicBezTo>
                    <a:pt x="568" y="134"/>
                    <a:pt x="1" y="535"/>
                    <a:pt x="201" y="1002"/>
                  </a:cubicBezTo>
                  <a:cubicBezTo>
                    <a:pt x="333" y="1332"/>
                    <a:pt x="698" y="1459"/>
                    <a:pt x="1046" y="1459"/>
                  </a:cubicBezTo>
                  <a:cubicBezTo>
                    <a:pt x="1225" y="1459"/>
                    <a:pt x="1399" y="1425"/>
                    <a:pt x="1535" y="1368"/>
                  </a:cubicBezTo>
                  <a:cubicBezTo>
                    <a:pt x="1602" y="1335"/>
                    <a:pt x="1569" y="1268"/>
                    <a:pt x="1502" y="1268"/>
                  </a:cubicBezTo>
                  <a:cubicBezTo>
                    <a:pt x="1168" y="1268"/>
                    <a:pt x="835" y="1202"/>
                    <a:pt x="535" y="1035"/>
                  </a:cubicBezTo>
                  <a:cubicBezTo>
                    <a:pt x="1" y="668"/>
                    <a:pt x="601" y="201"/>
                    <a:pt x="968" y="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 rot="1807160">
              <a:off x="949781" y="4104001"/>
              <a:ext cx="23149" cy="13475"/>
            </a:xfrm>
            <a:custGeom>
              <a:avLst/>
              <a:gdLst/>
              <a:ahLst/>
              <a:cxnLst/>
              <a:rect l="l" t="t" r="r" b="b"/>
              <a:pathLst>
                <a:path w="1936" h="1127" extrusionOk="0">
                  <a:moveTo>
                    <a:pt x="1157" y="1"/>
                  </a:moveTo>
                  <a:cubicBezTo>
                    <a:pt x="1064" y="1"/>
                    <a:pt x="966" y="10"/>
                    <a:pt x="868" y="30"/>
                  </a:cubicBezTo>
                  <a:cubicBezTo>
                    <a:pt x="367" y="96"/>
                    <a:pt x="0" y="430"/>
                    <a:pt x="67" y="730"/>
                  </a:cubicBezTo>
                  <a:cubicBezTo>
                    <a:pt x="94" y="971"/>
                    <a:pt x="379" y="1126"/>
                    <a:pt x="766" y="1126"/>
                  </a:cubicBezTo>
                  <a:cubicBezTo>
                    <a:pt x="861" y="1126"/>
                    <a:pt x="963" y="1117"/>
                    <a:pt x="1068" y="1097"/>
                  </a:cubicBezTo>
                  <a:cubicBezTo>
                    <a:pt x="1568" y="1030"/>
                    <a:pt x="1935" y="697"/>
                    <a:pt x="1902" y="397"/>
                  </a:cubicBezTo>
                  <a:cubicBezTo>
                    <a:pt x="1848" y="156"/>
                    <a:pt x="1537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 rot="1807160">
              <a:off x="936227" y="4096963"/>
              <a:ext cx="27931" cy="24667"/>
            </a:xfrm>
            <a:custGeom>
              <a:avLst/>
              <a:gdLst/>
              <a:ahLst/>
              <a:cxnLst/>
              <a:rect l="l" t="t" r="r" b="b"/>
              <a:pathLst>
                <a:path w="2336" h="206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668" y="367"/>
                    <a:pt x="1" y="934"/>
                    <a:pt x="501" y="1601"/>
                  </a:cubicBezTo>
                  <a:cubicBezTo>
                    <a:pt x="766" y="1906"/>
                    <a:pt x="1154" y="2063"/>
                    <a:pt x="1545" y="2063"/>
                  </a:cubicBezTo>
                  <a:cubicBezTo>
                    <a:pt x="1796" y="2063"/>
                    <a:pt x="2048" y="1998"/>
                    <a:pt x="2269" y="1868"/>
                  </a:cubicBezTo>
                  <a:cubicBezTo>
                    <a:pt x="2336" y="1835"/>
                    <a:pt x="2303" y="1768"/>
                    <a:pt x="2236" y="1768"/>
                  </a:cubicBezTo>
                  <a:cubicBezTo>
                    <a:pt x="2124" y="1785"/>
                    <a:pt x="2012" y="1794"/>
                    <a:pt x="1900" y="1794"/>
                  </a:cubicBezTo>
                  <a:cubicBezTo>
                    <a:pt x="1580" y="1794"/>
                    <a:pt x="1265" y="1725"/>
                    <a:pt x="968" y="1601"/>
                  </a:cubicBezTo>
                  <a:cubicBezTo>
                    <a:pt x="168" y="1201"/>
                    <a:pt x="701" y="4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39"/>
          <p:cNvSpPr txBox="1">
            <a:spLocks noGrp="1"/>
          </p:cNvSpPr>
          <p:nvPr>
            <p:ph type="title" idx="4294967295"/>
          </p:nvPr>
        </p:nvSpPr>
        <p:spPr>
          <a:xfrm>
            <a:off x="3898975" y="2332650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4" name="Google Shape;2494;p39"/>
          <p:cNvSpPr txBox="1">
            <a:spLocks noGrp="1"/>
          </p:cNvSpPr>
          <p:nvPr>
            <p:ph type="title" idx="4294967295"/>
          </p:nvPr>
        </p:nvSpPr>
        <p:spPr>
          <a:xfrm>
            <a:off x="2381000" y="26574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95" name="Google Shape;2495;p39"/>
          <p:cNvSpPr txBox="1">
            <a:spLocks noGrp="1"/>
          </p:cNvSpPr>
          <p:nvPr>
            <p:ph type="title" idx="4294967295"/>
          </p:nvPr>
        </p:nvSpPr>
        <p:spPr>
          <a:xfrm>
            <a:off x="2503825" y="1832125"/>
            <a:ext cx="736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30%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579EA1-778C-E7FE-4D35-5A9BB0BFF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36"/>
          <a:stretch/>
        </p:blipFill>
        <p:spPr>
          <a:xfrm>
            <a:off x="484264" y="1479733"/>
            <a:ext cx="5486876" cy="28835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Google Shape;2249;p39">
            <a:extLst>
              <a:ext uri="{FF2B5EF4-FFF2-40B4-BE49-F238E27FC236}">
                <a16:creationId xmlns:a16="http://schemas.microsoft.com/office/drawing/2014/main" id="{3928760D-BA13-BC70-203E-A4C0864B1FCC}"/>
              </a:ext>
            </a:extLst>
          </p:cNvPr>
          <p:cNvSpPr/>
          <p:nvPr/>
        </p:nvSpPr>
        <p:spPr>
          <a:xfrm>
            <a:off x="6877022" y="2795210"/>
            <a:ext cx="291300" cy="285600"/>
          </a:xfrm>
          <a:prstGeom prst="roundRect">
            <a:avLst>
              <a:gd name="adj" fmla="val 16667"/>
            </a:avLst>
          </a:prstGeom>
          <a:solidFill>
            <a:srgbClr val="F48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enses against Viruses Clinical Case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9E9E9"/>
      </a:lt2>
      <a:accent1>
        <a:srgbClr val="DBDBDB"/>
      </a:accent1>
      <a:accent2>
        <a:srgbClr val="E9E9E9"/>
      </a:accent2>
      <a:accent3>
        <a:srgbClr val="367BC3"/>
      </a:accent3>
      <a:accent4>
        <a:srgbClr val="8AB7E6"/>
      </a:accent4>
      <a:accent5>
        <a:srgbClr val="455A64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346</Words>
  <Application>Microsoft Office PowerPoint</Application>
  <PresentationFormat>On-screen Show (16:9)</PresentationFormat>
  <Paragraphs>103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Livvic</vt:lpstr>
      <vt:lpstr>Times New Roman</vt:lpstr>
      <vt:lpstr>Open Sans</vt:lpstr>
      <vt:lpstr>Calibri</vt:lpstr>
      <vt:lpstr>Poppins</vt:lpstr>
      <vt:lpstr>Roboto Condensed Light</vt:lpstr>
      <vt:lpstr>Poppins Medium</vt:lpstr>
      <vt:lpstr>Arial</vt:lpstr>
      <vt:lpstr>Defenses against Viruses Clinical Case by Slidesgo</vt:lpstr>
      <vt:lpstr> SARS-Cov-2 Omicron variant vs  Delta variant</vt:lpstr>
      <vt:lpstr>Introduction</vt:lpstr>
      <vt:lpstr>PowerPoint Presentation</vt:lpstr>
      <vt:lpstr>The data set used is from GISAID which is a public database for SARS-Cov2.</vt:lpstr>
      <vt:lpstr>Comparison is done in three ways:</vt:lpstr>
      <vt:lpstr>Phylogenetic tree</vt:lpstr>
      <vt:lpstr>PowerPoint Presentation</vt:lpstr>
      <vt:lpstr>Getting the Chemical constituents </vt:lpstr>
      <vt:lpstr>Findings</vt:lpstr>
      <vt:lpstr>Findings</vt:lpstr>
      <vt:lpstr>Findings</vt:lpstr>
      <vt:lpstr>Findings</vt:lpstr>
      <vt:lpstr>Findings</vt:lpstr>
      <vt:lpstr>Extracting the dissimilar regions.</vt:lpstr>
      <vt:lpstr>Similar vs Dissimilar</vt:lpstr>
      <vt:lpstr>Dissimilar Regions</vt:lpstr>
      <vt:lpstr>Nucleotides dissimilarity</vt:lpstr>
      <vt:lpstr>Conclusion</vt:lpstr>
      <vt:lpstr>Team (4)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SARS-Cov-2 Omicron variant vs  Delta variant</dc:title>
  <dc:creator>GuFran Mohammed</dc:creator>
  <cp:lastModifiedBy>ياسمين ياسر على سيد محمد</cp:lastModifiedBy>
  <cp:revision>3</cp:revision>
  <dcterms:modified xsi:type="dcterms:W3CDTF">2023-02-06T03:19:44Z</dcterms:modified>
</cp:coreProperties>
</file>