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6" r:id="rId5"/>
    <p:sldId id="257" r:id="rId6"/>
    <p:sldId id="258" r:id="rId7"/>
    <p:sldId id="276" r:id="rId8"/>
    <p:sldId id="259" r:id="rId9"/>
    <p:sldId id="273" r:id="rId10"/>
    <p:sldId id="274" r:id="rId11"/>
    <p:sldId id="275" r:id="rId12"/>
    <p:sldId id="272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274" autoAdjust="0"/>
  </p:normalViewPr>
  <p:slideViewPr>
    <p:cSldViewPr snapToGrid="0" showGuides="1">
      <p:cViewPr varScale="1">
        <p:scale>
          <a:sx n="123" d="100"/>
          <a:sy n="123" d="100"/>
        </p:scale>
        <p:origin x="108" y="2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25.03.2023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xmlns="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xmlns="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xmlns="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xmlns="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xmlns="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xmlns="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xmlns="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xmlns="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xmlns="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xmlns="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xmlns="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xmlns="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xmlns="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xmlns="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xmlns="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xmlns="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xmlns="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xmlns="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14" y="972610"/>
            <a:ext cx="5693727" cy="1731283"/>
          </a:xfrm>
        </p:spPr>
        <p:txBody>
          <a:bodyPr/>
          <a:lstStyle/>
          <a:p>
            <a:r>
              <a:rPr lang="en-US" sz="4800" dirty="0" smtClean="0"/>
              <a:t>Tours and Travel Management System</a:t>
            </a:r>
            <a:endParaRPr lang="ru-RU" sz="4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8514" y="3676503"/>
            <a:ext cx="3629300" cy="309134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By:</a:t>
            </a:r>
          </a:p>
          <a:p>
            <a:r>
              <a:rPr lang="en-US" sz="2000" dirty="0" smtClean="0"/>
              <a:t>Osama </a:t>
            </a:r>
            <a:r>
              <a:rPr lang="en-US" sz="2000" dirty="0" err="1" smtClean="0"/>
              <a:t>Irfan</a:t>
            </a:r>
            <a:r>
              <a:rPr lang="en-US" sz="2000" dirty="0" smtClean="0"/>
              <a:t> 21k4772</a:t>
            </a:r>
          </a:p>
          <a:p>
            <a:endParaRPr lang="en-US" sz="2400" dirty="0" smtClean="0"/>
          </a:p>
          <a:p>
            <a:endParaRPr lang="ru-RU" dirty="0"/>
          </a:p>
        </p:txBody>
      </p:sp>
      <p:pic>
        <p:nvPicPr>
          <p:cNvPr id="12" name="Picture Placeholder 11" descr="Beautiful cliff sea town on sunset">
            <a:extLst>
              <a:ext uri="{FF2B5EF4-FFF2-40B4-BE49-F238E27FC236}">
                <a16:creationId xmlns:a16="http://schemas.microsoft.com/office/drawing/2014/main" xmlns="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14573" r="421"/>
          <a:stretch/>
        </p:blipFill>
        <p:spPr>
          <a:xfrm>
            <a:off x="4614953" y="0"/>
            <a:ext cx="7585924" cy="594957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977" y="6211161"/>
            <a:ext cx="1717646" cy="55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420" y="221230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sz="3600" dirty="0" smtClean="0"/>
              <a:t>Moving Towards the Code: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6301" y="3294100"/>
            <a:ext cx="4367531" cy="524711"/>
          </a:xfrm>
        </p:spPr>
        <p:txBody>
          <a:bodyPr/>
          <a:lstStyle/>
          <a:p>
            <a:r>
              <a:rPr lang="en-US" sz="1800" dirty="0" smtClean="0"/>
              <a:t>Managers:</a:t>
            </a:r>
          </a:p>
          <a:p>
            <a:r>
              <a:rPr lang="en-US" sz="2000" dirty="0" smtClean="0"/>
              <a:t>Osama </a:t>
            </a:r>
            <a:r>
              <a:rPr lang="en-US" sz="2000" dirty="0" err="1" smtClean="0"/>
              <a:t>Irfan</a:t>
            </a:r>
            <a:endParaRPr lang="en-US" sz="2000" dirty="0" smtClean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Phone: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15085CC-458F-4E9F-AF16-A815111FBF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678-555-0128</a:t>
            </a:r>
            <a:endParaRPr lang="ru-RU" dirty="0"/>
          </a:p>
        </p:txBody>
      </p:sp>
      <p:pic>
        <p:nvPicPr>
          <p:cNvPr id="16" name="Picture Placeholder 15" descr="Scenic View of Beach">
            <a:extLst>
              <a:ext uri="{FF2B5EF4-FFF2-40B4-BE49-F238E27FC236}">
                <a16:creationId xmlns:a16="http://schemas.microsoft.com/office/drawing/2014/main" xmlns="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32866" r="20338"/>
          <a:stretch/>
        </p:blipFill>
        <p:spPr>
          <a:xfrm>
            <a:off x="5245189" y="1"/>
            <a:ext cx="6943003" cy="5934621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Email: toursandtravel@gmail.com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Wooden view desk on ocean's shore">
            <a:extLst>
              <a:ext uri="{FF2B5EF4-FFF2-40B4-BE49-F238E27FC236}">
                <a16:creationId xmlns:a16="http://schemas.microsoft.com/office/drawing/2014/main" xmlns="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21675" r="32054" b="10380"/>
          <a:stretch/>
        </p:blipFill>
        <p:spPr>
          <a:xfrm>
            <a:off x="1396781" y="0"/>
            <a:ext cx="3894833" cy="56563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ABOUT THE PROJECT: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7576" y="2002586"/>
            <a:ext cx="4986745" cy="3653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The Tours and Travel Management System is a software based application. The main purpose of “Tours and travels management system” is to provide a convenient way for a customer to book hotels, flight, train and bus for tour purposes. </a:t>
            </a:r>
          </a:p>
          <a:p>
            <a:pPr marL="0" indent="0">
              <a:buNone/>
            </a:pPr>
            <a:r>
              <a:rPr lang="en-US" sz="1800" dirty="0" smtClean="0"/>
              <a:t>The objective of this project is to develop a system that automates the processes and activities of a travel agency. In this project, we will make an easier task of searching places and for booking train, flight or bus. In the present system a customer has to approach various agencies to find details of places and to book tickets.</a:t>
            </a:r>
            <a:endParaRPr lang="ru-RU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0961" y="2348776"/>
            <a:ext cx="4792712" cy="4509224"/>
          </a:xfrm>
        </p:spPr>
        <p:txBody>
          <a:bodyPr>
            <a:normAutofit/>
          </a:bodyPr>
          <a:lstStyle/>
          <a:p>
            <a:pPr lvl="0"/>
            <a:r>
              <a:rPr lang="en-US" sz="1800" dirty="0" smtClean="0"/>
              <a:t>This system will be able to </a:t>
            </a:r>
            <a:r>
              <a:rPr lang="en-US" sz="1800" b="1" dirty="0" smtClean="0"/>
              <a:t>manage</a:t>
            </a:r>
            <a:r>
              <a:rPr lang="en-US" sz="1800" dirty="0" smtClean="0"/>
              <a:t> trips of a customer according to their lifestyle,</a:t>
            </a:r>
          </a:p>
          <a:p>
            <a:pPr lvl="0"/>
            <a:r>
              <a:rPr lang="en-US" sz="1800" dirty="0" smtClean="0"/>
              <a:t>This </a:t>
            </a:r>
            <a:r>
              <a:rPr lang="en-US" sz="1800" dirty="0"/>
              <a:t>system will be able to manage billing record of the </a:t>
            </a:r>
            <a:r>
              <a:rPr lang="en-US" sz="1800" dirty="0" smtClean="0"/>
              <a:t>customer and can </a:t>
            </a:r>
            <a:r>
              <a:rPr lang="en-US" sz="1800" b="1" dirty="0" smtClean="0"/>
              <a:t>modify</a:t>
            </a:r>
            <a:r>
              <a:rPr lang="en-US" sz="1800" dirty="0" smtClean="0"/>
              <a:t> it directly through the system.</a:t>
            </a:r>
            <a:endParaRPr lang="en-US" sz="1800" dirty="0"/>
          </a:p>
          <a:p>
            <a:pPr lvl="0"/>
            <a:r>
              <a:rPr lang="en-US" sz="1800" dirty="0" smtClean="0"/>
              <a:t>The system can </a:t>
            </a:r>
            <a:r>
              <a:rPr lang="en-US" sz="1800" b="1" dirty="0" smtClean="0"/>
              <a:t>store</a:t>
            </a:r>
            <a:r>
              <a:rPr lang="en-US" sz="1800" dirty="0" smtClean="0"/>
              <a:t> customer data which will include their name, gender, age, address and so on.</a:t>
            </a:r>
          </a:p>
          <a:p>
            <a:pPr lvl="0"/>
            <a:r>
              <a:rPr lang="en-US" sz="1800" dirty="0" smtClean="0"/>
              <a:t>The system can also </a:t>
            </a:r>
            <a:r>
              <a:rPr lang="en-US" sz="1800" b="1" dirty="0" smtClean="0"/>
              <a:t>login</a:t>
            </a:r>
            <a:r>
              <a:rPr lang="en-US" sz="1800" dirty="0" smtClean="0"/>
              <a:t> only with admin username and password and can modify user’s data.</a:t>
            </a:r>
          </a:p>
          <a:p>
            <a:pPr marL="0" lv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4" name="Picture Placeholder 13" descr="Boat on sunset sea">
            <a:extLst>
              <a:ext uri="{FF2B5EF4-FFF2-40B4-BE49-F238E27FC236}">
                <a16:creationId xmlns:a16="http://schemas.microsoft.com/office/drawing/2014/main" xmlns="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l="18" t="19053" r="-18" b="-174"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4" b="12034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70961" y="2449123"/>
            <a:ext cx="4689681" cy="4067587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This system also provides a search engine of </a:t>
            </a:r>
            <a:r>
              <a:rPr lang="en-US" sz="1800" b="1" dirty="0"/>
              <a:t>Google</a:t>
            </a:r>
            <a:r>
              <a:rPr lang="en-US" sz="1800" dirty="0"/>
              <a:t> where you can directly search your hotels and tour desires. </a:t>
            </a:r>
            <a:endParaRPr lang="en-US" sz="1800" dirty="0" smtClean="0"/>
          </a:p>
          <a:p>
            <a:pPr lvl="0"/>
            <a:r>
              <a:rPr lang="en-US" sz="1800" dirty="0" smtClean="0"/>
              <a:t>System also shows date and time using a special function.</a:t>
            </a:r>
          </a:p>
          <a:p>
            <a:pPr lvl="0"/>
            <a:r>
              <a:rPr lang="en-US" sz="1800" dirty="0" smtClean="0"/>
              <a:t>Compiler background color changing feature has also been added.</a:t>
            </a:r>
            <a:endParaRPr lang="en-US" sz="1800" dirty="0"/>
          </a:p>
          <a:p>
            <a:pPr lvl="0"/>
            <a:r>
              <a:rPr lang="en-US" sz="1800" b="1" dirty="0"/>
              <a:t>Automation</a:t>
            </a:r>
            <a:r>
              <a:rPr lang="en-US" sz="1800" dirty="0"/>
              <a:t> is also one of the features as every detail can be entered or accessed more efficiently, quicker and with more accuracy</a:t>
            </a:r>
            <a:r>
              <a:rPr lang="en-US" sz="1800" dirty="0" smtClean="0"/>
              <a:t>.</a:t>
            </a:r>
          </a:p>
          <a:p>
            <a:pPr marL="0" lv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972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Details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86877" y="2375783"/>
            <a:ext cx="4838160" cy="4192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Details:</a:t>
            </a:r>
          </a:p>
          <a:p>
            <a:r>
              <a:rPr lang="en-US" sz="2000" dirty="0" smtClean="0"/>
              <a:t>Total 3 classes are made in this program namely, admin, personal details and travel details.</a:t>
            </a:r>
          </a:p>
          <a:p>
            <a:r>
              <a:rPr lang="en-US" sz="2000" dirty="0" smtClean="0"/>
              <a:t>In main menu we can have a choice of admin, new user and Existing user.</a:t>
            </a:r>
          </a:p>
          <a:p>
            <a:r>
              <a:rPr lang="en-US" sz="2000" dirty="0" smtClean="0"/>
              <a:t>In choice 1 we can login to admin,</a:t>
            </a:r>
          </a:p>
          <a:p>
            <a:r>
              <a:rPr lang="en-US" sz="2000" dirty="0" smtClean="0"/>
              <a:t>In choice 2 we can enter personal and travel details.</a:t>
            </a:r>
          </a:p>
          <a:p>
            <a:r>
              <a:rPr lang="en-US" sz="2000" dirty="0" smtClean="0"/>
              <a:t>In choice 3 we can check bill and information and can modify them.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021" y="2375783"/>
            <a:ext cx="6144873" cy="33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Admin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95954"/>
            <a:ext cx="4345086" cy="36512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Working: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15941" y="3002136"/>
            <a:ext cx="5015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login from username and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 and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directly modify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customer’s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delete them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50" y="2242332"/>
            <a:ext cx="4948062" cy="336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17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Personal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286" y="2397482"/>
            <a:ext cx="4183650" cy="36512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Working: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831850" y="2878158"/>
            <a:ext cx="5059784" cy="348400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User can enter his and his family’s </a:t>
            </a:r>
            <a:r>
              <a:rPr lang="en-US" sz="2000" dirty="0" smtClean="0"/>
              <a:t>personal </a:t>
            </a:r>
            <a:r>
              <a:rPr lang="en-US" sz="2000" dirty="0"/>
              <a:t>details. All the details would be </a:t>
            </a:r>
            <a:r>
              <a:rPr lang="en-US" sz="2000" dirty="0" smtClean="0"/>
              <a:t>saved </a:t>
            </a:r>
            <a:r>
              <a:rPr lang="en-US" sz="2000" dirty="0"/>
              <a:t>through file handling.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634" y="2397482"/>
            <a:ext cx="5857020" cy="329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308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Travel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317" y="2249732"/>
            <a:ext cx="4183650" cy="36512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Working: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831850" y="2775038"/>
            <a:ext cx="5331912" cy="2333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User can add his/her travel details </a:t>
            </a:r>
            <a:r>
              <a:rPr lang="en-US" sz="2000" dirty="0" smtClean="0"/>
              <a:t>including </a:t>
            </a:r>
            <a:r>
              <a:rPr lang="en-US" sz="2000" dirty="0"/>
              <a:t>hotel, car, destinations, and can </a:t>
            </a:r>
            <a:r>
              <a:rPr lang="en-US" sz="2000" dirty="0" smtClean="0"/>
              <a:t>search his/her </a:t>
            </a:r>
            <a:r>
              <a:rPr lang="en-US" sz="2000" dirty="0" err="1" smtClean="0"/>
              <a:t>favourite</a:t>
            </a:r>
            <a:r>
              <a:rPr lang="en-US" sz="2000" dirty="0" smtClean="0"/>
              <a:t> </a:t>
            </a:r>
            <a:r>
              <a:rPr lang="en-US" sz="2000" dirty="0"/>
              <a:t>hotel from an </a:t>
            </a:r>
            <a:r>
              <a:rPr lang="en-US" sz="2000" dirty="0" smtClean="0"/>
              <a:t>automatic </a:t>
            </a:r>
            <a:r>
              <a:rPr lang="en-US" sz="2000" dirty="0"/>
              <a:t>search engine</a:t>
            </a:r>
            <a:r>
              <a:rPr lang="en-US" sz="2000" dirty="0" smtClean="0"/>
              <a:t>. Calculates bill and can modify the details. </a:t>
            </a:r>
            <a:r>
              <a:rPr lang="en-US" sz="2000" dirty="0"/>
              <a:t>All the details </a:t>
            </a:r>
            <a:r>
              <a:rPr lang="en-US" sz="2000" dirty="0" smtClean="0"/>
              <a:t>would </a:t>
            </a:r>
            <a:r>
              <a:rPr lang="en-US" sz="2000" dirty="0"/>
              <a:t>be saved through file </a:t>
            </a:r>
            <a:r>
              <a:rPr lang="en-US" sz="2000" dirty="0" smtClean="0"/>
              <a:t>handling.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74" y="2273677"/>
            <a:ext cx="5320138" cy="338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434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Feature: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43190" y="2009104"/>
            <a:ext cx="8500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a special feature in the program by which we can automatically access to Google search engine to search our desires: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593" y="2756079"/>
            <a:ext cx="6825030" cy="390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www.w3.org/XML/1998/namespace"/>
    <ds:schemaRef ds:uri="6dc4bcd6-49db-4c07-9060-8acfc67cef9f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fb0879af-3eba-417a-a55a-ffe6dcd6ca77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481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Office Theme</vt:lpstr>
      <vt:lpstr>Tours and Travel Management System</vt:lpstr>
      <vt:lpstr>ABOUT THE PROJECT:</vt:lpstr>
      <vt:lpstr>FEATURES:</vt:lpstr>
      <vt:lpstr>FEATURES:</vt:lpstr>
      <vt:lpstr>Program Details</vt:lpstr>
      <vt:lpstr>Class Admin</vt:lpstr>
      <vt:lpstr>Class Personal Details</vt:lpstr>
      <vt:lpstr>Class Travel Details</vt:lpstr>
      <vt:lpstr>Special Feature:</vt:lpstr>
      <vt:lpstr>THANK YOU! Moving Towards the Code: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2022-08-08T17:46:02Z</dcterms:created>
  <dcterms:modified xsi:type="dcterms:W3CDTF">2023-03-25T07:54:06Z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