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5C_9F58850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  <p:sldMasterId id="2147483705" r:id="rId5"/>
  </p:sldMasterIdLst>
  <p:notesMasterIdLst>
    <p:notesMasterId r:id="rId11"/>
  </p:notesMasterIdLst>
  <p:sldIdLst>
    <p:sldId id="257" r:id="rId6"/>
    <p:sldId id="276" r:id="rId7"/>
    <p:sldId id="258" r:id="rId8"/>
    <p:sldId id="348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601D39-4CE7-1B13-70B0-07C0305FA13D}" name="Jakale Park" initials="JP" userId="S::jakale.park@healthtechacademy.org::bca4cd93-46eb-46e2-ba26-bcfd3495a68c" providerId="AD"/>
  <p188:author id="{E509BDD5-788C-121A-09C5-1DB60046BD33}" name="Danish Khan" initials="DK" userId="S::danish.khan@healthtechacademy.org::803701d4-fde9-4cdf-bd62-483bd54d0f12" providerId="AD"/>
  <p188:author id="{A15BD5FC-AFFB-24EF-ACC9-ABB7C960E0CB}" name="Suzanne Shaw" initials="SS" userId="S::suzanne.shaw@healthtechacademy.org::673b5edf-ed8e-484d-a292-6cbf7822a2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2F905-87B7-4977-91F3-2650D6DF339B}" v="23" dt="2023-02-02T02:03:53.473"/>
    <p1510:client id="{C63804DD-5922-7C90-07AE-38A9B84B1D7D}" v="20" dt="2023-02-13T21:14:11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i Burgin" userId="S::brandi.burgin@healthtechacademy.org::813fb699-996e-490d-bf1a-ab2b0c7675b6" providerId="AD" clId="Web-{6ED8984F-CCAD-83FF-6A0F-0257FD7507CB}"/>
    <pc:docChg chg="modSld">
      <pc:chgData name="Brandi Burgin" userId="S::brandi.burgin@healthtechacademy.org::813fb699-996e-490d-bf1a-ab2b0c7675b6" providerId="AD" clId="Web-{6ED8984F-CCAD-83FF-6A0F-0257FD7507CB}" dt="2022-09-26T20:33:54.430" v="3" actId="20577"/>
      <pc:docMkLst>
        <pc:docMk/>
      </pc:docMkLst>
      <pc:sldChg chg="modSp">
        <pc:chgData name="Brandi Burgin" userId="S::brandi.burgin@healthtechacademy.org::813fb699-996e-490d-bf1a-ab2b0c7675b6" providerId="AD" clId="Web-{6ED8984F-CCAD-83FF-6A0F-0257FD7507CB}" dt="2022-09-26T20:33:54.430" v="3" actId="20577"/>
        <pc:sldMkLst>
          <pc:docMk/>
          <pc:sldMk cId="1934344465" sldId="264"/>
        </pc:sldMkLst>
        <pc:spChg chg="mod">
          <ac:chgData name="Brandi Burgin" userId="S::brandi.burgin@healthtechacademy.org::813fb699-996e-490d-bf1a-ab2b0c7675b6" providerId="AD" clId="Web-{6ED8984F-CCAD-83FF-6A0F-0257FD7507CB}" dt="2022-09-26T20:33:54.430" v="3" actId="20577"/>
          <ac:spMkLst>
            <pc:docMk/>
            <pc:sldMk cId="1934344465" sldId="264"/>
            <ac:spMk id="4" creationId="{00000000-0000-0000-0000-000000000000}"/>
          </ac:spMkLst>
        </pc:spChg>
      </pc:sldChg>
    </pc:docChg>
  </pc:docChgLst>
  <pc:docChgLst>
    <pc:chgData name="Brandi Burgin" userId="S::brandi.burgin@healthtechacademy.org::813fb699-996e-490d-bf1a-ab2b0c7675b6" providerId="AD" clId="Web-{6BD944A0-33B0-B611-B660-1C5E1F2F0352}"/>
    <pc:docChg chg="addSld addMainMaster modMainMaster">
      <pc:chgData name="Brandi Burgin" userId="S::brandi.burgin@healthtechacademy.org::813fb699-996e-490d-bf1a-ab2b0c7675b6" providerId="AD" clId="Web-{6BD944A0-33B0-B611-B660-1C5E1F2F0352}" dt="2022-10-27T08:19:26.226" v="1"/>
      <pc:docMkLst>
        <pc:docMk/>
      </pc:docMkLst>
      <pc:sldChg chg="add">
        <pc:chgData name="Brandi Burgin" userId="S::brandi.burgin@healthtechacademy.org::813fb699-996e-490d-bf1a-ab2b0c7675b6" providerId="AD" clId="Web-{6BD944A0-33B0-B611-B660-1C5E1F2F0352}" dt="2022-10-27T08:19:26.179" v="0"/>
        <pc:sldMkLst>
          <pc:docMk/>
          <pc:sldMk cId="3065974931" sldId="277"/>
        </pc:sldMkLst>
      </pc:sldChg>
      <pc:sldChg chg="add">
        <pc:chgData name="Brandi Burgin" userId="S::brandi.burgin@healthtechacademy.org::813fb699-996e-490d-bf1a-ab2b0c7675b6" providerId="AD" clId="Web-{6BD944A0-33B0-B611-B660-1C5E1F2F0352}" dt="2022-10-27T08:19:26.226" v="1"/>
        <pc:sldMkLst>
          <pc:docMk/>
          <pc:sldMk cId="2940895121" sldId="278"/>
        </pc:sldMkLst>
      </pc:sldChg>
      <pc:sldMasterChg chg="add addSldLayout">
        <pc:chgData name="Brandi Burgin" userId="S::brandi.burgin@healthtechacademy.org::813fb699-996e-490d-bf1a-ab2b0c7675b6" providerId="AD" clId="Web-{6BD944A0-33B0-B611-B660-1C5E1F2F0352}" dt="2022-10-27T08:19:26.179" v="0"/>
        <pc:sldMasterMkLst>
          <pc:docMk/>
          <pc:sldMasterMk cId="645709577" sldId="2147483648"/>
        </pc:sldMasterMkLst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2001005043" sldId="2147483649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1560834051" sldId="2147483650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2623658589" sldId="2147483651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3411900816" sldId="2147483652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1480973586" sldId="2147483653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2861970983" sldId="2147483654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1368129675" sldId="2147483655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1915022757" sldId="2147483656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1738766164" sldId="2147483657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1571234210" sldId="2147483658"/>
          </pc:sldLayoutMkLst>
        </pc:sldLayoutChg>
        <pc:sldLayoutChg chg="ad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645709577" sldId="2147483648"/>
            <pc:sldLayoutMk cId="4110604013" sldId="2147483659"/>
          </pc:sldLayoutMkLst>
        </pc:sldLayoutChg>
      </pc:sldMasterChg>
      <pc:sldMasterChg chg="replId modSldLayout">
        <pc:chgData name="Brandi Burgin" userId="S::brandi.burgin@healthtechacademy.org::813fb699-996e-490d-bf1a-ab2b0c7675b6" providerId="AD" clId="Web-{6BD944A0-33B0-B611-B660-1C5E1F2F0352}" dt="2022-10-27T08:19:26.179" v="0"/>
        <pc:sldMasterMkLst>
          <pc:docMk/>
          <pc:sldMasterMk cId="1728340165" sldId="2147483693"/>
        </pc:sldMasterMkLst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45144945" sldId="2147483694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1675115484" sldId="2147483695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72271071" sldId="2147483696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3108310754" sldId="2147483697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3107412546" sldId="2147483698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3374031990" sldId="2147483699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3639425304" sldId="2147483700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3458673216" sldId="2147483701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2018435771" sldId="2147483702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2891814026" sldId="2147483703"/>
          </pc:sldLayoutMkLst>
        </pc:sldLayoutChg>
        <pc:sldLayoutChg chg="replId">
          <pc:chgData name="Brandi Burgin" userId="S::brandi.burgin@healthtechacademy.org::813fb699-996e-490d-bf1a-ab2b0c7675b6" providerId="AD" clId="Web-{6BD944A0-33B0-B611-B660-1C5E1F2F0352}" dt="2022-10-27T08:19:26.179" v="0"/>
          <pc:sldLayoutMkLst>
            <pc:docMk/>
            <pc:sldMasterMk cId="1728340165" sldId="2147483693"/>
            <pc:sldLayoutMk cId="3487884886" sldId="2147483704"/>
          </pc:sldLayoutMkLst>
        </pc:sldLayoutChg>
      </pc:sldMasterChg>
    </pc:docChg>
  </pc:docChgLst>
  <pc:docChgLst>
    <pc:chgData name="Danish Khan" userId="S::danish.khan@healthtechacademy.org::803701d4-fde9-4cdf-bd62-483bd54d0f12" providerId="AD" clId="Web-{A3F1AEA0-F81B-5579-ACF6-261456A4FACB}"/>
    <pc:docChg chg="delSld">
      <pc:chgData name="Danish Khan" userId="S::danish.khan@healthtechacademy.org::803701d4-fde9-4cdf-bd62-483bd54d0f12" providerId="AD" clId="Web-{A3F1AEA0-F81B-5579-ACF6-261456A4FACB}" dt="2022-10-13T17:21:35.141" v="0"/>
      <pc:docMkLst>
        <pc:docMk/>
      </pc:docMkLst>
      <pc:sldChg chg="del">
        <pc:chgData name="Danish Khan" userId="S::danish.khan@healthtechacademy.org::803701d4-fde9-4cdf-bd62-483bd54d0f12" providerId="AD" clId="Web-{A3F1AEA0-F81B-5579-ACF6-261456A4FACB}" dt="2022-10-13T17:21:35.141" v="0"/>
        <pc:sldMkLst>
          <pc:docMk/>
          <pc:sldMk cId="2325059505" sldId="266"/>
        </pc:sldMkLst>
      </pc:sldChg>
    </pc:docChg>
  </pc:docChgLst>
  <pc:docChgLst>
    <pc:chgData name="Brandi Burgin" userId="S::brandi.burgin@healthtechacademy.org::813fb699-996e-490d-bf1a-ab2b0c7675b6" providerId="AD" clId="Web-{8779E560-45FE-E2CC-D863-2E8023497A54}"/>
    <pc:docChg chg="addSld addMainMaster modMainMaster">
      <pc:chgData name="Brandi Burgin" userId="S::brandi.burgin@healthtechacademy.org::813fb699-996e-490d-bf1a-ab2b0c7675b6" providerId="AD" clId="Web-{8779E560-45FE-E2CC-D863-2E8023497A54}" dt="2022-09-30T19:47:16.977" v="5"/>
      <pc:docMkLst>
        <pc:docMk/>
      </pc:docMkLst>
      <pc:sldChg chg="add">
        <pc:chgData name="Brandi Burgin" userId="S::brandi.burgin@healthtechacademy.org::813fb699-996e-490d-bf1a-ab2b0c7675b6" providerId="AD" clId="Web-{8779E560-45FE-E2CC-D863-2E8023497A54}" dt="2022-09-30T19:46:46.445" v="0"/>
        <pc:sldMkLst>
          <pc:docMk/>
          <pc:sldMk cId="1495909054" sldId="270"/>
        </pc:sldMkLst>
      </pc:sldChg>
      <pc:sldChg chg="add">
        <pc:chgData name="Brandi Burgin" userId="S::brandi.burgin@healthtechacademy.org::813fb699-996e-490d-bf1a-ab2b0c7675b6" providerId="AD" clId="Web-{8779E560-45FE-E2CC-D863-2E8023497A54}" dt="2022-09-30T19:46:46.491" v="1"/>
        <pc:sldMkLst>
          <pc:docMk/>
          <pc:sldMk cId="2169646895" sldId="271"/>
        </pc:sldMkLst>
      </pc:sldChg>
      <pc:sldChg chg="add">
        <pc:chgData name="Brandi Burgin" userId="S::brandi.burgin@healthtechacademy.org::813fb699-996e-490d-bf1a-ab2b0c7675b6" providerId="AD" clId="Web-{8779E560-45FE-E2CC-D863-2E8023497A54}" dt="2022-09-30T19:47:16.820" v="2"/>
        <pc:sldMkLst>
          <pc:docMk/>
          <pc:sldMk cId="3468172266" sldId="272"/>
        </pc:sldMkLst>
      </pc:sldChg>
      <pc:sldChg chg="add">
        <pc:chgData name="Brandi Burgin" userId="S::brandi.burgin@healthtechacademy.org::813fb699-996e-490d-bf1a-ab2b0c7675b6" providerId="AD" clId="Web-{8779E560-45FE-E2CC-D863-2E8023497A54}" dt="2022-09-30T19:47:16.867" v="3"/>
        <pc:sldMkLst>
          <pc:docMk/>
          <pc:sldMk cId="1979612012" sldId="273"/>
        </pc:sldMkLst>
      </pc:sldChg>
      <pc:sldChg chg="add">
        <pc:chgData name="Brandi Burgin" userId="S::brandi.burgin@healthtechacademy.org::813fb699-996e-490d-bf1a-ab2b0c7675b6" providerId="AD" clId="Web-{8779E560-45FE-E2CC-D863-2E8023497A54}" dt="2022-09-30T19:47:16.914" v="4"/>
        <pc:sldMkLst>
          <pc:docMk/>
          <pc:sldMk cId="2435059110" sldId="274"/>
        </pc:sldMkLst>
      </pc:sldChg>
      <pc:sldChg chg="add">
        <pc:chgData name="Brandi Burgin" userId="S::brandi.burgin@healthtechacademy.org::813fb699-996e-490d-bf1a-ab2b0c7675b6" providerId="AD" clId="Web-{8779E560-45FE-E2CC-D863-2E8023497A54}" dt="2022-09-30T19:47:16.977" v="5"/>
        <pc:sldMkLst>
          <pc:docMk/>
          <pc:sldMk cId="1351424754" sldId="275"/>
        </pc:sldMkLst>
      </pc:sldChg>
      <pc:sldMasterChg chg="add addSldLayout">
        <pc:chgData name="Brandi Burgin" userId="S::brandi.burgin@healthtechacademy.org::813fb699-996e-490d-bf1a-ab2b0c7675b6" providerId="AD" clId="Web-{8779E560-45FE-E2CC-D863-2E8023497A54}" dt="2022-09-30T19:46:46.445" v="0"/>
        <pc:sldMasterMkLst>
          <pc:docMk/>
          <pc:sldMasterMk cId="3659667736" sldId="2147483660"/>
        </pc:sldMasterMkLst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279600681" sldId="2147483661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2826426625" sldId="2147483662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359516968" sldId="2147483663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4048092511" sldId="2147483664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3081390674" sldId="2147483665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3885088487" sldId="2147483666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3110162129" sldId="2147483667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407431880" sldId="2147483668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198389020" sldId="2147483669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3752406548" sldId="2147483670"/>
          </pc:sldLayoutMkLst>
        </pc:sldLayoutChg>
        <pc:sldLayoutChg chg="ad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3659667736" sldId="2147483660"/>
            <pc:sldLayoutMk cId="2085015035" sldId="2147483671"/>
          </pc:sldLayoutMkLst>
        </pc:sldLayoutChg>
      </pc:sldMasterChg>
      <pc:sldMasterChg chg="replId modSldLayout">
        <pc:chgData name="Brandi Burgin" userId="S::brandi.burgin@healthtechacademy.org::813fb699-996e-490d-bf1a-ab2b0c7675b6" providerId="AD" clId="Web-{8779E560-45FE-E2CC-D863-2E8023497A54}" dt="2022-09-30T19:46:46.445" v="0"/>
        <pc:sldMasterMkLst>
          <pc:docMk/>
          <pc:sldMasterMk cId="2799134927" sldId="2147483672"/>
        </pc:sldMasterMkLst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3502202594" sldId="2147483673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3896767168" sldId="2147483674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3759049738" sldId="2147483675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3752151199" sldId="2147483676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1324266555" sldId="2147483677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3136361430" sldId="2147483678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2082813925" sldId="2147483679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477345171" sldId="2147483680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3540660737" sldId="2147483681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1989416028" sldId="2147483682"/>
          </pc:sldLayoutMkLst>
        </pc:sldLayoutChg>
        <pc:sldLayoutChg chg="replId">
          <pc:chgData name="Brandi Burgin" userId="S::brandi.burgin@healthtechacademy.org::813fb699-996e-490d-bf1a-ab2b0c7675b6" providerId="AD" clId="Web-{8779E560-45FE-E2CC-D863-2E8023497A54}" dt="2022-09-30T19:46:46.445" v="0"/>
          <pc:sldLayoutMkLst>
            <pc:docMk/>
            <pc:sldMasterMk cId="2799134927" sldId="2147483672"/>
            <pc:sldLayoutMk cId="1558731654" sldId="2147483683"/>
          </pc:sldLayoutMkLst>
        </pc:sldLayoutChg>
      </pc:sldMasterChg>
    </pc:docChg>
  </pc:docChgLst>
  <pc:docChgLst>
    <pc:chgData name="Danish Khan" userId="803701d4-fde9-4cdf-bd62-483bd54d0f12" providerId="ADAL" clId="{4A82F905-87B7-4977-91F3-2650D6DF339B}"/>
    <pc:docChg chg="custSel addSld delSld modSld delMainMaster">
      <pc:chgData name="Danish Khan" userId="803701d4-fde9-4cdf-bd62-483bd54d0f12" providerId="ADAL" clId="{4A82F905-87B7-4977-91F3-2650D6DF339B}" dt="2023-02-02T02:03:53.473" v="239"/>
      <pc:docMkLst>
        <pc:docMk/>
      </pc:docMkLst>
      <pc:sldChg chg="addSp modSp mod">
        <pc:chgData name="Danish Khan" userId="803701d4-fde9-4cdf-bd62-483bd54d0f12" providerId="ADAL" clId="{4A82F905-87B7-4977-91F3-2650D6DF339B}" dt="2023-02-02T02:03:53.473" v="239"/>
        <pc:sldMkLst>
          <pc:docMk/>
          <pc:sldMk cId="2893541164" sldId="257"/>
        </pc:sldMkLst>
        <pc:spChg chg="mod">
          <ac:chgData name="Danish Khan" userId="803701d4-fde9-4cdf-bd62-483bd54d0f12" providerId="ADAL" clId="{4A82F905-87B7-4977-91F3-2650D6DF339B}" dt="2023-02-02T02:03:53.473" v="239"/>
          <ac:spMkLst>
            <pc:docMk/>
            <pc:sldMk cId="2893541164" sldId="257"/>
            <ac:spMk id="2" creationId="{F5B99688-AD0A-A763-707A-1FE6333A58EA}"/>
          </ac:spMkLst>
        </pc:spChg>
        <pc:spChg chg="mod">
          <ac:chgData name="Danish Khan" userId="803701d4-fde9-4cdf-bd62-483bd54d0f12" providerId="ADAL" clId="{4A82F905-87B7-4977-91F3-2650D6DF339B}" dt="2023-02-02T01:59:43.538" v="76" actId="20577"/>
          <ac:spMkLst>
            <pc:docMk/>
            <pc:sldMk cId="2893541164" sldId="257"/>
            <ac:spMk id="3" creationId="{B1A966D1-B76D-26ED-2118-534DA356C5D9}"/>
          </ac:spMkLst>
        </pc:spChg>
        <pc:picChg chg="add mod">
          <ac:chgData name="Danish Khan" userId="803701d4-fde9-4cdf-bd62-483bd54d0f12" providerId="ADAL" clId="{4A82F905-87B7-4977-91F3-2650D6DF339B}" dt="2023-02-02T02:00:03.851" v="131" actId="1037"/>
          <ac:picMkLst>
            <pc:docMk/>
            <pc:sldMk cId="2893541164" sldId="257"/>
            <ac:picMk id="4" creationId="{05871107-3495-0B78-2647-CA553DBD5CB6}"/>
          </ac:picMkLst>
        </pc:picChg>
      </pc:sldChg>
      <pc:sldChg chg="addSp delSp modSp mod">
        <pc:chgData name="Danish Khan" userId="803701d4-fde9-4cdf-bd62-483bd54d0f12" providerId="ADAL" clId="{4A82F905-87B7-4977-91F3-2650D6DF339B}" dt="2023-02-02T02:03:53.473" v="239"/>
        <pc:sldMkLst>
          <pc:docMk/>
          <pc:sldMk cId="3439769815" sldId="258"/>
        </pc:sldMkLst>
        <pc:spChg chg="mod">
          <ac:chgData name="Danish Khan" userId="803701d4-fde9-4cdf-bd62-483bd54d0f12" providerId="ADAL" clId="{4A82F905-87B7-4977-91F3-2650D6DF339B}" dt="2023-02-02T02:03:53.473" v="239"/>
          <ac:spMkLst>
            <pc:docMk/>
            <pc:sldMk cId="3439769815" sldId="258"/>
            <ac:spMk id="2" creationId="{00000000-0000-0000-0000-000000000000}"/>
          </ac:spMkLst>
        </pc:spChg>
        <pc:spChg chg="del">
          <ac:chgData name="Danish Khan" userId="803701d4-fde9-4cdf-bd62-483bd54d0f12" providerId="ADAL" clId="{4A82F905-87B7-4977-91F3-2650D6DF339B}" dt="2023-02-02T02:00:46.833" v="216" actId="478"/>
          <ac:spMkLst>
            <pc:docMk/>
            <pc:sldMk cId="3439769815" sldId="258"/>
            <ac:spMk id="3" creationId="{029AAD65-A70F-3772-0492-96DE0C236A29}"/>
          </ac:spMkLst>
        </pc:spChg>
        <pc:spChg chg="mod">
          <ac:chgData name="Danish Khan" userId="803701d4-fde9-4cdf-bd62-483bd54d0f12" providerId="ADAL" clId="{4A82F905-87B7-4977-91F3-2650D6DF339B}" dt="2023-02-02T02:03:53.473" v="239"/>
          <ac:spMkLst>
            <pc:docMk/>
            <pc:sldMk cId="3439769815" sldId="258"/>
            <ac:spMk id="4" creationId="{00000000-0000-0000-0000-000000000000}"/>
          </ac:spMkLst>
        </pc:spChg>
        <pc:spChg chg="add mod">
          <ac:chgData name="Danish Khan" userId="803701d4-fde9-4cdf-bd62-483bd54d0f12" providerId="ADAL" clId="{4A82F905-87B7-4977-91F3-2650D6DF339B}" dt="2023-02-02T02:03:25.993" v="237"/>
          <ac:spMkLst>
            <pc:docMk/>
            <pc:sldMk cId="3439769815" sldId="258"/>
            <ac:spMk id="6" creationId="{EC2A9242-0020-8BD8-1B90-F6998B584CBB}"/>
          </ac:spMkLst>
        </pc:spChg>
        <pc:picChg chg="add del mod">
          <ac:chgData name="Danish Khan" userId="803701d4-fde9-4cdf-bd62-483bd54d0f12" providerId="ADAL" clId="{4A82F905-87B7-4977-91F3-2650D6DF339B}" dt="2023-02-02T02:03:19.466" v="236" actId="478"/>
          <ac:picMkLst>
            <pc:docMk/>
            <pc:sldMk cId="3439769815" sldId="258"/>
            <ac:picMk id="5" creationId="{B7510C54-C584-38AD-ABFA-308ED724FC44}"/>
          </ac:picMkLst>
        </pc:picChg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4253986144" sldId="259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2346631540" sldId="260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805267740" sldId="261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2921514974" sldId="262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3789531278" sldId="263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1934344465" sldId="264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3780416542" sldId="267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856113072" sldId="268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647286837" sldId="269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1495909054" sldId="270"/>
        </pc:sldMkLst>
      </pc:sldChg>
      <pc:sldChg chg="del">
        <pc:chgData name="Danish Khan" userId="803701d4-fde9-4cdf-bd62-483bd54d0f12" providerId="ADAL" clId="{4A82F905-87B7-4977-91F3-2650D6DF339B}" dt="2023-02-02T02:01:12.712" v="226" actId="47"/>
        <pc:sldMkLst>
          <pc:docMk/>
          <pc:sldMk cId="2169646895" sldId="271"/>
        </pc:sldMkLst>
      </pc:sldChg>
      <pc:sldChg chg="del">
        <pc:chgData name="Danish Khan" userId="803701d4-fde9-4cdf-bd62-483bd54d0f12" providerId="ADAL" clId="{4A82F905-87B7-4977-91F3-2650D6DF339B}" dt="2023-02-02T02:01:19.747" v="227" actId="47"/>
        <pc:sldMkLst>
          <pc:docMk/>
          <pc:sldMk cId="3468172266" sldId="272"/>
        </pc:sldMkLst>
      </pc:sldChg>
      <pc:sldChg chg="del">
        <pc:chgData name="Danish Khan" userId="803701d4-fde9-4cdf-bd62-483bd54d0f12" providerId="ADAL" clId="{4A82F905-87B7-4977-91F3-2650D6DF339B}" dt="2023-02-02T02:01:19.747" v="227" actId="47"/>
        <pc:sldMkLst>
          <pc:docMk/>
          <pc:sldMk cId="1979612012" sldId="273"/>
        </pc:sldMkLst>
      </pc:sldChg>
      <pc:sldChg chg="del">
        <pc:chgData name="Danish Khan" userId="803701d4-fde9-4cdf-bd62-483bd54d0f12" providerId="ADAL" clId="{4A82F905-87B7-4977-91F3-2650D6DF339B}" dt="2023-02-02T02:01:19.747" v="227" actId="47"/>
        <pc:sldMkLst>
          <pc:docMk/>
          <pc:sldMk cId="2435059110" sldId="274"/>
        </pc:sldMkLst>
      </pc:sldChg>
      <pc:sldChg chg="del">
        <pc:chgData name="Danish Khan" userId="803701d4-fde9-4cdf-bd62-483bd54d0f12" providerId="ADAL" clId="{4A82F905-87B7-4977-91F3-2650D6DF339B}" dt="2023-02-02T02:01:19.747" v="227" actId="47"/>
        <pc:sldMkLst>
          <pc:docMk/>
          <pc:sldMk cId="1351424754" sldId="275"/>
        </pc:sldMkLst>
      </pc:sldChg>
      <pc:sldChg chg="addSp delSp modSp mod">
        <pc:chgData name="Danish Khan" userId="803701d4-fde9-4cdf-bd62-483bd54d0f12" providerId="ADAL" clId="{4A82F905-87B7-4977-91F3-2650D6DF339B}" dt="2023-02-02T02:03:53.473" v="239"/>
        <pc:sldMkLst>
          <pc:docMk/>
          <pc:sldMk cId="3747380648" sldId="276"/>
        </pc:sldMkLst>
        <pc:spChg chg="mod">
          <ac:chgData name="Danish Khan" userId="803701d4-fde9-4cdf-bd62-483bd54d0f12" providerId="ADAL" clId="{4A82F905-87B7-4977-91F3-2650D6DF339B}" dt="2023-02-02T02:03:53.473" v="239"/>
          <ac:spMkLst>
            <pc:docMk/>
            <pc:sldMk cId="3747380648" sldId="276"/>
            <ac:spMk id="2" creationId="{96607C60-B4AC-C522-1359-71AC8C0BBE52}"/>
          </ac:spMkLst>
        </pc:spChg>
        <pc:spChg chg="mod">
          <ac:chgData name="Danish Khan" userId="803701d4-fde9-4cdf-bd62-483bd54d0f12" providerId="ADAL" clId="{4A82F905-87B7-4977-91F3-2650D6DF339B}" dt="2023-02-02T02:03:53.473" v="239"/>
          <ac:spMkLst>
            <pc:docMk/>
            <pc:sldMk cId="3747380648" sldId="276"/>
            <ac:spMk id="3" creationId="{469E256C-3F18-9CE0-3C5F-9408B9BF83D2}"/>
          </ac:spMkLst>
        </pc:spChg>
        <pc:spChg chg="add mod">
          <ac:chgData name="Danish Khan" userId="803701d4-fde9-4cdf-bd62-483bd54d0f12" providerId="ADAL" clId="{4A82F905-87B7-4977-91F3-2650D6DF339B}" dt="2023-02-02T02:03:26.873" v="238"/>
          <ac:spMkLst>
            <pc:docMk/>
            <pc:sldMk cId="3747380648" sldId="276"/>
            <ac:spMk id="5" creationId="{C973B0A9-74D9-9EDD-2FD4-9DFBB29D56C7}"/>
          </ac:spMkLst>
        </pc:spChg>
        <pc:picChg chg="add del mod">
          <ac:chgData name="Danish Khan" userId="803701d4-fde9-4cdf-bd62-483bd54d0f12" providerId="ADAL" clId="{4A82F905-87B7-4977-91F3-2650D6DF339B}" dt="2023-02-02T02:03:17.421" v="235" actId="478"/>
          <ac:picMkLst>
            <pc:docMk/>
            <pc:sldMk cId="3747380648" sldId="276"/>
            <ac:picMk id="4" creationId="{D560E526-C1E0-6579-0845-3E4FE6709735}"/>
          </ac:picMkLst>
        </pc:picChg>
      </pc:sldChg>
      <pc:sldChg chg="del">
        <pc:chgData name="Danish Khan" userId="803701d4-fde9-4cdf-bd62-483bd54d0f12" providerId="ADAL" clId="{4A82F905-87B7-4977-91F3-2650D6DF339B}" dt="2023-02-02T02:01:19.747" v="227" actId="47"/>
        <pc:sldMkLst>
          <pc:docMk/>
          <pc:sldMk cId="3065974931" sldId="277"/>
        </pc:sldMkLst>
      </pc:sldChg>
      <pc:sldChg chg="del">
        <pc:chgData name="Danish Khan" userId="803701d4-fde9-4cdf-bd62-483bd54d0f12" providerId="ADAL" clId="{4A82F905-87B7-4977-91F3-2650D6DF339B}" dt="2023-02-02T02:01:19.747" v="227" actId="47"/>
        <pc:sldMkLst>
          <pc:docMk/>
          <pc:sldMk cId="2940895121" sldId="278"/>
        </pc:sldMkLst>
      </pc:sldChg>
      <pc:sldChg chg="modSp add del mod">
        <pc:chgData name="Danish Khan" userId="803701d4-fde9-4cdf-bd62-483bd54d0f12" providerId="ADAL" clId="{4A82F905-87B7-4977-91F3-2650D6DF339B}" dt="2023-02-02T02:01:12.712" v="226" actId="47"/>
        <pc:sldMkLst>
          <pc:docMk/>
          <pc:sldMk cId="1179582153" sldId="279"/>
        </pc:sldMkLst>
        <pc:spChg chg="mod">
          <ac:chgData name="Danish Khan" userId="803701d4-fde9-4cdf-bd62-483bd54d0f12" providerId="ADAL" clId="{4A82F905-87B7-4977-91F3-2650D6DF339B}" dt="2023-02-02T02:01:02.872" v="225" actId="404"/>
          <ac:spMkLst>
            <pc:docMk/>
            <pc:sldMk cId="1179582153" sldId="279"/>
            <ac:spMk id="2" creationId="{00000000-0000-0000-0000-000000000000}"/>
          </ac:spMkLst>
        </pc:spChg>
      </pc:sldChg>
      <pc:sldChg chg="modSp add mod delCm">
        <pc:chgData name="Danish Khan" userId="803701d4-fde9-4cdf-bd62-483bd54d0f12" providerId="ADAL" clId="{4A82F905-87B7-4977-91F3-2650D6DF339B}" dt="2023-02-02T02:03:53.473" v="239"/>
        <pc:sldMkLst>
          <pc:docMk/>
          <pc:sldMk cId="0" sldId="347"/>
        </pc:sldMkLst>
        <pc:spChg chg="mod">
          <ac:chgData name="Danish Khan" userId="803701d4-fde9-4cdf-bd62-483bd54d0f12" providerId="ADAL" clId="{4A82F905-87B7-4977-91F3-2650D6DF339B}" dt="2023-02-02T02:03:53.473" v="239"/>
          <ac:spMkLst>
            <pc:docMk/>
            <pc:sldMk cId="0" sldId="347"/>
            <ac:spMk id="2" creationId="{00000000-0000-0000-0000-000000000000}"/>
          </ac:spMkLst>
        </pc:spChg>
        <pc:spChg chg="mod">
          <ac:chgData name="Danish Khan" userId="803701d4-fde9-4cdf-bd62-483bd54d0f12" providerId="ADAL" clId="{4A82F905-87B7-4977-91F3-2650D6DF339B}" dt="2023-02-02T02:03:53.473" v="239"/>
          <ac:spMkLst>
            <pc:docMk/>
            <pc:sldMk cId="0" sldId="347"/>
            <ac:spMk id="3" creationId="{00000000-0000-0000-0000-000000000000}"/>
          </ac:spMkLst>
        </pc:spChg>
        <pc:spChg chg="mod">
          <ac:chgData name="Danish Khan" userId="803701d4-fde9-4cdf-bd62-483bd54d0f12" providerId="ADAL" clId="{4A82F905-87B7-4977-91F3-2650D6DF339B}" dt="2023-02-02T02:03:10.404" v="232" actId="1076"/>
          <ac:spMkLst>
            <pc:docMk/>
            <pc:sldMk cId="0" sldId="347"/>
            <ac:spMk id="5" creationId="{B009F453-BFB4-A07E-30BE-9A1E6F08B6B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anish Khan" userId="803701d4-fde9-4cdf-bd62-483bd54d0f12" providerId="ADAL" clId="{4A82F905-87B7-4977-91F3-2650D6DF339B}" dt="2023-02-02T02:03:13.317" v="234"/>
              <pc2:cmMkLst xmlns:pc2="http://schemas.microsoft.com/office/powerpoint/2019/9/main/command">
                <pc:docMk/>
                <pc:sldMk cId="0" sldId="347"/>
                <pc2:cmMk id="{E8BF3D46-0497-4027-937C-416B8AAF4D70}"/>
              </pc2:cmMkLst>
            </pc226:cmChg>
            <pc226:cmChg xmlns:pc226="http://schemas.microsoft.com/office/powerpoint/2022/06/main/command" chg="del">
              <pc226:chgData name="Danish Khan" userId="803701d4-fde9-4cdf-bd62-483bd54d0f12" providerId="ADAL" clId="{4A82F905-87B7-4977-91F3-2650D6DF339B}" dt="2023-02-02T02:03:12.658" v="233"/>
              <pc2:cmMkLst xmlns:pc2="http://schemas.microsoft.com/office/powerpoint/2019/9/main/command">
                <pc:docMk/>
                <pc:sldMk cId="0" sldId="347"/>
                <pc2:cmMk id="{1F1B4BAF-686C-4032-878D-7066A30CD28D}"/>
              </pc2:cmMkLst>
            </pc226:cmChg>
          </p:ext>
        </pc:extLst>
      </pc:sldChg>
      <pc:sldMasterChg chg="del delSldLayout">
        <pc:chgData name="Danish Khan" userId="803701d4-fde9-4cdf-bd62-483bd54d0f12" providerId="ADAL" clId="{4A82F905-87B7-4977-91F3-2650D6DF339B}" dt="2023-02-02T02:01:19.747" v="227" actId="47"/>
        <pc:sldMasterMkLst>
          <pc:docMk/>
          <pc:sldMasterMk cId="645709577" sldId="2147483648"/>
        </pc:sldMasterMkLst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2001005043" sldId="2147483649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1560834051" sldId="2147483650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2623658589" sldId="2147483651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3411900816" sldId="2147483652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1480973586" sldId="2147483653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2861970983" sldId="2147483654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1368129675" sldId="2147483655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1915022757" sldId="2147483656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1738766164" sldId="2147483657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1571234210" sldId="2147483658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645709577" sldId="2147483648"/>
            <pc:sldLayoutMk cId="4110604013" sldId="2147483659"/>
          </pc:sldLayoutMkLst>
        </pc:sldLayoutChg>
      </pc:sldMasterChg>
      <pc:sldMasterChg chg="del delSldLayout">
        <pc:chgData name="Danish Khan" userId="803701d4-fde9-4cdf-bd62-483bd54d0f12" providerId="ADAL" clId="{4A82F905-87B7-4977-91F3-2650D6DF339B}" dt="2023-02-02T02:01:19.747" v="227" actId="47"/>
        <pc:sldMasterMkLst>
          <pc:docMk/>
          <pc:sldMasterMk cId="3659667736" sldId="2147483660"/>
        </pc:sldMasterMkLst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279600681" sldId="2147483661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2826426625" sldId="2147483662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359516968" sldId="2147483663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4048092511" sldId="2147483664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3081390674" sldId="2147483665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3885088487" sldId="2147483666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3110162129" sldId="2147483667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407431880" sldId="2147483668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198389020" sldId="2147483669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3752406548" sldId="2147483670"/>
          </pc:sldLayoutMkLst>
        </pc:sldLayoutChg>
        <pc:sldLayoutChg chg="del">
          <pc:chgData name="Danish Khan" userId="803701d4-fde9-4cdf-bd62-483bd54d0f12" providerId="ADAL" clId="{4A82F905-87B7-4977-91F3-2650D6DF339B}" dt="2023-02-02T02:01:19.747" v="227" actId="47"/>
          <pc:sldLayoutMkLst>
            <pc:docMk/>
            <pc:sldMasterMk cId="3659667736" sldId="2147483660"/>
            <pc:sldLayoutMk cId="2085015035" sldId="2147483671"/>
          </pc:sldLayoutMkLst>
        </pc:sldLayoutChg>
      </pc:sldMasterChg>
    </pc:docChg>
  </pc:docChgLst>
  <pc:docChgLst>
    <pc:chgData name="Brandi Burgin" userId="S::brandi.burgin@healthtechacademy.org::813fb699-996e-490d-bf1a-ab2b0c7675b6" providerId="AD" clId="Web-{7FE2BE55-B809-4DFF-8B0D-93BB9EAE3356}"/>
    <pc:docChg chg="addSld delSld modSld sldOrd addMainMaster modMainMaster">
      <pc:chgData name="Brandi Burgin" userId="S::brandi.burgin@healthtechacademy.org::813fb699-996e-490d-bf1a-ab2b0c7675b6" providerId="AD" clId="Web-{7FE2BE55-B809-4DFF-8B0D-93BB9EAE3356}" dt="2022-09-20T18:11:10.564" v="15" actId="20577"/>
      <pc:docMkLst>
        <pc:docMk/>
      </pc:docMkLst>
      <pc:sldChg chg="del">
        <pc:chgData name="Brandi Burgin" userId="S::brandi.burgin@healthtechacademy.org::813fb699-996e-490d-bf1a-ab2b0c7675b6" providerId="AD" clId="Web-{7FE2BE55-B809-4DFF-8B0D-93BB9EAE3356}" dt="2022-09-20T17:53:57.161" v="1"/>
        <pc:sldMkLst>
          <pc:docMk/>
          <pc:sldMk cId="109857222" sldId="256"/>
        </pc:sldMkLst>
      </pc:sldChg>
      <pc:sldChg chg="add">
        <pc:chgData name="Brandi Burgin" userId="S::brandi.burgin@healthtechacademy.org::813fb699-996e-490d-bf1a-ab2b0c7675b6" providerId="AD" clId="Web-{7FE2BE55-B809-4DFF-8B0D-93BB9EAE3356}" dt="2022-09-20T17:53:54.286" v="0"/>
        <pc:sldMkLst>
          <pc:docMk/>
          <pc:sldMk cId="2893541164" sldId="257"/>
        </pc:sldMkLst>
      </pc:sldChg>
      <pc:sldChg chg="add">
        <pc:chgData name="Brandi Burgin" userId="S::brandi.burgin@healthtechacademy.org::813fb699-996e-490d-bf1a-ab2b0c7675b6" providerId="AD" clId="Web-{7FE2BE55-B809-4DFF-8B0D-93BB9EAE3356}" dt="2022-09-20T18:01:16.642" v="2"/>
        <pc:sldMkLst>
          <pc:docMk/>
          <pc:sldMk cId="3439769815" sldId="258"/>
        </pc:sldMkLst>
      </pc:sldChg>
      <pc:sldChg chg="add">
        <pc:chgData name="Brandi Burgin" userId="S::brandi.burgin@healthtechacademy.org::813fb699-996e-490d-bf1a-ab2b0c7675b6" providerId="AD" clId="Web-{7FE2BE55-B809-4DFF-8B0D-93BB9EAE3356}" dt="2022-09-20T18:01:23.111" v="3"/>
        <pc:sldMkLst>
          <pc:docMk/>
          <pc:sldMk cId="4253986144" sldId="259"/>
        </pc:sldMkLst>
      </pc:sldChg>
      <pc:sldChg chg="add">
        <pc:chgData name="Brandi Burgin" userId="S::brandi.burgin@healthtechacademy.org::813fb699-996e-490d-bf1a-ab2b0c7675b6" providerId="AD" clId="Web-{7FE2BE55-B809-4DFF-8B0D-93BB9EAE3356}" dt="2022-09-20T18:01:36.377" v="4"/>
        <pc:sldMkLst>
          <pc:docMk/>
          <pc:sldMk cId="2346631540" sldId="260"/>
        </pc:sldMkLst>
      </pc:sldChg>
      <pc:sldChg chg="add">
        <pc:chgData name="Brandi Burgin" userId="S::brandi.burgin@healthtechacademy.org::813fb699-996e-490d-bf1a-ab2b0c7675b6" providerId="AD" clId="Web-{7FE2BE55-B809-4DFF-8B0D-93BB9EAE3356}" dt="2022-09-20T18:01:43.549" v="5"/>
        <pc:sldMkLst>
          <pc:docMk/>
          <pc:sldMk cId="805267740" sldId="261"/>
        </pc:sldMkLst>
      </pc:sldChg>
      <pc:sldChg chg="add">
        <pc:chgData name="Brandi Burgin" userId="S::brandi.burgin@healthtechacademy.org::813fb699-996e-490d-bf1a-ab2b0c7675b6" providerId="AD" clId="Web-{7FE2BE55-B809-4DFF-8B0D-93BB9EAE3356}" dt="2022-09-20T18:01:49.424" v="6"/>
        <pc:sldMkLst>
          <pc:docMk/>
          <pc:sldMk cId="2921514974" sldId="262"/>
        </pc:sldMkLst>
      </pc:sldChg>
      <pc:sldChg chg="add">
        <pc:chgData name="Brandi Burgin" userId="S::brandi.burgin@healthtechacademy.org::813fb699-996e-490d-bf1a-ab2b0c7675b6" providerId="AD" clId="Web-{7FE2BE55-B809-4DFF-8B0D-93BB9EAE3356}" dt="2022-09-20T18:01:55.315" v="7"/>
        <pc:sldMkLst>
          <pc:docMk/>
          <pc:sldMk cId="3789531278" sldId="263"/>
        </pc:sldMkLst>
      </pc:sldChg>
      <pc:sldChg chg="add">
        <pc:chgData name="Brandi Burgin" userId="S::brandi.burgin@healthtechacademy.org::813fb699-996e-490d-bf1a-ab2b0c7675b6" providerId="AD" clId="Web-{7FE2BE55-B809-4DFF-8B0D-93BB9EAE3356}" dt="2022-09-20T18:02:01.299" v="8"/>
        <pc:sldMkLst>
          <pc:docMk/>
          <pc:sldMk cId="1934344465" sldId="264"/>
        </pc:sldMkLst>
      </pc:sldChg>
      <pc:sldChg chg="new del ord">
        <pc:chgData name="Brandi Burgin" userId="S::brandi.burgin@healthtechacademy.org::813fb699-996e-490d-bf1a-ab2b0c7675b6" providerId="AD" clId="Web-{7FE2BE55-B809-4DFF-8B0D-93BB9EAE3356}" dt="2022-09-20T18:10:34.204" v="12"/>
        <pc:sldMkLst>
          <pc:docMk/>
          <pc:sldMk cId="416260401" sldId="265"/>
        </pc:sldMkLst>
      </pc:sldChg>
      <pc:sldChg chg="modSp add">
        <pc:chgData name="Brandi Burgin" userId="S::brandi.burgin@healthtechacademy.org::813fb699-996e-490d-bf1a-ab2b0c7675b6" providerId="AD" clId="Web-{7FE2BE55-B809-4DFF-8B0D-93BB9EAE3356}" dt="2022-09-20T18:11:10.564" v="15" actId="20577"/>
        <pc:sldMkLst>
          <pc:docMk/>
          <pc:sldMk cId="2325059505" sldId="266"/>
        </pc:sldMkLst>
        <pc:spChg chg="mod">
          <ac:chgData name="Brandi Burgin" userId="S::brandi.burgin@healthtechacademy.org::813fb699-996e-490d-bf1a-ab2b0c7675b6" providerId="AD" clId="Web-{7FE2BE55-B809-4DFF-8B0D-93BB9EAE3356}" dt="2022-09-20T18:11:10.564" v="15" actId="20577"/>
          <ac:spMkLst>
            <pc:docMk/>
            <pc:sldMk cId="2325059505" sldId="266"/>
            <ac:spMk id="3" creationId="{8837359F-DBE2-090A-3D6B-F728B126ADEB}"/>
          </ac:spMkLst>
        </pc:spChg>
      </pc:sldChg>
      <pc:sldMasterChg chg="replId modSldLayout">
        <pc:chgData name="Brandi Burgin" userId="S::brandi.burgin@healthtechacademy.org::813fb699-996e-490d-bf1a-ab2b0c7675b6" providerId="AD" clId="Web-{7FE2BE55-B809-4DFF-8B0D-93BB9EAE3356}" dt="2022-09-20T17:53:54.286" v="0"/>
        <pc:sldMasterMkLst>
          <pc:docMk/>
          <pc:sldMasterMk cId="2460954070" sldId="2147483672"/>
        </pc:sldMasterMkLst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949138452" sldId="2147483674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1203092039" sldId="2147483676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3733172339" sldId="2147483677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3210312558" sldId="2147483678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3146388984" sldId="2147483679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3171841454" sldId="2147483680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1718958274" sldId="2147483681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2202905451" sldId="2147483682"/>
          </pc:sldLayoutMkLst>
        </pc:sldLayoutChg>
        <pc:sldLayoutChg chg="replI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460954070" sldId="2147483672"/>
            <pc:sldLayoutMk cId="3479445657" sldId="2147483683"/>
          </pc:sldLayoutMkLst>
        </pc:sldLayoutChg>
      </pc:sldMasterChg>
      <pc:sldMasterChg chg="add addSldLayout">
        <pc:chgData name="Brandi Burgin" userId="S::brandi.burgin@healthtechacademy.org::813fb699-996e-490d-bf1a-ab2b0c7675b6" providerId="AD" clId="Web-{7FE2BE55-B809-4DFF-8B0D-93BB9EAE3356}" dt="2022-09-20T17:53:54.286" v="0"/>
        <pc:sldMasterMkLst>
          <pc:docMk/>
          <pc:sldMasterMk cId="2799134927" sldId="2147483672"/>
        </pc:sldMasterMkLst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3502202594" sldId="2147483673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3896767168" sldId="2147483674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3759049738" sldId="2147483675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3752151199" sldId="2147483676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1324266555" sldId="2147483677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3136361430" sldId="2147483678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2082813925" sldId="2147483679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477345171" sldId="2147483680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3540660737" sldId="2147483681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1989416028" sldId="2147483682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7:53:54.286" v="0"/>
          <pc:sldLayoutMkLst>
            <pc:docMk/>
            <pc:sldMasterMk cId="2799134927" sldId="2147483672"/>
            <pc:sldLayoutMk cId="1558731654" sldId="2147483683"/>
          </pc:sldLayoutMkLst>
        </pc:sldLayoutChg>
      </pc:sldMasterChg>
      <pc:sldMasterChg chg="add addSldLayout">
        <pc:chgData name="Brandi Burgin" userId="S::brandi.burgin@healthtechacademy.org::813fb699-996e-490d-bf1a-ab2b0c7675b6" providerId="AD" clId="Web-{7FE2BE55-B809-4DFF-8B0D-93BB9EAE3356}" dt="2022-09-20T18:10:31.173" v="11"/>
        <pc:sldMasterMkLst>
          <pc:docMk/>
          <pc:sldMasterMk cId="1728340165" sldId="2147483693"/>
        </pc:sldMasterMkLst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45144945" sldId="2147483694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1675115484" sldId="2147483695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72271071" sldId="2147483696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3108310754" sldId="2147483697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3107412546" sldId="2147483698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3374031990" sldId="2147483699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3639425304" sldId="2147483700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3458673216" sldId="2147483701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2018435771" sldId="2147483702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2891814026" sldId="2147483703"/>
          </pc:sldLayoutMkLst>
        </pc:sldLayoutChg>
        <pc:sldLayoutChg chg="add">
          <pc:chgData name="Brandi Burgin" userId="S::brandi.burgin@healthtechacademy.org::813fb699-996e-490d-bf1a-ab2b0c7675b6" providerId="AD" clId="Web-{7FE2BE55-B809-4DFF-8B0D-93BB9EAE3356}" dt="2022-09-20T18:10:31.173" v="11"/>
          <pc:sldLayoutMkLst>
            <pc:docMk/>
            <pc:sldMasterMk cId="1728340165" sldId="2147483693"/>
            <pc:sldLayoutMk cId="3487884886" sldId="2147483704"/>
          </pc:sldLayoutMkLst>
        </pc:sldLayoutChg>
      </pc:sldMasterChg>
    </pc:docChg>
  </pc:docChgLst>
  <pc:docChgLst>
    <pc:chgData name="Danish Khan" userId="803701d4-fde9-4cdf-bd62-483bd54d0f12" providerId="ADAL" clId="{D88D563B-213E-47D7-B26C-0E5B5DF4328C}"/>
    <pc:docChg chg="undo custSel addSld delSld modSld">
      <pc:chgData name="Danish Khan" userId="803701d4-fde9-4cdf-bd62-483bd54d0f12" providerId="ADAL" clId="{D88D563B-213E-47D7-B26C-0E5B5DF4328C}" dt="2022-10-12T12:45:13.671" v="28" actId="5793"/>
      <pc:docMkLst>
        <pc:docMk/>
      </pc:docMkLst>
      <pc:sldChg chg="modSp">
        <pc:chgData name="Danish Khan" userId="803701d4-fde9-4cdf-bd62-483bd54d0f12" providerId="ADAL" clId="{D88D563B-213E-47D7-B26C-0E5B5DF4328C}" dt="2022-10-12T12:44:48.464" v="0"/>
        <pc:sldMkLst>
          <pc:docMk/>
          <pc:sldMk cId="2893541164" sldId="257"/>
        </pc:sldMkLst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2893541164" sldId="257"/>
            <ac:spMk id="2" creationId="{F5B99688-AD0A-A763-707A-1FE6333A58EA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2893541164" sldId="257"/>
            <ac:spMk id="3" creationId="{B1A966D1-B76D-26ED-2118-534DA356C5D9}"/>
          </ac:spMkLst>
        </pc:spChg>
      </pc:sldChg>
      <pc:sldChg chg="modSp mod">
        <pc:chgData name="Danish Khan" userId="803701d4-fde9-4cdf-bd62-483bd54d0f12" providerId="ADAL" clId="{D88D563B-213E-47D7-B26C-0E5B5DF4328C}" dt="2022-10-12T12:44:48.553" v="1" actId="27636"/>
        <pc:sldMkLst>
          <pc:docMk/>
          <pc:sldMk cId="3439769815" sldId="258"/>
        </pc:sldMkLst>
        <pc:spChg chg="mod">
          <ac:chgData name="Danish Khan" userId="803701d4-fde9-4cdf-bd62-483bd54d0f12" providerId="ADAL" clId="{D88D563B-213E-47D7-B26C-0E5B5DF4328C}" dt="2022-10-12T12:44:48.553" v="1" actId="27636"/>
          <ac:spMkLst>
            <pc:docMk/>
            <pc:sldMk cId="3439769815" sldId="258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3439769815" sldId="258"/>
            <ac:spMk id="4" creationId="{00000000-0000-0000-0000-000000000000}"/>
          </ac:spMkLst>
        </pc:spChg>
      </pc:sldChg>
      <pc:sldChg chg="modSp mod">
        <pc:chgData name="Danish Khan" userId="803701d4-fde9-4cdf-bd62-483bd54d0f12" providerId="ADAL" clId="{D88D563B-213E-47D7-B26C-0E5B5DF4328C}" dt="2022-10-12T12:44:48.553" v="2" actId="27636"/>
        <pc:sldMkLst>
          <pc:docMk/>
          <pc:sldMk cId="4253986144" sldId="259"/>
        </pc:sldMkLst>
        <pc:spChg chg="mod">
          <ac:chgData name="Danish Khan" userId="803701d4-fde9-4cdf-bd62-483bd54d0f12" providerId="ADAL" clId="{D88D563B-213E-47D7-B26C-0E5B5DF4328C}" dt="2022-10-12T12:44:48.553" v="2" actId="27636"/>
          <ac:spMkLst>
            <pc:docMk/>
            <pc:sldMk cId="4253986144" sldId="259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4253986144" sldId="259"/>
            <ac:spMk id="4" creationId="{00000000-0000-0000-0000-000000000000}"/>
          </ac:spMkLst>
        </pc:spChg>
      </pc:sldChg>
      <pc:sldChg chg="modSp">
        <pc:chgData name="Danish Khan" userId="803701d4-fde9-4cdf-bd62-483bd54d0f12" providerId="ADAL" clId="{D88D563B-213E-47D7-B26C-0E5B5DF4328C}" dt="2022-10-12T12:44:48.464" v="0"/>
        <pc:sldMkLst>
          <pc:docMk/>
          <pc:sldMk cId="2346631540" sldId="260"/>
        </pc:sldMkLst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2346631540" sldId="260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2346631540" sldId="260"/>
            <ac:spMk id="4" creationId="{00000000-0000-0000-0000-000000000000}"/>
          </ac:spMkLst>
        </pc:spChg>
      </pc:sldChg>
      <pc:sldChg chg="modSp">
        <pc:chgData name="Danish Khan" userId="803701d4-fde9-4cdf-bd62-483bd54d0f12" providerId="ADAL" clId="{D88D563B-213E-47D7-B26C-0E5B5DF4328C}" dt="2022-10-12T12:44:48.464" v="0"/>
        <pc:sldMkLst>
          <pc:docMk/>
          <pc:sldMk cId="805267740" sldId="261"/>
        </pc:sldMkLst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805267740" sldId="261"/>
            <ac:spMk id="4" creationId="{00000000-0000-0000-0000-000000000000}"/>
          </ac:spMkLst>
        </pc:spChg>
      </pc:sldChg>
      <pc:sldChg chg="modSp">
        <pc:chgData name="Danish Khan" userId="803701d4-fde9-4cdf-bd62-483bd54d0f12" providerId="ADAL" clId="{D88D563B-213E-47D7-B26C-0E5B5DF4328C}" dt="2022-10-12T12:44:48.464" v="0"/>
        <pc:sldMkLst>
          <pc:docMk/>
          <pc:sldMk cId="2921514974" sldId="262"/>
        </pc:sldMkLst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2921514974" sldId="262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2921514974" sldId="262"/>
            <ac:spMk id="4" creationId="{00000000-0000-0000-0000-000000000000}"/>
          </ac:spMkLst>
        </pc:spChg>
      </pc:sldChg>
      <pc:sldChg chg="modSp mod">
        <pc:chgData name="Danish Khan" userId="803701d4-fde9-4cdf-bd62-483bd54d0f12" providerId="ADAL" clId="{D88D563B-213E-47D7-B26C-0E5B5DF4328C}" dt="2022-10-12T12:44:48.582" v="3" actId="27636"/>
        <pc:sldMkLst>
          <pc:docMk/>
          <pc:sldMk cId="3789531278" sldId="263"/>
        </pc:sldMkLst>
        <pc:spChg chg="mod">
          <ac:chgData name="Danish Khan" userId="803701d4-fde9-4cdf-bd62-483bd54d0f12" providerId="ADAL" clId="{D88D563B-213E-47D7-B26C-0E5B5DF4328C}" dt="2022-10-12T12:44:48.582" v="3" actId="27636"/>
          <ac:spMkLst>
            <pc:docMk/>
            <pc:sldMk cId="3789531278" sldId="263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3789531278" sldId="263"/>
            <ac:spMk id="4" creationId="{00000000-0000-0000-0000-000000000000}"/>
          </ac:spMkLst>
        </pc:spChg>
      </pc:sldChg>
      <pc:sldChg chg="modSp mod">
        <pc:chgData name="Danish Khan" userId="803701d4-fde9-4cdf-bd62-483bd54d0f12" providerId="ADAL" clId="{D88D563B-213E-47D7-B26C-0E5B5DF4328C}" dt="2022-10-12T12:44:48.588" v="4" actId="27636"/>
        <pc:sldMkLst>
          <pc:docMk/>
          <pc:sldMk cId="1934344465" sldId="264"/>
        </pc:sldMkLst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1934344465" sldId="264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588" v="4" actId="27636"/>
          <ac:spMkLst>
            <pc:docMk/>
            <pc:sldMk cId="1934344465" sldId="264"/>
            <ac:spMk id="4" creationId="{00000000-0000-0000-0000-000000000000}"/>
          </ac:spMkLst>
        </pc:spChg>
      </pc:sldChg>
      <pc:sldChg chg="modSp">
        <pc:chgData name="Danish Khan" userId="803701d4-fde9-4cdf-bd62-483bd54d0f12" providerId="ADAL" clId="{D88D563B-213E-47D7-B26C-0E5B5DF4328C}" dt="2022-10-12T12:44:48.464" v="0"/>
        <pc:sldMkLst>
          <pc:docMk/>
          <pc:sldMk cId="3780416542" sldId="267"/>
        </pc:sldMkLst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3780416542" sldId="267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3780416542" sldId="267"/>
            <ac:spMk id="3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3780416542" sldId="267"/>
            <ac:spMk id="5" creationId="{00000000-0000-0000-0000-000000000000}"/>
          </ac:spMkLst>
        </pc:spChg>
      </pc:sldChg>
      <pc:sldChg chg="modSp">
        <pc:chgData name="Danish Khan" userId="803701d4-fde9-4cdf-bd62-483bd54d0f12" providerId="ADAL" clId="{D88D563B-213E-47D7-B26C-0E5B5DF4328C}" dt="2022-10-12T12:44:48.464" v="0"/>
        <pc:sldMkLst>
          <pc:docMk/>
          <pc:sldMk cId="856113072" sldId="268"/>
        </pc:sldMkLst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856113072" sldId="268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856113072" sldId="268"/>
            <ac:spMk id="3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856113072" sldId="268"/>
            <ac:spMk id="5" creationId="{00000000-0000-0000-0000-000000000000}"/>
          </ac:spMkLst>
        </pc:spChg>
      </pc:sldChg>
      <pc:sldChg chg="modSp mod">
        <pc:chgData name="Danish Khan" userId="803701d4-fde9-4cdf-bd62-483bd54d0f12" providerId="ADAL" clId="{D88D563B-213E-47D7-B26C-0E5B5DF4328C}" dt="2022-10-12T12:44:48.588" v="5" actId="27636"/>
        <pc:sldMkLst>
          <pc:docMk/>
          <pc:sldMk cId="647286837" sldId="269"/>
        </pc:sldMkLst>
        <pc:spChg chg="mod">
          <ac:chgData name="Danish Khan" userId="803701d4-fde9-4cdf-bd62-483bd54d0f12" providerId="ADAL" clId="{D88D563B-213E-47D7-B26C-0E5B5DF4328C}" dt="2022-10-12T12:44:48.588" v="5" actId="27636"/>
          <ac:spMkLst>
            <pc:docMk/>
            <pc:sldMk cId="647286837" sldId="269"/>
            <ac:spMk id="2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647286837" sldId="269"/>
            <ac:spMk id="3" creationId="{00000000-0000-0000-0000-000000000000}"/>
          </ac:spMkLst>
        </pc:spChg>
        <pc:spChg chg="mod">
          <ac:chgData name="Danish Khan" userId="803701d4-fde9-4cdf-bd62-483bd54d0f12" providerId="ADAL" clId="{D88D563B-213E-47D7-B26C-0E5B5DF4328C}" dt="2022-10-12T12:44:48.464" v="0"/>
          <ac:spMkLst>
            <pc:docMk/>
            <pc:sldMk cId="647286837" sldId="269"/>
            <ac:spMk id="5" creationId="{00000000-0000-0000-0000-000000000000}"/>
          </ac:spMkLst>
        </pc:spChg>
      </pc:sldChg>
      <pc:sldChg chg="new del">
        <pc:chgData name="Danish Khan" userId="803701d4-fde9-4cdf-bd62-483bd54d0f12" providerId="ADAL" clId="{D88D563B-213E-47D7-B26C-0E5B5DF4328C}" dt="2022-10-12T12:44:53.429" v="7" actId="680"/>
        <pc:sldMkLst>
          <pc:docMk/>
          <pc:sldMk cId="2390955201" sldId="276"/>
        </pc:sldMkLst>
      </pc:sldChg>
      <pc:sldChg chg="new del">
        <pc:chgData name="Danish Khan" userId="803701d4-fde9-4cdf-bd62-483bd54d0f12" providerId="ADAL" clId="{D88D563B-213E-47D7-B26C-0E5B5DF4328C}" dt="2022-10-12T12:44:59.952" v="9" actId="680"/>
        <pc:sldMkLst>
          <pc:docMk/>
          <pc:sldMk cId="2609371591" sldId="276"/>
        </pc:sldMkLst>
      </pc:sldChg>
      <pc:sldChg chg="modSp new mod">
        <pc:chgData name="Danish Khan" userId="803701d4-fde9-4cdf-bd62-483bd54d0f12" providerId="ADAL" clId="{D88D563B-213E-47D7-B26C-0E5B5DF4328C}" dt="2022-10-12T12:45:13.671" v="28" actId="5793"/>
        <pc:sldMkLst>
          <pc:docMk/>
          <pc:sldMk cId="3747380648" sldId="276"/>
        </pc:sldMkLst>
        <pc:spChg chg="mod">
          <ac:chgData name="Danish Khan" userId="803701d4-fde9-4cdf-bd62-483bd54d0f12" providerId="ADAL" clId="{D88D563B-213E-47D7-B26C-0E5B5DF4328C}" dt="2022-10-12T12:45:07.232" v="26" actId="20577"/>
          <ac:spMkLst>
            <pc:docMk/>
            <pc:sldMk cId="3747380648" sldId="276"/>
            <ac:spMk id="2" creationId="{96607C60-B4AC-C522-1359-71AC8C0BBE52}"/>
          </ac:spMkLst>
        </pc:spChg>
        <pc:spChg chg="mod">
          <ac:chgData name="Danish Khan" userId="803701d4-fde9-4cdf-bd62-483bd54d0f12" providerId="ADAL" clId="{D88D563B-213E-47D7-B26C-0E5B5DF4328C}" dt="2022-10-12T12:45:13.671" v="28" actId="5793"/>
          <ac:spMkLst>
            <pc:docMk/>
            <pc:sldMk cId="3747380648" sldId="276"/>
            <ac:spMk id="3" creationId="{469E256C-3F18-9CE0-3C5F-9408B9BF83D2}"/>
          </ac:spMkLst>
        </pc:spChg>
      </pc:sldChg>
    </pc:docChg>
  </pc:docChgLst>
  <pc:docChgLst>
    <pc:chgData name="Brandi Burgin" userId="S::brandi.burgin@healthtechacademy.org::813fb699-996e-490d-bf1a-ab2b0c7675b6" providerId="AD" clId="Web-{1B3BCEF1-783D-D035-E6F9-3C0D38062744}"/>
    <pc:docChg chg="addSld">
      <pc:chgData name="Brandi Burgin" userId="S::brandi.burgin@healthtechacademy.org::813fb699-996e-490d-bf1a-ab2b0c7675b6" providerId="AD" clId="Web-{1B3BCEF1-783D-D035-E6F9-3C0D38062744}" dt="2022-09-26T20:51:52.355" v="2"/>
      <pc:docMkLst>
        <pc:docMk/>
      </pc:docMkLst>
      <pc:sldChg chg="add">
        <pc:chgData name="Brandi Burgin" userId="S::brandi.burgin@healthtechacademy.org::813fb699-996e-490d-bf1a-ab2b0c7675b6" providerId="AD" clId="Web-{1B3BCEF1-783D-D035-E6F9-3C0D38062744}" dt="2022-09-26T20:51:52.261" v="0"/>
        <pc:sldMkLst>
          <pc:docMk/>
          <pc:sldMk cId="3780416542" sldId="267"/>
        </pc:sldMkLst>
      </pc:sldChg>
      <pc:sldChg chg="add">
        <pc:chgData name="Brandi Burgin" userId="S::brandi.burgin@healthtechacademy.org::813fb699-996e-490d-bf1a-ab2b0c7675b6" providerId="AD" clId="Web-{1B3BCEF1-783D-D035-E6F9-3C0D38062744}" dt="2022-09-26T20:51:52.292" v="1"/>
        <pc:sldMkLst>
          <pc:docMk/>
          <pc:sldMk cId="856113072" sldId="268"/>
        </pc:sldMkLst>
      </pc:sldChg>
      <pc:sldChg chg="add">
        <pc:chgData name="Brandi Burgin" userId="S::brandi.burgin@healthtechacademy.org::813fb699-996e-490d-bf1a-ab2b0c7675b6" providerId="AD" clId="Web-{1B3BCEF1-783D-D035-E6F9-3C0D38062744}" dt="2022-09-26T20:51:52.355" v="2"/>
        <pc:sldMkLst>
          <pc:docMk/>
          <pc:sldMk cId="647286837" sldId="269"/>
        </pc:sldMkLst>
      </pc:sldChg>
    </pc:docChg>
  </pc:docChgLst>
  <pc:docChgLst>
    <pc:chgData name="Danish Khan" userId="S::danish.khan@healthtechacademy.org::803701d4-fde9-4cdf-bd62-483bd54d0f12" providerId="AD" clId="Web-{C63804DD-5922-7C90-07AE-38A9B84B1D7D}"/>
    <pc:docChg chg="addSld modSld">
      <pc:chgData name="Danish Khan" userId="S::danish.khan@healthtechacademy.org::803701d4-fde9-4cdf-bd62-483bd54d0f12" providerId="AD" clId="Web-{C63804DD-5922-7C90-07AE-38A9B84B1D7D}" dt="2023-02-13T21:14:11.107" v="18"/>
      <pc:docMkLst>
        <pc:docMk/>
      </pc:docMkLst>
      <pc:sldChg chg="modSp add replId addCm">
        <pc:chgData name="Danish Khan" userId="S::danish.khan@healthtechacademy.org::803701d4-fde9-4cdf-bd62-483bd54d0f12" providerId="AD" clId="Web-{C63804DD-5922-7C90-07AE-38A9B84B1D7D}" dt="2023-02-13T21:14:11.107" v="18"/>
        <pc:sldMkLst>
          <pc:docMk/>
          <pc:sldMk cId="2673378572" sldId="348"/>
        </pc:sldMkLst>
        <pc:spChg chg="mod">
          <ac:chgData name="Danish Khan" userId="S::danish.khan@healthtechacademy.org::803701d4-fde9-4cdf-bd62-483bd54d0f12" providerId="AD" clId="Web-{C63804DD-5922-7C90-07AE-38A9B84B1D7D}" dt="2023-02-13T21:13:51.591" v="5" actId="20577"/>
          <ac:spMkLst>
            <pc:docMk/>
            <pc:sldMk cId="2673378572" sldId="348"/>
            <ac:spMk id="2" creationId="{00000000-0000-0000-0000-000000000000}"/>
          </ac:spMkLst>
        </pc:spChg>
        <pc:spChg chg="mod">
          <ac:chgData name="Danish Khan" userId="S::danish.khan@healthtechacademy.org::803701d4-fde9-4cdf-bd62-483bd54d0f12" providerId="AD" clId="Web-{C63804DD-5922-7C90-07AE-38A9B84B1D7D}" dt="2023-02-13T21:13:58.966" v="17" actId="20577"/>
          <ac:spMkLst>
            <pc:docMk/>
            <pc:sldMk cId="2673378572" sldId="348"/>
            <ac:spMk id="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anish Khan" userId="S::danish.khan@healthtechacademy.org::803701d4-fde9-4cdf-bd62-483bd54d0f12" providerId="AD" clId="Web-{C63804DD-5922-7C90-07AE-38A9B84B1D7D}" dt="2023-02-13T21:14:11.107" v="18"/>
              <pc2:cmMkLst xmlns:pc2="http://schemas.microsoft.com/office/powerpoint/2019/9/main/command">
                <pc:docMk/>
                <pc:sldMk cId="2673378572" sldId="348"/>
                <pc2:cmMk id="{800B6F59-F9A6-4C7D-AC8B-CF39481CB1C0}"/>
              </pc2:cmMkLst>
            </pc226:cmChg>
          </p:ext>
        </pc:extLst>
      </pc:sldChg>
    </pc:docChg>
  </pc:docChgLst>
</pc:chgInfo>
</file>

<file path=ppt/comments/modernComment_15C_9F5885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0B6F59-F9A6-4C7D-AC8B-CF39481CB1C0}" authorId="{E509BDD5-788C-121A-09C5-1DB60046BD33}" created="2023-02-13T21:14:11.1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73378572" sldId="348"/>
      <ac:spMk id="4" creationId="{00000000-0000-0000-0000-000000000000}"/>
    </ac:deMkLst>
    <p188:txBody>
      <a:bodyPr/>
      <a:lstStyle/>
      <a:p>
        <a:r>
          <a:rPr lang="en-US"/>
          <a:t>youtube link:  aaa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358A-FBDD-40E3-A84B-DB54D33AAED0}" type="datetimeFigureOut"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99419-B299-4AF6-82AC-9EFDA80B71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Tables 3.11 and 3.12, as well as Figure 3.5, in the textbook.</a:t>
            </a:r>
          </a:p>
          <a:p>
            <a:r>
              <a:rPr lang="en-US" dirty="0"/>
              <a:t>A cell is covered by a plasma membrane.</a:t>
            </a:r>
          </a:p>
          <a:p>
            <a:r>
              <a:rPr lang="en-US" dirty="0"/>
              <a:t>Most human cells reproduce by mitosis. Mitosis is a process in which one cell splits into two identical daughter cells.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F81156-E6AF-44C8-BBE8-65F368915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1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Tables 3.11 and 3.12, as well as Figure 3.5, in the textbook.</a:t>
            </a:r>
          </a:p>
          <a:p>
            <a:r>
              <a:rPr lang="en-US" dirty="0"/>
              <a:t>A cell is covered by a plasma membrane.</a:t>
            </a:r>
          </a:p>
          <a:p>
            <a:r>
              <a:rPr lang="en-US" dirty="0"/>
              <a:t>Most human cells reproduce by mitosis. Mitosis is a process in which one cell splits into two identical daughter cells.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F81156-E6AF-44C8-BBE8-65F3689151C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2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824D-ACE1-2FC7-F3CA-71EADF88B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E17C-1735-5ED0-BCA6-AD865CED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A082-D84A-6CAB-349F-6C55F31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DEB9-7989-5A43-A424-4C4B0136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6A21-4B6D-642E-8534-1EB795ED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927C-D07C-D5B1-C645-9BC4488D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E1472-2747-6B2F-2938-0734B09B4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8647-E10B-02ED-1C1E-15CEBD73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8D0C-6D91-68AD-3287-DD52A5F0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AD84-BB47-7CA0-5E8B-357EEA0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8FC65-9105-EC73-65B2-9D5A3034C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6D105-7371-9519-562B-FA7E06ED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5B38-0D74-CFD5-C6F7-41435E58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98-0539-CA9C-5050-4CCC7CCD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50AA-BD47-B711-F84F-5454FCA7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0BDD292-501A-1915-43DD-88AD327AFE49}"/>
              </a:ext>
            </a:extLst>
          </p:cNvPr>
          <p:cNvSpPr/>
          <p:nvPr/>
        </p:nvSpPr>
        <p:spPr>
          <a:xfrm>
            <a:off x="0" y="0"/>
            <a:ext cx="500067" cy="2293936"/>
          </a:xfrm>
          <a:prstGeom prst="rect">
            <a:avLst/>
          </a:prstGeom>
          <a:solidFill>
            <a:srgbClr val="20549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35BAD71-1A86-02A8-2C84-6BAF2354E6F0}"/>
              </a:ext>
            </a:extLst>
          </p:cNvPr>
          <p:cNvSpPr/>
          <p:nvPr/>
        </p:nvSpPr>
        <p:spPr>
          <a:xfrm>
            <a:off x="0" y="1719264"/>
            <a:ext cx="500067" cy="17906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44DEDB-69FC-221D-9337-1FAFC4EDA8E6}"/>
              </a:ext>
            </a:extLst>
          </p:cNvPr>
          <p:cNvSpPr/>
          <p:nvPr/>
        </p:nvSpPr>
        <p:spPr>
          <a:xfrm>
            <a:off x="0" y="4459291"/>
            <a:ext cx="500067" cy="2398708"/>
          </a:xfrm>
          <a:prstGeom prst="rect">
            <a:avLst/>
          </a:prstGeom>
          <a:solidFill>
            <a:srgbClr val="1B989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8C5EE-7440-04B3-B13D-556723C8AC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00D23F0-01C9-DF43-ABD5-7F31BC5055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5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EDD5CEB-3A89-82E7-29D2-85E2382CEE4C}"/>
              </a:ext>
            </a:extLst>
          </p:cNvPr>
          <p:cNvSpPr/>
          <p:nvPr/>
        </p:nvSpPr>
        <p:spPr>
          <a:xfrm>
            <a:off x="1582734" y="1825627"/>
            <a:ext cx="3094036" cy="2806695"/>
          </a:xfrm>
          <a:prstGeom prst="rect">
            <a:avLst/>
          </a:prstGeom>
          <a:solidFill>
            <a:srgbClr val="205493"/>
          </a:solidFill>
          <a:ln w="12701" cap="flat">
            <a:solidFill>
              <a:srgbClr val="116E6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63943C-C82B-13FC-FF98-7D5876CC25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387B66-9501-E763-B7BA-EFC6AF50032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4887870"/>
            <a:ext cx="5181603" cy="128909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45F8DF-F1B2-464D-1F5A-4E633DBF903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3E4D142C-403A-FD36-CE28-0EAF035E59E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22436" y="1970083"/>
            <a:ext cx="2817815" cy="252730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78830-D373-410C-A91A-EF95ADB038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808C8F0-0691-4820-97A5-F09677E5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2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7D523-3C65-6DE5-AD3F-D93A35B393A4}"/>
              </a:ext>
            </a:extLst>
          </p:cNvPr>
          <p:cNvSpPr/>
          <p:nvPr/>
        </p:nvSpPr>
        <p:spPr>
          <a:xfrm>
            <a:off x="0" y="0"/>
            <a:ext cx="12191996" cy="1239834"/>
          </a:xfrm>
          <a:prstGeom prst="rect">
            <a:avLst/>
          </a:prstGeom>
          <a:solidFill>
            <a:srgbClr val="20549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3393FC-9F77-623E-FFA9-BF90457E57BD}"/>
              </a:ext>
            </a:extLst>
          </p:cNvPr>
          <p:cNvSpPr txBox="1"/>
          <p:nvPr/>
        </p:nvSpPr>
        <p:spPr>
          <a:xfrm>
            <a:off x="814392" y="327026"/>
            <a:ext cx="10515600" cy="7080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700" b="0" i="0" u="none" strike="noStrike" kern="1200" cap="none" spc="0" baseline="0">
                <a:solidFill>
                  <a:srgbClr val="FFFFFF"/>
                </a:solidFill>
                <a:uFillTx/>
                <a:latin typeface="Roboto Medium"/>
              </a:rPr>
              <a:t>Course 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740703-2E2B-124F-CC53-81996427AA5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14273" y="1599943"/>
            <a:ext cx="10515600" cy="435133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9DBE04-2F6B-187F-F1C4-9B3CCD6A74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724403" y="631190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fld id="{2808C8F0-0691-4820-97A5-F09677E5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8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C4D1EE-0787-B7B9-718F-9BD2BC317B9C}"/>
              </a:ext>
            </a:extLst>
          </p:cNvPr>
          <p:cNvSpPr/>
          <p:nvPr/>
        </p:nvSpPr>
        <p:spPr>
          <a:xfrm>
            <a:off x="9317041" y="0"/>
            <a:ext cx="2903540" cy="6858000"/>
          </a:xfrm>
          <a:prstGeom prst="rect">
            <a:avLst/>
          </a:prstGeom>
          <a:solidFill>
            <a:srgbClr val="205493"/>
          </a:solidFill>
          <a:ln w="12701" cap="flat">
            <a:solidFill>
              <a:srgbClr val="116E6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59BEDB-253E-A045-1790-975787FA1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097" y="796744"/>
            <a:ext cx="5830186" cy="1600200"/>
          </a:xfrm>
        </p:spPr>
        <p:txBody>
          <a:bodyPr anchor="b" anchorCtr="0">
            <a:normAutofit/>
          </a:bodyPr>
          <a:lstStyle>
            <a:lvl1pPr algn="l">
              <a:defRPr sz="32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BBF29B-BEF0-E353-8885-D43D45054BE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09236" y="796744"/>
            <a:ext cx="4401693" cy="464783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1CCB6D9-BDF0-66BE-812E-8AD1277B43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808C8F0-0691-4820-97A5-F09677E5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5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s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66D3112-C91A-1741-8041-25E063D7E6B5}"/>
              </a:ext>
            </a:extLst>
          </p:cNvPr>
          <p:cNvSpPr/>
          <p:nvPr/>
        </p:nvSpPr>
        <p:spPr>
          <a:xfrm>
            <a:off x="0" y="0"/>
            <a:ext cx="12191996" cy="1239834"/>
          </a:xfrm>
          <a:prstGeom prst="rect">
            <a:avLst/>
          </a:prstGeom>
          <a:solidFill>
            <a:srgbClr val="20549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3460BE-5E06-BB76-59E7-00554749CD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76866"/>
          </a:xfrm>
        </p:spPr>
        <p:txBody>
          <a:bodyPr anchorCtr="0">
            <a:normAutofit/>
          </a:bodyPr>
          <a:lstStyle>
            <a:lvl1pPr algn="l"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0C0337-3617-EBF2-94EF-EBCF78188A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407115"/>
            <a:ext cx="10515600" cy="476984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909657-60D3-2963-241F-ECCC31646A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724403" y="631507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fld id="{2808C8F0-0691-4820-97A5-F09677E5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6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E7A4-F19E-A4CC-928D-865EAA724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1E37-3F68-D37F-D3CA-05E15DE5E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  <a:solidFill>
            <a:srgbClr val="205493"/>
          </a:solidFill>
        </p:spPr>
        <p:txBody>
          <a:bodyPr anchor="b"/>
          <a:lstStyle>
            <a:lvl1pPr marL="0" indent="0"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375D-C289-50A3-547F-01159D637E3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A629A-309B-82A3-50E6-8AD042D0B73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  <a:solidFill>
            <a:srgbClr val="205493"/>
          </a:solidFill>
        </p:spPr>
        <p:txBody>
          <a:bodyPr anchor="b"/>
          <a:lstStyle>
            <a:lvl1pPr marL="0" indent="0"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0C49C-1E49-C12C-875E-2335ABC1B64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88A36F-5BAD-7E18-F200-3FF3C1630A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212121"/>
                </a:solidFill>
                <a:uFillTx/>
                <a:latin typeface="Roboto"/>
              </a:defRPr>
            </a:lvl1pPr>
          </a:lstStyle>
          <a:p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351C2724-5BB7-928A-EE06-8057609DAF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808C8F0-0691-4820-97A5-F09677E5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63A670-0B8F-1FAD-8761-29D7C2B4F200}"/>
              </a:ext>
            </a:extLst>
          </p:cNvPr>
          <p:cNvSpPr/>
          <p:nvPr/>
        </p:nvSpPr>
        <p:spPr>
          <a:xfrm>
            <a:off x="0" y="0"/>
            <a:ext cx="12191996" cy="1239834"/>
          </a:xfrm>
          <a:prstGeom prst="rect">
            <a:avLst/>
          </a:prstGeom>
          <a:solidFill>
            <a:srgbClr val="20549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CB08C4-5B78-60EC-64EE-A2C4626A280B}"/>
              </a:ext>
            </a:extLst>
          </p:cNvPr>
          <p:cNvSpPr txBox="1"/>
          <p:nvPr/>
        </p:nvSpPr>
        <p:spPr>
          <a:xfrm>
            <a:off x="814392" y="327026"/>
            <a:ext cx="10515600" cy="7080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700" b="0" i="0" u="none" strike="noStrike" kern="1200" cap="none" spc="0" baseline="0">
                <a:solidFill>
                  <a:srgbClr val="FFFFFF"/>
                </a:solidFill>
                <a:uFillTx/>
                <a:latin typeface="Roboto Medium"/>
              </a:rPr>
              <a:t>Course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D58B4-1E75-21FC-4896-E0D3D1B3D19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14273" y="1599943"/>
            <a:ext cx="10515600" cy="435133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D44FA1-20A1-C029-6AC5-114D89A8D9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724403" y="631190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fld id="{2808C8F0-0691-4820-97A5-F09677E5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E9C60FE-57A7-CF53-2815-A58DD2EA742C}"/>
              </a:ext>
            </a:extLst>
          </p:cNvPr>
          <p:cNvSpPr/>
          <p:nvPr/>
        </p:nvSpPr>
        <p:spPr>
          <a:xfrm>
            <a:off x="9528" y="-22229"/>
            <a:ext cx="500067" cy="6858000"/>
          </a:xfrm>
          <a:prstGeom prst="rect">
            <a:avLst/>
          </a:prstGeom>
          <a:solidFill>
            <a:srgbClr val="20549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bot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E3E35C-1517-4945-87C3-256F506FFA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31CD37-7128-842D-4D97-E4390805C3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9B2A-5651-40D2-CC42-9664293D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95AB-6C7A-BBB1-BAD8-0605DBBA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B37C-1AB2-F209-EE35-C5F620F1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C2C7-FCBD-7DDB-EE04-48E4D524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18F4-539A-3CFD-5E7D-013F3F28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2CC6-2AF9-9624-3D3E-CDA74B0A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5903-8BA0-9199-AD4A-395990A4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8ABC-B1D5-C7E4-37F1-0D298A89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52C3-1D7E-3750-73DE-E1D0787F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4FAF-FFD1-6C68-2B2A-7092DA99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D0F9-69F7-4BDE-7EA5-6951A5DE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AD3B-8AFE-CBE8-FED4-FA4CAAAC7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BE977-2B51-AA3D-D3E2-EEF504C3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84E7-0175-1582-8860-742138D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81730-8BCB-D3A8-DC2D-4FE8ACE3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0FD7-EF2E-AF06-6E9D-3E49303B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9009-DB70-AE47-4CD1-B1FB5ED4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8693-0275-A84F-F35E-E84D4E41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04181-8203-ED25-0A36-17F8FDEFF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453EA-89F6-974A-99DE-6BABEF0F2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C29C6-972B-4683-A06C-E598EB6ED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6DDFE-09F5-2636-4B6C-307DA52A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6EF7C-D6A7-2DBD-F2DA-03B3FEB0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C8113-E621-D0B5-ACC1-32F8D46E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1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BB37-4917-8403-907B-9CA2206E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C502F-D9FC-C4E0-68DB-23FFCA14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21E3B-BB5A-04D7-F7F9-670FBA88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1ACCD-7F85-89D1-A8F9-F0F7919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A8183-21EB-43B2-CC3B-322F81D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EE782-6B09-DF96-E8DC-A109DF95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03005-0FFD-0C0E-1615-ED98E128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FDB3-D1B7-C102-DFBD-68853C4D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D5C3-976C-0913-B09A-3E3BB08EF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89F4F-B18C-828C-5D66-60181A88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91EB-9D6D-35DB-45FC-0AE1B292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2B77-1622-1302-1DBC-E8708E91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69351-A545-723B-8E8C-6F704DF9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28DD-A282-DFA9-FA8F-1F3A65C7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F1D51-D338-86BB-82B9-9D1B6268E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52AA-A82E-0281-F9CA-B28748F4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92E7A-BAB7-F027-AA6D-85E190CC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DB16-EAE2-A42D-427E-1F110097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48580-5DE9-39A3-1771-DFFC6026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A6006-CF9D-2AFE-4ADD-0E998AF7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43BD-9747-9845-ED55-7D151DCE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BD99-0DA3-CC37-3BDA-FF31FCF5A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E1B5-8D88-45DF-A6B5-3DB9E73D2C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7B59-B058-ED68-42E0-747F6234B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6006-EC78-F205-1B8E-B5094CF70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96B56-A5ED-D638-F521-D281B49D7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9EAF-CD22-56D2-86ED-B42E0BD31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4E8B72-BB14-B48B-08C4-8CA57C5EDA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47244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C8C8C"/>
                </a:solidFill>
                <a:uFillTx/>
                <a:latin typeface="Roboto"/>
              </a:defRPr>
            </a:lvl1pPr>
          </a:lstStyle>
          <a:p>
            <a:fld id="{5B286E61-B567-4356-8DC6-3E6A079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txStyles>
    <p:titleStyle>
      <a:lvl1pPr marL="0" marR="0" lvl="0" indent="0" algn="ctr" defTabSz="914400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3600" b="0" i="0" u="none" strike="noStrike" kern="1200" cap="none" spc="0" baseline="0">
          <a:solidFill>
            <a:srgbClr val="212121"/>
          </a:solidFill>
          <a:uFillTx/>
          <a:latin typeface="Roboto Medium"/>
        </a:defRPr>
      </a:lvl1pPr>
    </p:titleStyle>
    <p:bodyStyle>
      <a:lvl1pPr marL="228600" marR="0" lvl="0" indent="-228600" algn="l" defTabSz="914400" rtl="0" eaLnBrk="1" fontAlgn="auto" hangingPunct="1">
        <a:lnSpc>
          <a:spcPct val="100000"/>
        </a:lnSpc>
        <a:spcBef>
          <a:spcPts val="1000"/>
        </a:spcBef>
        <a:spcAft>
          <a:spcPts val="60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212121"/>
          </a:solidFill>
          <a:uFillTx/>
          <a:latin typeface="Roboto"/>
        </a:defRPr>
      </a:lvl1pPr>
      <a:lvl2pPr marL="685800" marR="0" lvl="1" indent="-228600" algn="l" defTabSz="914400" rtl="0" eaLnBrk="1" fontAlgn="auto" hangingPunct="1">
        <a:lnSpc>
          <a:spcPct val="100000"/>
        </a:lnSpc>
        <a:spcBef>
          <a:spcPts val="500"/>
        </a:spcBef>
        <a:spcAft>
          <a:spcPts val="60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212121"/>
          </a:solidFill>
          <a:uFillTx/>
          <a:latin typeface="Roboto"/>
        </a:defRPr>
      </a:lvl2pPr>
      <a:lvl3pPr marL="1143000" marR="0" lvl="2" indent="-228600" algn="l" defTabSz="914400" rtl="0" eaLnBrk="1" fontAlgn="auto" hangingPunct="1">
        <a:lnSpc>
          <a:spcPct val="100000"/>
        </a:lnSpc>
        <a:spcBef>
          <a:spcPts val="500"/>
        </a:spcBef>
        <a:spcAft>
          <a:spcPts val="60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212121"/>
          </a:solidFill>
          <a:uFillTx/>
          <a:latin typeface="Roboto"/>
        </a:defRPr>
      </a:lvl3pPr>
      <a:lvl4pPr marL="1600200" marR="0" lvl="3" indent="-228600" algn="l" defTabSz="914400" rtl="0" eaLnBrk="1" fontAlgn="auto" hangingPunct="1">
        <a:lnSpc>
          <a:spcPct val="100000"/>
        </a:lnSpc>
        <a:spcBef>
          <a:spcPts val="500"/>
        </a:spcBef>
        <a:spcAft>
          <a:spcPts val="600"/>
        </a:spcAft>
        <a:buSzPct val="100000"/>
        <a:buFont typeface="Arial" pitchFamily="34"/>
        <a:buChar char="•"/>
        <a:tabLst/>
        <a:defRPr lang="en-GB" sz="1600" b="0" i="0" u="none" strike="noStrike" kern="1200" cap="none" spc="0" baseline="0">
          <a:solidFill>
            <a:srgbClr val="212121"/>
          </a:solidFill>
          <a:uFillTx/>
          <a:latin typeface="Roboto"/>
        </a:defRPr>
      </a:lvl4pPr>
      <a:lvl5pPr marL="2057400" marR="0" lvl="4" indent="-228600" algn="l" defTabSz="914400" rtl="0" eaLnBrk="1" fontAlgn="auto" hangingPunct="1">
        <a:lnSpc>
          <a:spcPct val="100000"/>
        </a:lnSpc>
        <a:spcBef>
          <a:spcPts val="500"/>
        </a:spcBef>
        <a:spcAft>
          <a:spcPts val="600"/>
        </a:spcAft>
        <a:buSzPct val="100000"/>
        <a:buFont typeface="Arial" pitchFamily="34"/>
        <a:buChar char="•"/>
        <a:tabLst/>
        <a:defRPr lang="en-GB" sz="1600" b="0" i="0" u="none" strike="noStrike" kern="1200" cap="none" spc="0" baseline="0">
          <a:solidFill>
            <a:srgbClr val="212121"/>
          </a:solidFill>
          <a:uFillTx/>
          <a:latin typeface="Robot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C_9F58850C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9688-AD0A-A763-707A-1FE6333A5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THE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66D1-B76D-26ED-2118-534DA356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010"/>
            <a:ext cx="9144000" cy="1655762"/>
          </a:xfrm>
        </p:spPr>
        <p:txBody>
          <a:bodyPr/>
          <a:lstStyle/>
          <a:p>
            <a:r>
              <a:rPr lang="en-US" dirty="0"/>
              <a:t>Name of the course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5871107-3495-0B78-2647-CA553DBD5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83" y="5345448"/>
            <a:ext cx="1840116" cy="18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4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7C60-B4AC-C522-1359-71AC8C0B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256C-3F18-9CE0-3C5F-9408B9BF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In this lesson, we will…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ABC</a:t>
            </a:r>
          </a:p>
          <a:p>
            <a:r>
              <a:rPr lang="en-US" dirty="0">
                <a:ea typeface="+mn-lt"/>
                <a:cs typeface="+mn-lt"/>
              </a:rPr>
              <a:t>XYZ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3B0A9-74D9-9EDD-2FD4-9DFBB29D56C7}"/>
              </a:ext>
            </a:extLst>
          </p:cNvPr>
          <p:cNvSpPr txBox="1"/>
          <p:nvPr/>
        </p:nvSpPr>
        <p:spPr>
          <a:xfrm>
            <a:off x="0" y="6551265"/>
            <a:ext cx="796413" cy="306735"/>
          </a:xfrm>
          <a:prstGeom prst="snip1Rect">
            <a:avLst>
              <a:gd name="adj" fmla="val 50000"/>
            </a:avLst>
          </a:prstGeom>
          <a:solidFill>
            <a:srgbClr val="20549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74738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ABC</a:t>
            </a:r>
            <a:br>
              <a:rPr lang="en-US" dirty="0"/>
            </a:br>
            <a:r>
              <a:rPr lang="en-US" sz="1600" dirty="0"/>
              <a:t>(Slide 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Cells: Basic unit of life</a:t>
            </a:r>
          </a:p>
          <a:p>
            <a:pPr lvl="0"/>
            <a:r>
              <a:rPr lang="en-US" dirty="0"/>
              <a:t>Tissues: Group of similar cells from same source that together carry out a specific function</a:t>
            </a:r>
          </a:p>
          <a:p>
            <a:pPr lvl="1"/>
            <a:r>
              <a:rPr lang="en-US" dirty="0"/>
              <a:t>Epithelial</a:t>
            </a:r>
          </a:p>
          <a:p>
            <a:pPr lvl="1"/>
            <a:r>
              <a:rPr lang="en-US" dirty="0"/>
              <a:t>Connective</a:t>
            </a:r>
          </a:p>
          <a:p>
            <a:pPr lvl="1"/>
            <a:r>
              <a:rPr lang="en-US" dirty="0"/>
              <a:t>Muscle</a:t>
            </a:r>
          </a:p>
          <a:p>
            <a:pPr lvl="1"/>
            <a:r>
              <a:rPr lang="en-US" dirty="0"/>
              <a:t>Nervous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A9242-0020-8BD8-1B90-F6998B584CBB}"/>
              </a:ext>
            </a:extLst>
          </p:cNvPr>
          <p:cNvSpPr txBox="1"/>
          <p:nvPr/>
        </p:nvSpPr>
        <p:spPr>
          <a:xfrm>
            <a:off x="0" y="6551265"/>
            <a:ext cx="796413" cy="306735"/>
          </a:xfrm>
          <a:prstGeom prst="snip1Rect">
            <a:avLst>
              <a:gd name="adj" fmla="val 50000"/>
            </a:avLst>
          </a:prstGeom>
          <a:solidFill>
            <a:srgbClr val="20549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4397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XYAZ</a:t>
            </a:r>
            <a:endParaRPr lang="en-US" dirty="0">
              <a:ea typeface="Roboto Medium"/>
              <a:cs typeface="Roboto Medium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VIDEO ABC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A9242-0020-8BD8-1B90-F6998B584CBB}"/>
              </a:ext>
            </a:extLst>
          </p:cNvPr>
          <p:cNvSpPr txBox="1"/>
          <p:nvPr/>
        </p:nvSpPr>
        <p:spPr>
          <a:xfrm>
            <a:off x="0" y="6551265"/>
            <a:ext cx="796413" cy="306735"/>
          </a:xfrm>
          <a:prstGeom prst="snip1Rect">
            <a:avLst>
              <a:gd name="adj" fmla="val 50000"/>
            </a:avLst>
          </a:prstGeom>
          <a:solidFill>
            <a:srgbClr val="20549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6733785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ready for your quiz and rest of the activities now. Best of luck!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9F453-BFB4-A07E-30BE-9A1E6F08B6B8}"/>
              </a:ext>
            </a:extLst>
          </p:cNvPr>
          <p:cNvSpPr txBox="1"/>
          <p:nvPr/>
        </p:nvSpPr>
        <p:spPr>
          <a:xfrm>
            <a:off x="0" y="6551265"/>
            <a:ext cx="796413" cy="306735"/>
          </a:xfrm>
          <a:prstGeom prst="snip1Rect">
            <a:avLst>
              <a:gd name="adj" fmla="val 50000"/>
            </a:avLst>
          </a:prstGeom>
          <a:solidFill>
            <a:srgbClr val="20549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Chapter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TA la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A latest" id="{31159475-A9F1-4848-8B31-BFE6A6349ABD}" vid="{B3A0D8C6-4951-4693-A3F7-4C2B254E22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b76f31-1162-4d6b-b7fc-6816a9ef26c3" xsi:nil="true"/>
    <lcf76f155ced4ddcb4097134ff3c332f xmlns="6da3121e-ab11-45b8-b11d-978ce7ee9a87">
      <Terms xmlns="http://schemas.microsoft.com/office/infopath/2007/PartnerControls"/>
    </lcf76f155ced4ddcb4097134ff3c332f>
    <Comments xmlns="6da3121e-ab11-45b8-b11d-978ce7ee9a87" xsi:nil="true"/>
    <Comment xmlns="6da3121e-ab11-45b8-b11d-978ce7ee9a8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CDBF098CCFC4A903F968A9303AB10" ma:contentTypeVersion="21" ma:contentTypeDescription="Create a new document." ma:contentTypeScope="" ma:versionID="5ffd297a03588b3fe7724a1c1044d20c">
  <xsd:schema xmlns:xsd="http://www.w3.org/2001/XMLSchema" xmlns:xs="http://www.w3.org/2001/XMLSchema" xmlns:p="http://schemas.microsoft.com/office/2006/metadata/properties" xmlns:ns2="6da3121e-ab11-45b8-b11d-978ce7ee9a87" xmlns:ns3="abb76f31-1162-4d6b-b7fc-6816a9ef26c3" targetNamespace="http://schemas.microsoft.com/office/2006/metadata/properties" ma:root="true" ma:fieldsID="219c286df597da9ea2ec725deb6ffacb" ns2:_="" ns3:_="">
    <xsd:import namespace="6da3121e-ab11-45b8-b11d-978ce7ee9a87"/>
    <xsd:import namespace="abb76f31-1162-4d6b-b7fc-6816a9ef26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Comments" minOccurs="0"/>
                <xsd:element ref="ns2:Comment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3121e-ab11-45b8-b11d-978ce7ee9a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748e4fb-de35-45c0-800d-00646dc60e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Comments" ma:index="23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Comment" ma:index="24" nillable="true" ma:displayName="Comment" ma:format="Dropdown" ma:internalName="Comment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76f31-1162-4d6b-b7fc-6816a9ef26c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068d2845-5101-45f8-95bc-5c4a94263a8c}" ma:internalName="TaxCatchAll" ma:showField="CatchAllData" ma:web="abb76f31-1162-4d6b-b7fc-6816a9ef2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76FD5E-8564-4453-B10A-898C1484F206}">
  <ds:schemaRefs>
    <ds:schemaRef ds:uri="http://schemas.microsoft.com/office/2006/metadata/properties"/>
    <ds:schemaRef ds:uri="http://purl.org/dc/terms/"/>
    <ds:schemaRef ds:uri="http://purl.org/dc/elements/1.1/"/>
    <ds:schemaRef ds:uri="6da3121e-ab11-45b8-b11d-978ce7ee9a87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abb76f31-1162-4d6b-b7fc-6816a9ef26c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F52F69-D5F3-4E0F-9ADC-296CD3F4C9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4123EF-5691-405C-8213-C5BB959FA0C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HTA latest</vt:lpstr>
      <vt:lpstr>NAME OF THE LESSON</vt:lpstr>
      <vt:lpstr>Introduction</vt:lpstr>
      <vt:lpstr>ABC (Slide 1 of 2)</vt:lpstr>
      <vt:lpstr>XYAZ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Danish Khan</cp:lastModifiedBy>
  <cp:revision>26</cp:revision>
  <dcterms:created xsi:type="dcterms:W3CDTF">2022-09-20T17:50:07Z</dcterms:created>
  <dcterms:modified xsi:type="dcterms:W3CDTF">2023-02-13T21:14:18Z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0x0101008FDCDBF098CCFC4A903F968A9303AB10</vt:lpwstr>
  </property>
  <property fmtid="{D5CDD505-2E9C-101B-9397-08002B2CF9AE}" pid="3" name="MediaServiceImageTags">
    <vt:lpwstr/>
  </property>
</Properties>
</file>