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F940C-4591-4641-9FFF-9ED05F06EC8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D32BC-472B-418F-87C6-A137BE5E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47D6-AA17-4A23-A3DF-81FDF45F08C1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2F68-6C19-47EB-A104-29DCE031E563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CDE-899E-4C1D-8BBC-51F7A34506DF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5F-E05B-4238-B595-5EC79D8436A2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0CA6D57-5969-463C-9985-970900227AD8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7B44-1831-4EDB-B253-88E40D22C617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2B5-0155-406B-B7D5-C67CA340A8C1}" type="datetime1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4E1-20F4-4902-8C54-497ED14ED599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D6E3-B11F-4BB9-AE03-14C4FBB8995F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7EB7-03D5-42D9-9625-8EFD4E32566C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841E-7B29-43B2-96D6-A9319EEFD6EB}" type="datetime1">
              <a:rPr lang="en-US" smtClean="0"/>
              <a:t>12/28/2021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F8F6AC-99A4-44A9-A655-C5F02ECA29F2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1ECC180-9929-4BB5-9C66-E5F90106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89E6-33AB-472C-8815-BC82CAF31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the Hard Parts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3480-ED74-4052-815C-DD0DEC674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principles, Callbacks &amp; Higher Order functions, Closure, Classes/Prototypes &amp; </a:t>
            </a:r>
            <a:r>
              <a:rPr lang="en-US" dirty="0" err="1"/>
              <a:t>Asynchronicity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47E74-C72E-4C0A-A995-C7BE94E1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9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4343-EB2F-40D8-B444-3615786E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FE34-F6EF-45C6-8FDA-8EF7B294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1. Principles of JavaScript </a:t>
            </a:r>
          </a:p>
          <a:p>
            <a:pPr>
              <a:lnSpc>
                <a:spcPct val="150000"/>
              </a:lnSpc>
            </a:pPr>
            <a:r>
              <a:rPr lang="en-US" dirty="0"/>
              <a:t>2. Callbacks &amp; Higher order functions </a:t>
            </a:r>
          </a:p>
          <a:p>
            <a:pPr>
              <a:lnSpc>
                <a:spcPct val="150000"/>
              </a:lnSpc>
            </a:pPr>
            <a:r>
              <a:rPr lang="en-US" dirty="0"/>
              <a:t>3. Closure (scope and execution context) </a:t>
            </a:r>
          </a:p>
          <a:p>
            <a:pPr>
              <a:lnSpc>
                <a:spcPct val="150000"/>
              </a:lnSpc>
            </a:pPr>
            <a:r>
              <a:rPr lang="en-US" dirty="0"/>
              <a:t>4. Asynchronous JavaScript &amp; the event loop </a:t>
            </a:r>
          </a:p>
          <a:p>
            <a:pPr>
              <a:lnSpc>
                <a:spcPct val="150000"/>
              </a:lnSpc>
            </a:pPr>
            <a:r>
              <a:rPr lang="en-US" dirty="0"/>
              <a:t>5. Classes &amp; Prototypes (OOP)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9BDDD-9937-42E2-A958-8BC8488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EF0F-4371-4DF9-868D-1AF3A1C5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" y="147748"/>
            <a:ext cx="10058400" cy="1609344"/>
          </a:xfrm>
        </p:spPr>
        <p:txBody>
          <a:bodyPr/>
          <a:lstStyle/>
          <a:p>
            <a:r>
              <a:rPr lang="en-US" dirty="0"/>
              <a:t>JavaScript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807B-815D-43CF-843C-AB954E5D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947" y="1757092"/>
            <a:ext cx="5463781" cy="4415108"/>
          </a:xfrm>
        </p:spPr>
        <p:txBody>
          <a:bodyPr/>
          <a:lstStyle/>
          <a:p>
            <a:r>
              <a:rPr lang="en-US" dirty="0"/>
              <a:t>When JavaScript code runs, it:</a:t>
            </a:r>
          </a:p>
          <a:p>
            <a:pPr marL="0" indent="0">
              <a:buNone/>
            </a:pPr>
            <a:r>
              <a:rPr lang="en-US" dirty="0"/>
              <a:t>Goes through the code line-by-line and runs/ ’executes’ each line - known as the thread of execution</a:t>
            </a:r>
          </a:p>
          <a:p>
            <a:endParaRPr lang="en-US" dirty="0"/>
          </a:p>
          <a:p>
            <a:r>
              <a:rPr lang="en-US" dirty="0"/>
              <a:t>Saves ‘data’ like strings and arrays so we can use that data later - in its memory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1FC10-1B38-4CF0-AEF3-E72F9BDEF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5" y="0"/>
            <a:ext cx="582472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C5F5-4471-47BD-BC14-3AE5844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EF0F-4371-4DF9-868D-1AF3A1C5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" y="147748"/>
            <a:ext cx="10058400" cy="1609344"/>
          </a:xfrm>
        </p:spPr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807B-815D-43CF-843C-AB954E5D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947" y="1757092"/>
            <a:ext cx="5463781" cy="4415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Created to run the code of a function - has 2 parts (we’ve already seen them!) –</a:t>
            </a:r>
          </a:p>
          <a:p>
            <a:r>
              <a:rPr lang="en-US" dirty="0"/>
              <a:t> Thread of execution </a:t>
            </a:r>
          </a:p>
          <a:p>
            <a:r>
              <a:rPr lang="en-US" dirty="0"/>
              <a:t> Memory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1FC10-1B38-4CF0-AEF3-E72F9BDEF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5" y="0"/>
            <a:ext cx="582472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C5F5-4471-47BD-BC14-3AE5844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EF0F-4371-4DF9-868D-1AF3A1C5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" y="147748"/>
            <a:ext cx="10058400" cy="1609344"/>
          </a:xfrm>
        </p:spPr>
        <p:txBody>
          <a:bodyPr/>
          <a:lstStyle/>
          <a:p>
            <a:r>
              <a:rPr lang="en-US" dirty="0"/>
              <a:t>JavaScript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807B-815D-43CF-843C-AB954E5D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947" y="1757092"/>
            <a:ext cx="5463781" cy="4415108"/>
          </a:xfrm>
        </p:spPr>
        <p:txBody>
          <a:bodyPr/>
          <a:lstStyle/>
          <a:p>
            <a:r>
              <a:rPr lang="en-US"/>
              <a:t>JavaScript keeps track of what function is currently running (where’s the thread of execution)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1FC10-1B38-4CF0-AEF3-E72F9BDEF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5" y="0"/>
            <a:ext cx="582472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C5F5-4471-47BD-BC14-3AE5844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C180-9929-4BB5-9C66-E5F901062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</TotalTime>
  <Words>155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JavaScript the Hard Parts</vt:lpstr>
      <vt:lpstr>Contents</vt:lpstr>
      <vt:lpstr>JavaScript principles </vt:lpstr>
      <vt:lpstr>Execution context</vt:lpstr>
      <vt:lpstr>JavaScript principles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the Hard Parts</dc:title>
  <dc:creator>osama mohamed</dc:creator>
  <cp:lastModifiedBy>osama mohamed</cp:lastModifiedBy>
  <cp:revision>1</cp:revision>
  <dcterms:created xsi:type="dcterms:W3CDTF">2021-12-28T03:06:25Z</dcterms:created>
  <dcterms:modified xsi:type="dcterms:W3CDTF">2021-12-28T03:24:40Z</dcterms:modified>
</cp:coreProperties>
</file>