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E61-CFB1-4DDA-BA89-B22D50DA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D0596-5C6E-44C1-8999-7C72674C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6613-9C85-4680-BB1F-E89F18BC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013A-F64C-4F4A-BCEB-F4C64B5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880D-DD7F-46AF-9E1D-2CF2FCE1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C1D-89B1-4BE5-BC42-47CDFCC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34EE-7E09-4D10-8610-0DE4F953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8C30-FEBE-49E1-A02A-FB9A86EF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8495-BF4A-4128-89E7-72A66DF8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84AC-8896-45C9-8CB2-2B016D5C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37B69-518F-4AB2-A8D3-1BA1A70B0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EF2-6C50-4655-9E23-5AEEF437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4B10-3440-4FA9-ACC0-03F13A3E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E26E-B3DD-48FF-895D-28C27235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7FE2-D9EE-4A5C-A9A8-6A3BBB6E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D738-FD59-4C52-B7C3-31AFC6E5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9A14-3C93-4F63-AA58-77DCEC5C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AF58-ED53-4A6F-9E41-BB99B2FD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5F19-7AB4-432A-9730-2C4BC200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C2E-D92A-430A-9764-D7CFC429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0E2-DA58-42AF-A5E6-056B517A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4C98-6E9F-45A1-B53A-E0F27784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29FC-7B5D-4B75-B822-8D3A4D61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A0CF-E512-4838-B531-F71E4A4E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FC4D-36B0-423A-A58E-888267B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374F-6B82-419D-B083-60992067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5B57-404B-4E58-8072-1FDBFDAA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F89D-397C-4E7B-AC9D-6D07111E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9539D-2564-4192-A721-77F94A1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A168-5692-4254-B28B-C63AC7DB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F3EB-69F4-41DF-9435-38053044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D455-2EEE-474D-9DB8-2368269E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42C8-EDAB-4131-8618-2FE2C424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1C34-01F6-4233-809D-A1FBDAAE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0E08-41E8-4182-8B06-47805B1B9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4AB3D-B793-4D02-80F7-110F1588D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BCF0F-8665-460B-A284-383C333D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9D26A-3967-4656-A6E5-BAD6BA4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ACB17-1FBC-4F7C-ADF0-8B95EB84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F98-4492-4EBD-8FED-EF11FB06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15F1D-20CB-4626-A0B7-03E4FE6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8301A-6DC7-4B01-8D3F-1C66B92B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56D5-F6FA-40BF-A942-D9A9BC65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F0638-F5A7-4785-870F-0870602E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3EA77-5101-4ABB-8120-C47BD53C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D44D-D8AF-4948-A3E6-067A9EF5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EF93-A451-4354-988E-BEB0D8F0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8035-D4B3-4DEA-984A-2E861FF8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D6516-EB18-4BC9-BE14-7019CB92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30E61-2E04-4D17-9141-EF2F81E6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15AF-DBDE-4D6F-8F25-FD047BD1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0BA4-127E-4DD2-B42F-70FA7CB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0C95-145C-4408-86CC-44274DA8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561CF-4A64-4718-9BCB-699600D2F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389B-B0B2-425F-9C00-40DD1AEE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6A130-18F9-4EF0-A031-9CB2A4F8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7ECFF-5D86-4930-A663-CD27F536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702B-F8E2-4655-8D7A-536C67E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BFEC1-C6E3-4D35-8577-3458546C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5E71-5013-4289-ADFC-9E9C30E7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C426-1C50-495C-AA7D-E468028A7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C4F-ADDE-4B66-B2AC-6938425E46D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7F73-AC0B-4C07-A79D-94EC55E1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33B3-66F5-4F37-B104-304B51321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E831-6B9F-46E1-A9EB-2C34BB9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A7A07-6590-4776-B724-EF64908FC2EC}"/>
              </a:ext>
            </a:extLst>
          </p:cNvPr>
          <p:cNvSpPr txBox="1"/>
          <p:nvPr/>
        </p:nvSpPr>
        <p:spPr>
          <a:xfrm>
            <a:off x="92765" y="185530"/>
            <a:ext cx="43069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domain</a:t>
            </a:r>
          </a:p>
          <a:p>
            <a:r>
              <a:rPr lang="en-US" sz="1400" dirty="0"/>
              <a:t>Write a breadth first traversal method which takes a Binary Tree as its unique input. Without utilizing any of the built-in methods available to your language, traverse the input tree using a Breadth-first approach, and return a list of the values in the tree in the order they were encountered.</a:t>
            </a:r>
            <a:endParaRPr lang="en-US" sz="1000" dirty="0"/>
          </a:p>
        </p:txBody>
      </p:sp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F5491A3-A08F-4B80-B38F-0BE00F25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3192781"/>
            <a:ext cx="2570923" cy="3635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2D047-5ABB-4025-9114-A684812F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5" y="1847523"/>
            <a:ext cx="1484243" cy="1263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38E34-B2E1-4F9A-9A75-8D9B2226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97" y="2283691"/>
            <a:ext cx="1763726" cy="463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413A7A-B16E-453A-AA0D-AF3E293B6148}"/>
              </a:ext>
            </a:extLst>
          </p:cNvPr>
          <p:cNvSpPr txBox="1"/>
          <p:nvPr/>
        </p:nvSpPr>
        <p:spPr>
          <a:xfrm>
            <a:off x="2531760" y="1653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570DE-4C6E-47A6-8B91-83B90C47C75B}"/>
              </a:ext>
            </a:extLst>
          </p:cNvPr>
          <p:cNvSpPr txBox="1"/>
          <p:nvPr/>
        </p:nvSpPr>
        <p:spPr>
          <a:xfrm>
            <a:off x="4440669" y="185530"/>
            <a:ext cx="3351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Algorithm</a:t>
            </a:r>
          </a:p>
          <a:p>
            <a:r>
              <a:rPr lang="en-US" sz="1200" dirty="0"/>
              <a:t>1. create a queue class =&gt; enqueue the root value in the queue</a:t>
            </a:r>
          </a:p>
          <a:p>
            <a:r>
              <a:rPr lang="en-US" sz="1200" dirty="0"/>
              <a:t>2.  </a:t>
            </a:r>
            <a:r>
              <a:rPr lang="en-US" sz="1200" dirty="0" err="1"/>
              <a:t>itirate</a:t>
            </a:r>
            <a:r>
              <a:rPr lang="en-US" sz="1200" dirty="0"/>
              <a:t> over the queue until the peek is null</a:t>
            </a:r>
          </a:p>
          <a:p>
            <a:r>
              <a:rPr lang="en-US" sz="1200" dirty="0"/>
              <a:t>3. store the </a:t>
            </a:r>
            <a:r>
              <a:rPr lang="en-US" sz="1200" dirty="0" err="1"/>
              <a:t>dequeded</a:t>
            </a:r>
            <a:r>
              <a:rPr lang="en-US" sz="1200" dirty="0"/>
              <a:t> value in variable</a:t>
            </a:r>
          </a:p>
          <a:p>
            <a:r>
              <a:rPr lang="en-US" sz="1200" dirty="0"/>
              <a:t>4. push its value into an </a:t>
            </a:r>
            <a:r>
              <a:rPr lang="en-US" sz="1200" dirty="0" err="1"/>
              <a:t>arry</a:t>
            </a:r>
            <a:endParaRPr lang="en-US" sz="1200" dirty="0"/>
          </a:p>
          <a:p>
            <a:r>
              <a:rPr lang="en-US" sz="1200" dirty="0"/>
              <a:t>5. check if it has a left `true` =&gt; enqueue the left value</a:t>
            </a:r>
          </a:p>
          <a:p>
            <a:r>
              <a:rPr lang="en-US" sz="1200" dirty="0"/>
              <a:t>6. check if it has a right `true` =&gt; enqueue the right value</a:t>
            </a:r>
          </a:p>
          <a:p>
            <a:r>
              <a:rPr lang="en-US" sz="1200" dirty="0"/>
              <a:t>7. return the array</a:t>
            </a:r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4AF11-5BF7-40B4-BDF3-656220E10E03}"/>
              </a:ext>
            </a:extLst>
          </p:cNvPr>
          <p:cNvSpPr txBox="1"/>
          <p:nvPr/>
        </p:nvSpPr>
        <p:spPr>
          <a:xfrm>
            <a:off x="4028661" y="3111077"/>
            <a:ext cx="3763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psudo</a:t>
            </a:r>
            <a:endParaRPr lang="en-US" sz="1200" dirty="0"/>
          </a:p>
          <a:p>
            <a:r>
              <a:rPr lang="en-US" sz="1200" dirty="0"/>
              <a:t>//breadth =  new queue</a:t>
            </a:r>
          </a:p>
          <a:p>
            <a:r>
              <a:rPr lang="en-US" sz="1200" dirty="0"/>
              <a:t>// enqueue(root)</a:t>
            </a:r>
          </a:p>
          <a:p>
            <a:r>
              <a:rPr lang="en-US" sz="1200" dirty="0"/>
              <a:t>//while(</a:t>
            </a:r>
            <a:r>
              <a:rPr lang="en-US" sz="1200" dirty="0" err="1"/>
              <a:t>bredth.peek</a:t>
            </a:r>
            <a:r>
              <a:rPr lang="en-US" sz="1200" dirty="0"/>
              <a:t>())</a:t>
            </a:r>
          </a:p>
          <a:p>
            <a:r>
              <a:rPr lang="en-US" sz="1200" dirty="0"/>
              <a:t>//front = </a:t>
            </a:r>
            <a:r>
              <a:rPr lang="en-US" sz="1200" dirty="0" err="1"/>
              <a:t>breadth.dequeu</a:t>
            </a:r>
            <a:r>
              <a:rPr lang="en-US" sz="1200" dirty="0"/>
              <a:t>()</a:t>
            </a:r>
          </a:p>
          <a:p>
            <a:r>
              <a:rPr lang="en-US" sz="1200" dirty="0"/>
              <a:t>//if </a:t>
            </a:r>
            <a:r>
              <a:rPr lang="en-US" sz="1200" dirty="0" err="1"/>
              <a:t>front.left</a:t>
            </a:r>
            <a:r>
              <a:rPr lang="en-US" sz="1200" dirty="0"/>
              <a:t> =&gt; </a:t>
            </a:r>
            <a:r>
              <a:rPr lang="en-US" sz="1200" dirty="0" err="1"/>
              <a:t>breadth.enquehe</a:t>
            </a:r>
            <a:r>
              <a:rPr lang="en-US" sz="1200" dirty="0"/>
              <a:t>(</a:t>
            </a:r>
            <a:r>
              <a:rPr lang="en-US" sz="1200" dirty="0" err="1"/>
              <a:t>front.left</a:t>
            </a:r>
            <a:r>
              <a:rPr lang="en-US" sz="1200" dirty="0"/>
              <a:t>)</a:t>
            </a:r>
          </a:p>
          <a:p>
            <a:r>
              <a:rPr lang="en-US" sz="1200" dirty="0"/>
              <a:t>//if </a:t>
            </a:r>
            <a:r>
              <a:rPr lang="en-US" sz="1200" dirty="0" err="1"/>
              <a:t>front.right</a:t>
            </a:r>
            <a:r>
              <a:rPr lang="en-US" sz="1200" dirty="0"/>
              <a:t> =&gt; </a:t>
            </a:r>
            <a:r>
              <a:rPr lang="en-US" sz="1200" dirty="0" err="1"/>
              <a:t>breadth.enquehe</a:t>
            </a:r>
            <a:r>
              <a:rPr lang="en-US" sz="1200" dirty="0"/>
              <a:t>(</a:t>
            </a:r>
            <a:r>
              <a:rPr lang="en-US" sz="1200" dirty="0" err="1"/>
              <a:t>front.right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75667-757B-443C-9BA9-921F5617655F}"/>
              </a:ext>
            </a:extLst>
          </p:cNvPr>
          <p:cNvSpPr/>
          <p:nvPr/>
        </p:nvSpPr>
        <p:spPr>
          <a:xfrm>
            <a:off x="8362125" y="499567"/>
            <a:ext cx="3032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breadth_first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91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, Abu Mousa</dc:creator>
  <cp:lastModifiedBy>Osama , Abu Mousa</cp:lastModifiedBy>
  <cp:revision>2</cp:revision>
  <dcterms:created xsi:type="dcterms:W3CDTF">2020-06-19T13:56:29Z</dcterms:created>
  <dcterms:modified xsi:type="dcterms:W3CDTF">2020-06-19T14:12:17Z</dcterms:modified>
</cp:coreProperties>
</file>