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2567-8966-B2D9-E17D-C2E17AECD5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E7091-BE44-B93F-7F65-3F77C379C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7250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A68C-40BF-B681-B3FB-B80113ED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bayes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5EAB-717B-B06D-C4C5-7E749561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000" b="1" dirty="0"/>
              <a:t>A family of simple "probabilistic classifiers" based on applying Bayes' theorem with strong (naive) independence assumptions between the features.</a:t>
            </a:r>
          </a:p>
          <a:p>
            <a:pPr algn="l" rtl="0"/>
            <a:r>
              <a:rPr lang="en-US" sz="2000" b="1" dirty="0"/>
              <a:t>It's called "naive" because it assumes that all the features are independent of each other, which is a simplification of real-world situations.</a:t>
            </a:r>
            <a:endParaRPr lang="ar-EG" sz="2000" b="1" dirty="0"/>
          </a:p>
        </p:txBody>
      </p:sp>
    </p:spTree>
    <p:extLst>
      <p:ext uri="{BB962C8B-B14F-4D97-AF65-F5344CB8AC3E}">
        <p14:creationId xmlns:p14="http://schemas.microsoft.com/office/powerpoint/2010/main" val="176492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7B0-DD9E-4112-C7BD-DE3CAD7E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Bayes’Thearom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0697-8940-DD47-7B8B-2D0C138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CE7E-E2AE-715F-F96C-40885D5B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8447"/>
            <a:ext cx="9622974" cy="3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78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57B0-DD9E-4112-C7BD-DE3CAD7E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Bayes’Thearom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90697-8940-DD47-7B8B-2D0C13821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E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1CE7E-E2AE-715F-F96C-40885D5B2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368447"/>
            <a:ext cx="9622974" cy="395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1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F4807-A1EB-CCF0-3D37-F0A8D8578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62" y="2918883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EBEBEB"/>
                </a:solidFill>
              </a:rPr>
              <a:t>Naive Bayes Classifier</a:t>
            </a:r>
            <a:endParaRPr lang="ar-EG" sz="33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71576-6C4F-16CB-26BC-9B185B87F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543577"/>
            <a:ext cx="6048016" cy="44762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7445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4AE-3974-4BAD-61E1-4AA2258E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  <a:endParaRPr lang="ar-E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8989E2-DFB8-D89F-EBDE-7D83AD7FE2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165" y="2488367"/>
            <a:ext cx="9383842" cy="3882453"/>
          </a:xfrm>
        </p:spPr>
      </p:pic>
    </p:spTree>
    <p:extLst>
      <p:ext uri="{BB962C8B-B14F-4D97-AF65-F5344CB8AC3E}">
        <p14:creationId xmlns:p14="http://schemas.microsoft.com/office/powerpoint/2010/main" val="115309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84AE-3974-4BAD-61E1-4AA2258E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  <a:endParaRPr lang="ar-E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8C435-1E1F-20F9-2FEA-293E84142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02" y="2484633"/>
            <a:ext cx="10523996" cy="313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21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C0675-CA15-84F1-CDA6-B25925CF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62" y="2895600"/>
            <a:ext cx="2942210" cy="1020232"/>
          </a:xfrm>
        </p:spPr>
        <p:txBody>
          <a:bodyPr>
            <a:normAutofit/>
          </a:bodyPr>
          <a:lstStyle/>
          <a:p>
            <a:r>
              <a:rPr lang="en-US" sz="3300" b="1" dirty="0">
                <a:solidFill>
                  <a:srgbClr val="EBEBEB"/>
                </a:solidFill>
              </a:rPr>
              <a:t>Applications</a:t>
            </a:r>
            <a:endParaRPr lang="ar-EG" sz="3300" dirty="0">
              <a:solidFill>
                <a:srgbClr val="EBEBEB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9170A-1E79-75B5-2408-134BC4518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07" y="1538375"/>
            <a:ext cx="6391533" cy="37812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04218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70C2B8F-6B1B-46D5-86E6-40F36C695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B521824-592C-476A-AB0A-CA0C6D1F3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2749EFA-8EE4-4EB8-9424-8E593B93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B5C860C9-D4F9-4350-80DA-0D1CD36C7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ar-E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4F29-79EB-C57C-5350-80936B8D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Which Class??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CC62CE-0369-EB3B-5CCE-F051FC80B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7432" y="891248"/>
            <a:ext cx="4828707" cy="5582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38A90C8-AE0E-4EBA-9AF8-EEDB20602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ar-EG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9A9A41-F2F4-7491-5F15-4EC540A8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098" y="2418735"/>
            <a:ext cx="5132439" cy="381174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ar-EG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today = (Sunny, Hot, Normal, False) </a:t>
            </a:r>
          </a:p>
        </p:txBody>
      </p:sp>
    </p:spTree>
    <p:extLst>
      <p:ext uri="{BB962C8B-B14F-4D97-AF65-F5344CB8AC3E}">
        <p14:creationId xmlns:p14="http://schemas.microsoft.com/office/powerpoint/2010/main" val="161153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2551</TotalTime>
  <Words>79</Words>
  <Application>Microsoft Office PowerPoint</Application>
  <PresentationFormat>Widescreen</PresentationFormat>
  <Paragraphs>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Machine learning</vt:lpstr>
      <vt:lpstr>Naïve bayes</vt:lpstr>
      <vt:lpstr>Bayes’Thearom</vt:lpstr>
      <vt:lpstr>Bayes’Thearom</vt:lpstr>
      <vt:lpstr>Naive Bayes Classifier</vt:lpstr>
      <vt:lpstr>Advantages</vt:lpstr>
      <vt:lpstr>Disadvantages</vt:lpstr>
      <vt:lpstr>Applications</vt:lpstr>
      <vt:lpstr>Which Class??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Kholoud Amer Ibrahim</dc:creator>
  <cp:lastModifiedBy>Kholoud Amer Ibrahim</cp:lastModifiedBy>
  <cp:revision>1</cp:revision>
  <dcterms:created xsi:type="dcterms:W3CDTF">2024-08-11T05:02:08Z</dcterms:created>
  <dcterms:modified xsi:type="dcterms:W3CDTF">2024-08-12T23:33:30Z</dcterms:modified>
</cp:coreProperties>
</file>