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94660"/>
  </p:normalViewPr>
  <p:slideViewPr>
    <p:cSldViewPr snapToGrid="0">
      <p:cViewPr>
        <p:scale>
          <a:sx n="84" d="100"/>
          <a:sy n="84" d="100"/>
        </p:scale>
        <p:origin x="9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2610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9E5CC-7FCA-3C8B-8399-961862D50C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9CEA6-AC79-4F0E-70AF-A14F3C49A5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AF67D0A-F4B3-4CE6-BFDA-4054DC13BC21}" type="datetimeFigureOut">
              <a:rPr lang="ar-EG" smtClean="0"/>
              <a:t>14/05/1446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E6A06-8A59-DBE5-4D8A-212B9E4832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444F0-F4BE-146C-D01D-76CD86618F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B23899B5-AC4C-4186-92F3-30B0CA465C9D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6597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ar with compass turning gears without">
            <a:extLst>
              <a:ext uri="{FF2B5EF4-FFF2-40B4-BE49-F238E27FC236}">
                <a16:creationId xmlns:a16="http://schemas.microsoft.com/office/drawing/2014/main" id="{CED8A583-083E-2659-B9C9-B794C235B9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E767D-E35F-DD36-2E42-11CF340A6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optimization</a:t>
            </a:r>
            <a:endParaRPr lang="ar-EG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A5976-9ECB-EAAE-297F-BA34955C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endParaRPr lang="ar-E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9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7E50B-C2F6-6EF3-4428-57D90E733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0D2E-E4C7-E69E-FC7D-B1CBF52B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Stochastic gradient decent algorithm SGDA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5D277-F222-0AC0-DF68-53B3A1535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9165" y="934065"/>
            <a:ext cx="6623837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69753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F6C63-24A7-E51C-4A56-6C16F569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GB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Momentum </a:t>
            </a:r>
            <a:endParaRPr lang="en-US" sz="6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77C44B-0A83-CB25-6777-8E12930A2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496" y="1459652"/>
            <a:ext cx="7715176" cy="14658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12913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4EB72-3A16-9917-6D3A-33F3318F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AdaGrad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7C06C-33DA-C3BA-0E5A-A5698F788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3496" y="1652532"/>
            <a:ext cx="7715176" cy="228403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7221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2B709-D83A-A46E-DF40-24E81A79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Root mean square (RMS propagation)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05114-34AD-06D0-F3CF-7566BA2D4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286" y="934065"/>
            <a:ext cx="7191595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5256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CC462-7B75-EF72-349B-4DCC5873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Adaptive moment Estimation (Adam)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210D3-ECD6-5084-AD47-76407E7B1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388" y="948522"/>
            <a:ext cx="10055224" cy="248814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8283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E681A-1468-1E57-B94B-DEE6C5F3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>
              <a:lnSpc>
                <a:spcPct val="90000"/>
              </a:lnSpc>
            </a:pPr>
            <a:r>
              <a:rPr lang="en-US" sz="6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Adaptive moment Estimation (Adam) with no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9159D-CE6D-B86F-8E95-FB6624FFC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8251" y="934065"/>
            <a:ext cx="7842142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4827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98FF-BFBA-5206-37FB-4FF078EA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Adaptive moment Estimation (Adam) with no bias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B1A35-827C-45F8-0D15-2D068D1AF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4164568"/>
            <a:ext cx="8824913" cy="294164"/>
          </a:xfrm>
        </p:spPr>
      </p:pic>
    </p:spTree>
    <p:extLst>
      <p:ext uri="{BB962C8B-B14F-4D97-AF65-F5344CB8AC3E}">
        <p14:creationId xmlns:p14="http://schemas.microsoft.com/office/powerpoint/2010/main" val="4278079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33043-6681-1182-3A3C-97E717088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With weight and bias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B4180-3AED-A06F-38D1-6D21FA9DA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4846" y="786473"/>
            <a:ext cx="9369041" cy="33962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48280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B1D3-C74F-0618-643D-6109B0C1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EB7A-9F03-6FD0-B418-A66B6910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0"/>
            <a:r>
              <a:rPr lang="en-GB" b="1" dirty="0"/>
              <a:t>Minimum and maximum : local and global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89954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8DD50E-1D2D-48C6-A470-79FB7F337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5" name="Content Placeholder 4" descr="A graph showing the global distribution&#10;&#10;Description automatically generated with medium confidence">
            <a:extLst>
              <a:ext uri="{FF2B5EF4-FFF2-40B4-BE49-F238E27FC236}">
                <a16:creationId xmlns:a16="http://schemas.microsoft.com/office/drawing/2014/main" id="{2C3A87B8-D3E1-5923-4723-C67E627E5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419" y="1284394"/>
            <a:ext cx="7648331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0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C29FC-B8C1-A6DD-BA7E-350AFB73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The learning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CA90B-FCDC-AD94-CA3E-61E54985E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987665"/>
            <a:ext cx="6470907" cy="28795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994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9C649-E9C7-C1EE-F0AE-778BA901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Learning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9CFC99-B679-77AD-D7CD-FF358173B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324397"/>
            <a:ext cx="6470907" cy="4206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41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31D248D0-90D8-4EAF-84EE-DA386851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1AFB6-1B4E-5E67-BE46-7DF0BAC5A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6" y="3739568"/>
            <a:ext cx="10893094" cy="19159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6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Optimizer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E523E5-DC2F-9AD3-6DC3-D4FE90BB6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0097"/>
          <a:stretch/>
        </p:blipFill>
        <p:spPr>
          <a:xfrm>
            <a:off x="2829544" y="1222510"/>
            <a:ext cx="7183839" cy="25170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775805F-9E56-4330-9EA3-04D38DCEC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40983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C9EBE-7AA3-F678-5D82-B990748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5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What does an optimizer do?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7A8F34-E748-363F-BA0B-351AC933F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332" y="1241266"/>
            <a:ext cx="7129611" cy="401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3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F3B2A-E71E-AE42-C863-B24FFAC3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Types of optimizers.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ar-EG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ar-EG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70A252-0C9C-BC61-3362-8521F8C1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49071"/>
            <a:ext cx="6443180" cy="355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6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76F6-DE33-D98C-9C83-A46E1242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Gradient decent algorithm GDA 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7E4887-7472-5502-2AF0-3B6A1E537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4540" y="2603500"/>
            <a:ext cx="8567232" cy="3416300"/>
          </a:xfrm>
        </p:spPr>
      </p:pic>
    </p:spTree>
    <p:extLst>
      <p:ext uri="{BB962C8B-B14F-4D97-AF65-F5344CB8AC3E}">
        <p14:creationId xmlns:p14="http://schemas.microsoft.com/office/powerpoint/2010/main" val="2364247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{83B5E2F8-F623-4DE2-92CF-85F7E87BE570}tf02900722</Template>
  <TotalTime>5954</TotalTime>
  <Words>70</Words>
  <Application>Microsoft Office PowerPoint</Application>
  <PresentationFormat>Widescreen</PresentationFormat>
  <Paragraphs>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Century Gothic</vt:lpstr>
      <vt:lpstr>Wingdings 3</vt:lpstr>
      <vt:lpstr>Ion Boardroom</vt:lpstr>
      <vt:lpstr>optimization</vt:lpstr>
      <vt:lpstr>PowerPoint Presentation</vt:lpstr>
      <vt:lpstr>PowerPoint Presentation</vt:lpstr>
      <vt:lpstr>The learning Algorithm</vt:lpstr>
      <vt:lpstr>Learning Algorithm</vt:lpstr>
      <vt:lpstr>Optimizer </vt:lpstr>
      <vt:lpstr>What does an optimizer do?</vt:lpstr>
      <vt:lpstr>Types of optimizers. </vt:lpstr>
      <vt:lpstr>Gradient decent algorithm GDA </vt:lpstr>
      <vt:lpstr>Stochastic gradient decent algorithm SGDA </vt:lpstr>
      <vt:lpstr>Momentum </vt:lpstr>
      <vt:lpstr>AdaGrad</vt:lpstr>
      <vt:lpstr>Root mean square (RMS propagation)</vt:lpstr>
      <vt:lpstr>Adaptive moment Estimation (Adam)</vt:lpstr>
      <vt:lpstr>Adaptive moment Estimation (Adam) with no bias</vt:lpstr>
      <vt:lpstr>Adaptive moment Estimation (Adam) with no bias</vt:lpstr>
      <vt:lpstr>With weight and bias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Kholoud Amer Ibrahim</dc:creator>
  <cp:lastModifiedBy>Kholoud Amer Ibrahim</cp:lastModifiedBy>
  <cp:revision>2</cp:revision>
  <dcterms:created xsi:type="dcterms:W3CDTF">2024-11-15T16:29:46Z</dcterms:created>
  <dcterms:modified xsi:type="dcterms:W3CDTF">2024-11-19T19:43:54Z</dcterms:modified>
</cp:coreProperties>
</file>