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  <p:sldMasterId id="2147483676" r:id="rId2"/>
  </p:sldMasterIdLst>
  <p:notesMasterIdLst>
    <p:notesMasterId r:id="rId10"/>
  </p:notesMasterIdLst>
  <p:sldIdLst>
    <p:sldId id="256" r:id="rId3"/>
    <p:sldId id="262" r:id="rId4"/>
    <p:sldId id="263" r:id="rId5"/>
    <p:sldId id="264" r:id="rId6"/>
    <p:sldId id="278" r:id="rId7"/>
    <p:sldId id="265" r:id="rId8"/>
    <p:sldId id="274" r:id="rId9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Google Sans" panose="020B0604020202020204" charset="0"/>
      <p:regular r:id="rId15"/>
      <p:bold r:id="rId16"/>
      <p:italic r:id="rId17"/>
      <p:boldItalic r:id="rId18"/>
    </p:embeddedFont>
    <p:embeddedFont>
      <p:font typeface="Roboto Medium" panose="020B0604020202020204" charset="0"/>
      <p:regular r:id="rId19"/>
      <p:bold r:id="rId20"/>
      <p:italic r:id="rId21"/>
      <p:boldItalic r:id="rId22"/>
    </p:embeddedFont>
    <p:embeddedFont>
      <p:font typeface="Google Sans Medium" panose="020B0604020202020204" charset="0"/>
      <p:regular r:id="rId23"/>
      <p:bold r:id="rId24"/>
      <p:italic r:id="rId25"/>
      <p:boldItalic r:id="rId26"/>
    </p:embeddedFont>
    <p:embeddedFont>
      <p:font typeface="Roboto" panose="020B060402020202020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67" y="27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font" Target="fonts/font16.fntdata"/><Relationship Id="rId3" Type="http://schemas.openxmlformats.org/officeDocument/2006/relationships/slide" Target="slides/slide1.xml"/><Relationship Id="rId21" Type="http://schemas.openxmlformats.org/officeDocument/2006/relationships/font" Target="fonts/font11.fntdata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font" Target="fonts/font15.fntdata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29" Type="http://schemas.openxmlformats.org/officeDocument/2006/relationships/font" Target="fonts/font1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font" Target="fonts/font18.fntdata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font" Target="fonts/font17.fntdata"/><Relationship Id="rId30" Type="http://schemas.openxmlformats.org/officeDocument/2006/relationships/font" Target="fonts/font20.fntdata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74fd2ff6c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74fd2ff6c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754165e341_1_7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754165e341_1_7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754165e341_1_7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754165e341_1_7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754165e341_1_7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754165e341_1_7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754165e341_1_7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754165e341_1_7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27858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754165e341_1_7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754165e341_1_7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754165e341_1_9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754165e341_1_9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7_Two columns">
  <p:cSld name="CUSTOM_2_2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175" y="460250"/>
            <a:ext cx="4077000" cy="9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175" y="1536250"/>
            <a:ext cx="4077000" cy="3151800"/>
          </a:xfrm>
          <a:prstGeom prst="rect">
            <a:avLst/>
          </a:prstGeom>
        </p:spPr>
        <p:txBody>
          <a:bodyPr spcFirstLastPara="1" wrap="square" lIns="0" tIns="0" rIns="91425" bIns="0" anchor="t" anchorCtr="0">
            <a:noAutofit/>
          </a:bodyPr>
          <a:lstStyle>
            <a:lvl1pPr marL="457200" lvl="0" indent="-2921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000"/>
              <a:buFont typeface="Google Sans"/>
              <a:buChar char="●"/>
              <a:defRPr sz="1000">
                <a:solidFill>
                  <a:srgbClr val="202124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2921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000"/>
              <a:buFont typeface="Google Sans"/>
              <a:buChar char="○"/>
              <a:defRPr sz="1000">
                <a:solidFill>
                  <a:srgbClr val="202124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2921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000"/>
              <a:buFont typeface="Google Sans"/>
              <a:buChar char="■"/>
              <a:defRPr sz="1000">
                <a:solidFill>
                  <a:srgbClr val="202124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2921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000"/>
              <a:buFont typeface="Google Sans"/>
              <a:buChar char="●"/>
              <a:defRPr sz="1000">
                <a:solidFill>
                  <a:srgbClr val="202124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2921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000"/>
              <a:buFont typeface="Google Sans"/>
              <a:buChar char="○"/>
              <a:defRPr sz="1000">
                <a:solidFill>
                  <a:srgbClr val="202124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2921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000"/>
              <a:buFont typeface="Google Sans"/>
              <a:buChar char="■"/>
              <a:defRPr sz="1000">
                <a:solidFill>
                  <a:srgbClr val="202124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2921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000"/>
              <a:buFont typeface="Google Sans"/>
              <a:buChar char="●"/>
              <a:defRPr sz="1000">
                <a:solidFill>
                  <a:srgbClr val="202124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2921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000"/>
              <a:buFont typeface="Google Sans"/>
              <a:buChar char="○"/>
              <a:defRPr sz="1000">
                <a:solidFill>
                  <a:srgbClr val="202124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2921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000"/>
              <a:buFont typeface="Google Sans"/>
              <a:buChar char="■"/>
              <a:defRPr sz="1000">
                <a:solidFill>
                  <a:srgbClr val="202124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body" idx="2"/>
          </p:nvPr>
        </p:nvSpPr>
        <p:spPr>
          <a:xfrm>
            <a:off x="4610125" y="1536250"/>
            <a:ext cx="4077000" cy="3151800"/>
          </a:xfrm>
          <a:prstGeom prst="rect">
            <a:avLst/>
          </a:prstGeom>
        </p:spPr>
        <p:txBody>
          <a:bodyPr spcFirstLastPara="1" wrap="square" lIns="0" tIns="0" rIns="91425" bIns="0" anchor="t" anchorCtr="0">
            <a:noAutofit/>
          </a:bodyPr>
          <a:lstStyle>
            <a:lvl1pPr marL="457200" lvl="0" indent="-2921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000"/>
              <a:buFont typeface="Google Sans"/>
              <a:buChar char="●"/>
              <a:defRPr sz="1000">
                <a:solidFill>
                  <a:srgbClr val="202124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2921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000"/>
              <a:buFont typeface="Google Sans"/>
              <a:buChar char="○"/>
              <a:defRPr sz="1000">
                <a:solidFill>
                  <a:srgbClr val="202124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2921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000"/>
              <a:buFont typeface="Google Sans"/>
              <a:buChar char="■"/>
              <a:defRPr sz="1000">
                <a:solidFill>
                  <a:srgbClr val="202124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2921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000"/>
              <a:buFont typeface="Google Sans"/>
              <a:buChar char="●"/>
              <a:defRPr sz="1000">
                <a:solidFill>
                  <a:srgbClr val="202124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2921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000"/>
              <a:buFont typeface="Google Sans"/>
              <a:buChar char="○"/>
              <a:defRPr sz="1000">
                <a:solidFill>
                  <a:srgbClr val="202124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2921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000"/>
              <a:buFont typeface="Google Sans"/>
              <a:buChar char="■"/>
              <a:defRPr sz="1000">
                <a:solidFill>
                  <a:srgbClr val="202124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2921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000"/>
              <a:buFont typeface="Google Sans"/>
              <a:buChar char="●"/>
              <a:defRPr sz="1000">
                <a:solidFill>
                  <a:srgbClr val="202124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2921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000"/>
              <a:buFont typeface="Google Sans"/>
              <a:buChar char="○"/>
              <a:defRPr sz="1000">
                <a:solidFill>
                  <a:srgbClr val="202124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2921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000"/>
              <a:buFont typeface="Google Sans"/>
              <a:buChar char="■"/>
              <a:defRPr sz="1000">
                <a:solidFill>
                  <a:srgbClr val="202124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pic>
        <p:nvPicPr>
          <p:cNvPr id="54" name="Google Shape;54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27650" y="4857963"/>
            <a:ext cx="659356" cy="115363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6762575" y="-301"/>
            <a:ext cx="1924200" cy="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BDC1C6"/>
                </a:solidFill>
                <a:latin typeface="Google Sans"/>
                <a:ea typeface="Google Sans"/>
                <a:cs typeface="Google Sans"/>
                <a:sym typeface="Google Sans"/>
              </a:rPr>
              <a:t>Proprietary + Confidential</a:t>
            </a:r>
            <a:endParaRPr sz="600">
              <a:solidFill>
                <a:srgbClr val="BDC1C6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2_Break">
  <p:cSld name="CUSTOM_2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6"/>
          <p:cNvSpPr txBox="1">
            <a:spLocks noGrp="1"/>
          </p:cNvSpPr>
          <p:nvPr>
            <p:ph type="title"/>
          </p:nvPr>
        </p:nvSpPr>
        <p:spPr>
          <a:xfrm>
            <a:off x="457175" y="1536250"/>
            <a:ext cx="6153900" cy="2076000"/>
          </a:xfrm>
          <a:prstGeom prst="rect">
            <a:avLst/>
          </a:prstGeom>
        </p:spPr>
        <p:txBody>
          <a:bodyPr spcFirstLastPara="1" wrap="square" lIns="0" tIns="0" rIns="91425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>
            <a:endParaRPr/>
          </a:p>
        </p:txBody>
      </p:sp>
      <p:pic>
        <p:nvPicPr>
          <p:cNvPr id="66" name="Google Shape;66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27650" y="4857963"/>
            <a:ext cx="659356" cy="115363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6"/>
          <p:cNvSpPr txBox="1"/>
          <p:nvPr/>
        </p:nvSpPr>
        <p:spPr>
          <a:xfrm>
            <a:off x="6762575" y="-301"/>
            <a:ext cx="1924200" cy="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BDC1C6"/>
                </a:solidFill>
                <a:latin typeface="Google Sans"/>
                <a:ea typeface="Google Sans"/>
                <a:cs typeface="Google Sans"/>
                <a:sym typeface="Google Sans"/>
              </a:rPr>
              <a:t>Proprietary + Confidential</a:t>
            </a:r>
            <a:endParaRPr sz="600">
              <a:solidFill>
                <a:srgbClr val="BDC1C6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3_Title left/middle">
  <p:cSld name="CUSTOM_2_4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>
            <a:spLocks noGrp="1"/>
          </p:cNvSpPr>
          <p:nvPr>
            <p:ph type="title"/>
          </p:nvPr>
        </p:nvSpPr>
        <p:spPr>
          <a:xfrm>
            <a:off x="457175" y="1536250"/>
            <a:ext cx="2688300" cy="2076000"/>
          </a:xfrm>
          <a:prstGeom prst="rect">
            <a:avLst/>
          </a:prstGeom>
        </p:spPr>
        <p:txBody>
          <a:bodyPr spcFirstLastPara="1" wrap="square" lIns="0" tIns="0" rIns="91425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>
            <a:endParaRPr/>
          </a:p>
        </p:txBody>
      </p:sp>
      <p:pic>
        <p:nvPicPr>
          <p:cNvPr id="70" name="Google Shape;70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27650" y="4857963"/>
            <a:ext cx="659356" cy="115363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7"/>
          <p:cNvSpPr txBox="1"/>
          <p:nvPr/>
        </p:nvSpPr>
        <p:spPr>
          <a:xfrm>
            <a:off x="6762575" y="-301"/>
            <a:ext cx="1924200" cy="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BDC1C6"/>
                </a:solidFill>
                <a:latin typeface="Google Sans"/>
                <a:ea typeface="Google Sans"/>
                <a:cs typeface="Google Sans"/>
                <a:sym typeface="Google Sans"/>
              </a:rPr>
              <a:t>Proprietary + Confidential</a:t>
            </a:r>
            <a:endParaRPr sz="600">
              <a:solidFill>
                <a:srgbClr val="BDC1C6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4_Statement">
  <p:cSld name="CUSTOM_2_4_1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27650" y="4857963"/>
            <a:ext cx="659356" cy="115363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8"/>
          <p:cNvSpPr txBox="1"/>
          <p:nvPr/>
        </p:nvSpPr>
        <p:spPr>
          <a:xfrm>
            <a:off x="6762575" y="-301"/>
            <a:ext cx="1924200" cy="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BDC1C6"/>
                </a:solidFill>
                <a:latin typeface="Google Sans"/>
                <a:ea typeface="Google Sans"/>
                <a:cs typeface="Google Sans"/>
                <a:sym typeface="Google Sans"/>
              </a:rPr>
              <a:t>Proprietary + Confidential</a:t>
            </a:r>
            <a:endParaRPr sz="600">
              <a:solidFill>
                <a:srgbClr val="BDC1C6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5" name="Google Shape;75;p18"/>
          <p:cNvSpPr txBox="1">
            <a:spLocks noGrp="1"/>
          </p:cNvSpPr>
          <p:nvPr>
            <p:ph type="body" idx="1"/>
          </p:nvPr>
        </p:nvSpPr>
        <p:spPr>
          <a:xfrm>
            <a:off x="457175" y="1536250"/>
            <a:ext cx="5459100" cy="3151800"/>
          </a:xfrm>
          <a:prstGeom prst="rect">
            <a:avLst/>
          </a:prstGeom>
        </p:spPr>
        <p:txBody>
          <a:bodyPr spcFirstLastPara="1" wrap="square" lIns="0" tIns="0" rIns="91425" bIns="0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marL="914400" lvl="1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5_Content">
  <p:cSld name="CUSTOM_2_3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 txBox="1">
            <a:spLocks noGrp="1"/>
          </p:cNvSpPr>
          <p:nvPr>
            <p:ph type="body" idx="1"/>
          </p:nvPr>
        </p:nvSpPr>
        <p:spPr>
          <a:xfrm>
            <a:off x="457175" y="1536250"/>
            <a:ext cx="4077000" cy="3151800"/>
          </a:xfrm>
          <a:prstGeom prst="rect">
            <a:avLst/>
          </a:prstGeom>
        </p:spPr>
        <p:txBody>
          <a:bodyPr spcFirstLastPara="1" wrap="square" lIns="0" tIns="0" rIns="91425" bIns="0" anchor="t" anchorCtr="0">
            <a:noAutofit/>
          </a:bodyPr>
          <a:lstStyle>
            <a:lvl1pPr marL="457200" lvl="0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2921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marL="1371600" lvl="2" indent="-2921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marL="1828800" lvl="3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marL="2286000" lvl="4" indent="-2921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921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>
            <a:endParaRPr/>
          </a:p>
        </p:txBody>
      </p:sp>
      <p:sp>
        <p:nvSpPr>
          <p:cNvPr id="78" name="Google Shape;78;p19"/>
          <p:cNvSpPr txBox="1">
            <a:spLocks noGrp="1"/>
          </p:cNvSpPr>
          <p:nvPr>
            <p:ph type="title"/>
          </p:nvPr>
        </p:nvSpPr>
        <p:spPr>
          <a:xfrm>
            <a:off x="457175" y="460250"/>
            <a:ext cx="4077000" cy="999900"/>
          </a:xfrm>
          <a:prstGeom prst="rect">
            <a:avLst/>
          </a:prstGeom>
        </p:spPr>
        <p:txBody>
          <a:bodyPr spcFirstLastPara="1" wrap="square" lIns="0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  <p:pic>
        <p:nvPicPr>
          <p:cNvPr id="79" name="Google Shape;79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27650" y="4857963"/>
            <a:ext cx="659356" cy="115363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9"/>
          <p:cNvSpPr txBox="1"/>
          <p:nvPr/>
        </p:nvSpPr>
        <p:spPr>
          <a:xfrm>
            <a:off x="6762575" y="-301"/>
            <a:ext cx="1924200" cy="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BDC1C6"/>
                </a:solidFill>
                <a:latin typeface="Google Sans"/>
                <a:ea typeface="Google Sans"/>
                <a:cs typeface="Google Sans"/>
                <a:sym typeface="Google Sans"/>
              </a:rPr>
              <a:t>Proprietary + Confidential</a:t>
            </a:r>
            <a:endParaRPr sz="600">
              <a:solidFill>
                <a:srgbClr val="BDC1C6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8_Three columns">
  <p:cSld name="CUSTOM_3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2"/>
          <p:cNvSpPr txBox="1">
            <a:spLocks noGrp="1"/>
          </p:cNvSpPr>
          <p:nvPr>
            <p:ph type="title"/>
          </p:nvPr>
        </p:nvSpPr>
        <p:spPr>
          <a:xfrm>
            <a:off x="457175" y="460250"/>
            <a:ext cx="4077000" cy="999900"/>
          </a:xfrm>
          <a:prstGeom prst="rect">
            <a:avLst/>
          </a:prstGeom>
        </p:spPr>
        <p:txBody>
          <a:bodyPr spcFirstLastPara="1" wrap="square" lIns="0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  <p:sp>
        <p:nvSpPr>
          <p:cNvPr id="94" name="Google Shape;94;p22"/>
          <p:cNvSpPr txBox="1">
            <a:spLocks noGrp="1"/>
          </p:cNvSpPr>
          <p:nvPr>
            <p:ph type="body" idx="1"/>
          </p:nvPr>
        </p:nvSpPr>
        <p:spPr>
          <a:xfrm>
            <a:off x="457175" y="1536250"/>
            <a:ext cx="2688300" cy="3151800"/>
          </a:xfrm>
          <a:prstGeom prst="rect">
            <a:avLst/>
          </a:prstGeom>
        </p:spPr>
        <p:txBody>
          <a:bodyPr spcFirstLastPara="1" wrap="square" lIns="0" tIns="0" rIns="91425" bIns="0" anchor="t" anchorCtr="0">
            <a:noAutofit/>
          </a:bodyPr>
          <a:lstStyle>
            <a:lvl1pPr marL="457200" lvl="0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2921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marL="1371600" lvl="2" indent="-2921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marL="1828800" lvl="3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marL="2286000" lvl="4" indent="-2921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921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>
            <a:endParaRPr/>
          </a:p>
        </p:txBody>
      </p:sp>
      <p:sp>
        <p:nvSpPr>
          <p:cNvPr id="95" name="Google Shape;95;p22"/>
          <p:cNvSpPr txBox="1">
            <a:spLocks noGrp="1"/>
          </p:cNvSpPr>
          <p:nvPr>
            <p:ph type="body" idx="2"/>
          </p:nvPr>
        </p:nvSpPr>
        <p:spPr>
          <a:xfrm>
            <a:off x="3227825" y="1536250"/>
            <a:ext cx="2688300" cy="3151800"/>
          </a:xfrm>
          <a:prstGeom prst="rect">
            <a:avLst/>
          </a:prstGeom>
        </p:spPr>
        <p:txBody>
          <a:bodyPr spcFirstLastPara="1" wrap="square" lIns="0" tIns="0" rIns="91425" bIns="0" anchor="t" anchorCtr="0">
            <a:noAutofit/>
          </a:bodyPr>
          <a:lstStyle>
            <a:lvl1pPr marL="457200" lvl="0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2921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marL="1371600" lvl="2" indent="-2921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marL="1828800" lvl="3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marL="2286000" lvl="4" indent="-2921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921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>
            <a:endParaRPr/>
          </a:p>
        </p:txBody>
      </p:sp>
      <p:sp>
        <p:nvSpPr>
          <p:cNvPr id="96" name="Google Shape;96;p22"/>
          <p:cNvSpPr txBox="1">
            <a:spLocks noGrp="1"/>
          </p:cNvSpPr>
          <p:nvPr>
            <p:ph type="body" idx="3"/>
          </p:nvPr>
        </p:nvSpPr>
        <p:spPr>
          <a:xfrm>
            <a:off x="5998550" y="1536250"/>
            <a:ext cx="2688300" cy="3151800"/>
          </a:xfrm>
          <a:prstGeom prst="rect">
            <a:avLst/>
          </a:prstGeom>
        </p:spPr>
        <p:txBody>
          <a:bodyPr spcFirstLastPara="1" wrap="square" lIns="0" tIns="0" rIns="91425" bIns="0" anchor="t" anchorCtr="0">
            <a:noAutofit/>
          </a:bodyPr>
          <a:lstStyle>
            <a:lvl1pPr marL="457200" lvl="0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2921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marL="1371600" lvl="2" indent="-2921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marL="1828800" lvl="3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marL="2286000" lvl="4" indent="-2921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921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>
            <a:endParaRPr/>
          </a:p>
        </p:txBody>
      </p:sp>
      <p:pic>
        <p:nvPicPr>
          <p:cNvPr id="97" name="Google Shape;97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27650" y="4857963"/>
            <a:ext cx="659356" cy="115363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22"/>
          <p:cNvSpPr txBox="1"/>
          <p:nvPr/>
        </p:nvSpPr>
        <p:spPr>
          <a:xfrm>
            <a:off x="6762575" y="-301"/>
            <a:ext cx="1924200" cy="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BDC1C6"/>
                </a:solidFill>
                <a:latin typeface="Google Sans"/>
                <a:ea typeface="Google Sans"/>
                <a:cs typeface="Google Sans"/>
                <a:sym typeface="Google Sans"/>
              </a:rPr>
              <a:t>Proprietary + Confidential</a:t>
            </a:r>
            <a:endParaRPr sz="600">
              <a:solidFill>
                <a:srgbClr val="BDC1C6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9_Four columns">
  <p:cSld name="CUSTOM_3_1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3"/>
          <p:cNvSpPr txBox="1">
            <a:spLocks noGrp="1"/>
          </p:cNvSpPr>
          <p:nvPr>
            <p:ph type="title"/>
          </p:nvPr>
        </p:nvSpPr>
        <p:spPr>
          <a:xfrm>
            <a:off x="457175" y="460250"/>
            <a:ext cx="4077000" cy="999900"/>
          </a:xfrm>
          <a:prstGeom prst="rect">
            <a:avLst/>
          </a:prstGeom>
        </p:spPr>
        <p:txBody>
          <a:bodyPr spcFirstLastPara="1" wrap="square" lIns="0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  <p:sp>
        <p:nvSpPr>
          <p:cNvPr id="101" name="Google Shape;101;p23"/>
          <p:cNvSpPr txBox="1">
            <a:spLocks noGrp="1"/>
          </p:cNvSpPr>
          <p:nvPr>
            <p:ph type="body" idx="1"/>
          </p:nvPr>
        </p:nvSpPr>
        <p:spPr>
          <a:xfrm>
            <a:off x="457200" y="1536250"/>
            <a:ext cx="2000400" cy="3151800"/>
          </a:xfrm>
          <a:prstGeom prst="rect">
            <a:avLst/>
          </a:prstGeom>
        </p:spPr>
        <p:txBody>
          <a:bodyPr spcFirstLastPara="1" wrap="square" lIns="0" tIns="0" rIns="91425" bIns="0" anchor="t" anchorCtr="0">
            <a:noAutofit/>
          </a:bodyPr>
          <a:lstStyle>
            <a:lvl1pPr marL="457200" lvl="0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2921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marL="1371600" lvl="2" indent="-2921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marL="1828800" lvl="3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marL="2286000" lvl="4" indent="-2921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921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23"/>
          <p:cNvSpPr txBox="1">
            <a:spLocks noGrp="1"/>
          </p:cNvSpPr>
          <p:nvPr>
            <p:ph type="body" idx="2"/>
          </p:nvPr>
        </p:nvSpPr>
        <p:spPr>
          <a:xfrm>
            <a:off x="2533941" y="1536250"/>
            <a:ext cx="2000400" cy="3151800"/>
          </a:xfrm>
          <a:prstGeom prst="rect">
            <a:avLst/>
          </a:prstGeom>
        </p:spPr>
        <p:txBody>
          <a:bodyPr spcFirstLastPara="1" wrap="square" lIns="0" tIns="0" rIns="91425" bIns="0" anchor="t" anchorCtr="0">
            <a:noAutofit/>
          </a:bodyPr>
          <a:lstStyle>
            <a:lvl1pPr marL="457200" lvl="0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2921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marL="1371600" lvl="2" indent="-2921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marL="1828800" lvl="3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marL="2286000" lvl="4" indent="-2921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921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>
            <a:endParaRPr/>
          </a:p>
        </p:txBody>
      </p:sp>
      <p:sp>
        <p:nvSpPr>
          <p:cNvPr id="103" name="Google Shape;103;p23"/>
          <p:cNvSpPr txBox="1">
            <a:spLocks noGrp="1"/>
          </p:cNvSpPr>
          <p:nvPr>
            <p:ph type="body" idx="3"/>
          </p:nvPr>
        </p:nvSpPr>
        <p:spPr>
          <a:xfrm>
            <a:off x="4610318" y="1536250"/>
            <a:ext cx="2000400" cy="3151800"/>
          </a:xfrm>
          <a:prstGeom prst="rect">
            <a:avLst/>
          </a:prstGeom>
        </p:spPr>
        <p:txBody>
          <a:bodyPr spcFirstLastPara="1" wrap="square" lIns="0" tIns="0" rIns="91425" bIns="0" anchor="t" anchorCtr="0">
            <a:noAutofit/>
          </a:bodyPr>
          <a:lstStyle>
            <a:lvl1pPr marL="457200" lvl="0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2921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marL="1371600" lvl="2" indent="-2921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marL="1828800" lvl="3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marL="2286000" lvl="4" indent="-2921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921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>
            <a:endParaRPr/>
          </a:p>
        </p:txBody>
      </p:sp>
      <p:sp>
        <p:nvSpPr>
          <p:cNvPr id="104" name="Google Shape;104;p23"/>
          <p:cNvSpPr txBox="1">
            <a:spLocks noGrp="1"/>
          </p:cNvSpPr>
          <p:nvPr>
            <p:ph type="body" idx="4"/>
          </p:nvPr>
        </p:nvSpPr>
        <p:spPr>
          <a:xfrm>
            <a:off x="6686700" y="1536250"/>
            <a:ext cx="2000400" cy="3151800"/>
          </a:xfrm>
          <a:prstGeom prst="rect">
            <a:avLst/>
          </a:prstGeom>
        </p:spPr>
        <p:txBody>
          <a:bodyPr spcFirstLastPara="1" wrap="square" lIns="0" tIns="0" rIns="91425" bIns="0" anchor="t" anchorCtr="0">
            <a:noAutofit/>
          </a:bodyPr>
          <a:lstStyle>
            <a:lvl1pPr marL="457200" lvl="0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2921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marL="1371600" lvl="2" indent="-2921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marL="1828800" lvl="3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marL="2286000" lvl="4" indent="-2921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921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>
            <a:endParaRPr/>
          </a:p>
        </p:txBody>
      </p:sp>
      <p:pic>
        <p:nvPicPr>
          <p:cNvPr id="105" name="Google Shape;105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27650" y="4857963"/>
            <a:ext cx="659356" cy="115363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23"/>
          <p:cNvSpPr txBox="1"/>
          <p:nvPr/>
        </p:nvSpPr>
        <p:spPr>
          <a:xfrm>
            <a:off x="6762575" y="-301"/>
            <a:ext cx="1924200" cy="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BDC1C6"/>
                </a:solidFill>
                <a:latin typeface="Google Sans"/>
                <a:ea typeface="Google Sans"/>
                <a:cs typeface="Google Sans"/>
                <a:sym typeface="Google Sans"/>
              </a:rPr>
              <a:t>Proprietary + Confidential</a:t>
            </a:r>
            <a:endParaRPr sz="600">
              <a:solidFill>
                <a:srgbClr val="BDC1C6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_Quote">
  <p:cSld name="CUSTOM_3_1_1_1_1_1_2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4"/>
          <p:cNvSpPr txBox="1">
            <a:spLocks noGrp="1"/>
          </p:cNvSpPr>
          <p:nvPr>
            <p:ph type="title"/>
          </p:nvPr>
        </p:nvSpPr>
        <p:spPr>
          <a:xfrm>
            <a:off x="457200" y="1536250"/>
            <a:ext cx="6153900" cy="2075700"/>
          </a:xfrm>
          <a:prstGeom prst="rect">
            <a:avLst/>
          </a:prstGeom>
        </p:spPr>
        <p:txBody>
          <a:bodyPr spcFirstLastPara="1" wrap="square" lIns="0" tIns="0" rIns="91425" bIns="0" anchor="b" anchorCtr="0">
            <a:noAutofit/>
          </a:bodyPr>
          <a:lstStyle>
            <a:lvl1pPr lvl="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None/>
              <a:defRPr sz="2400">
                <a:latin typeface="Google Sans"/>
                <a:ea typeface="Google Sans"/>
                <a:cs typeface="Google Sans"/>
                <a:sym typeface="Google Sans"/>
              </a:defRPr>
            </a:lvl2pPr>
            <a:lvl3pPr lvl="2" rtl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None/>
              <a:defRPr sz="2400">
                <a:latin typeface="Google Sans"/>
                <a:ea typeface="Google Sans"/>
                <a:cs typeface="Google Sans"/>
                <a:sym typeface="Google Sans"/>
              </a:defRPr>
            </a:lvl3pPr>
            <a:lvl4pPr lvl="3" rtl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None/>
              <a:defRPr sz="2400">
                <a:latin typeface="Google Sans"/>
                <a:ea typeface="Google Sans"/>
                <a:cs typeface="Google Sans"/>
                <a:sym typeface="Google Sans"/>
              </a:defRPr>
            </a:lvl4pPr>
            <a:lvl5pPr lvl="4" rtl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None/>
              <a:defRPr sz="2400">
                <a:latin typeface="Google Sans"/>
                <a:ea typeface="Google Sans"/>
                <a:cs typeface="Google Sans"/>
                <a:sym typeface="Google Sans"/>
              </a:defRPr>
            </a:lvl5pPr>
            <a:lvl6pPr lvl="5" rtl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None/>
              <a:defRPr sz="2400">
                <a:latin typeface="Google Sans"/>
                <a:ea typeface="Google Sans"/>
                <a:cs typeface="Google Sans"/>
                <a:sym typeface="Google Sans"/>
              </a:defRPr>
            </a:lvl6pPr>
            <a:lvl7pPr lvl="6" rtl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None/>
              <a:defRPr sz="2400">
                <a:latin typeface="Google Sans"/>
                <a:ea typeface="Google Sans"/>
                <a:cs typeface="Google Sans"/>
                <a:sym typeface="Google Sans"/>
              </a:defRPr>
            </a:lvl7pPr>
            <a:lvl8pPr lvl="7" rtl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None/>
              <a:defRPr sz="2400">
                <a:latin typeface="Google Sans"/>
                <a:ea typeface="Google Sans"/>
                <a:cs typeface="Google Sans"/>
                <a:sym typeface="Google Sans"/>
              </a:defRPr>
            </a:lvl8pPr>
            <a:lvl9pPr lvl="8" rtl="0">
              <a:lnSpc>
                <a:spcPct val="125000"/>
              </a:lnSpc>
              <a:spcBef>
                <a:spcPts val="1000"/>
              </a:spcBef>
              <a:spcAft>
                <a:spcPts val="1000"/>
              </a:spcAft>
              <a:buNone/>
              <a:defRPr sz="2400"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pic>
        <p:nvPicPr>
          <p:cNvPr id="109" name="Google Shape;109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27650" y="4857963"/>
            <a:ext cx="659356" cy="115363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4"/>
          <p:cNvSpPr txBox="1">
            <a:spLocks noGrp="1"/>
          </p:cNvSpPr>
          <p:nvPr>
            <p:ph type="subTitle" idx="1"/>
          </p:nvPr>
        </p:nvSpPr>
        <p:spPr>
          <a:xfrm>
            <a:off x="457200" y="3688250"/>
            <a:ext cx="4076700" cy="999600"/>
          </a:xfrm>
          <a:prstGeom prst="rect">
            <a:avLst/>
          </a:prstGeom>
        </p:spPr>
        <p:txBody>
          <a:bodyPr spcFirstLastPara="1" wrap="square" lIns="0" tIns="0" rIns="91425" bIns="0" anchor="t" anchorCtr="0">
            <a:noAutofit/>
          </a:bodyPr>
          <a:lstStyle>
            <a:lvl1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4"/>
          <p:cNvSpPr txBox="1"/>
          <p:nvPr/>
        </p:nvSpPr>
        <p:spPr>
          <a:xfrm>
            <a:off x="6762575" y="-301"/>
            <a:ext cx="1924200" cy="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BDC1C6"/>
                </a:solidFill>
                <a:latin typeface="Google Sans"/>
                <a:ea typeface="Google Sans"/>
                <a:cs typeface="Google Sans"/>
                <a:sym typeface="Google Sans"/>
              </a:rPr>
              <a:t>Proprietary + Confidential</a:t>
            </a:r>
            <a:endParaRPr sz="600">
              <a:solidFill>
                <a:srgbClr val="BDC1C6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1_Large graphic">
  <p:cSld name="CUSTOM_3_1_1_1_1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5"/>
          <p:cNvSpPr txBox="1">
            <a:spLocks noGrp="1"/>
          </p:cNvSpPr>
          <p:nvPr>
            <p:ph type="title"/>
          </p:nvPr>
        </p:nvSpPr>
        <p:spPr>
          <a:xfrm>
            <a:off x="457200" y="1536250"/>
            <a:ext cx="2688300" cy="996600"/>
          </a:xfrm>
          <a:prstGeom prst="rect">
            <a:avLst/>
          </a:prstGeom>
        </p:spPr>
        <p:txBody>
          <a:bodyPr spcFirstLastPara="1" wrap="square" lIns="0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>
              <a:spcBef>
                <a:spcPts val="1000"/>
              </a:spcBef>
              <a:spcAft>
                <a:spcPts val="0"/>
              </a:spcAft>
              <a:buNone/>
              <a:defRPr sz="1800"/>
            </a:lvl2pPr>
            <a:lvl3pPr lvl="2" rtl="0">
              <a:spcBef>
                <a:spcPts val="1000"/>
              </a:spcBef>
              <a:spcAft>
                <a:spcPts val="0"/>
              </a:spcAft>
              <a:buNone/>
              <a:defRPr sz="1800"/>
            </a:lvl3pPr>
            <a:lvl4pPr lvl="3" rtl="0">
              <a:spcBef>
                <a:spcPts val="1000"/>
              </a:spcBef>
              <a:spcAft>
                <a:spcPts val="0"/>
              </a:spcAft>
              <a:buNone/>
              <a:defRPr sz="1800"/>
            </a:lvl4pPr>
            <a:lvl5pPr lvl="4" rtl="0">
              <a:spcBef>
                <a:spcPts val="1000"/>
              </a:spcBef>
              <a:spcAft>
                <a:spcPts val="0"/>
              </a:spcAft>
              <a:buNone/>
              <a:defRPr sz="1800"/>
            </a:lvl5pPr>
            <a:lvl6pPr lvl="5" rtl="0">
              <a:spcBef>
                <a:spcPts val="1000"/>
              </a:spcBef>
              <a:spcAft>
                <a:spcPts val="0"/>
              </a:spcAft>
              <a:buNone/>
              <a:defRPr sz="1800"/>
            </a:lvl6pPr>
            <a:lvl7pPr lvl="6" rtl="0">
              <a:spcBef>
                <a:spcPts val="1000"/>
              </a:spcBef>
              <a:spcAft>
                <a:spcPts val="0"/>
              </a:spcAft>
              <a:buNone/>
              <a:defRPr sz="1800"/>
            </a:lvl7pPr>
            <a:lvl8pPr lvl="7" rtl="0">
              <a:spcBef>
                <a:spcPts val="1000"/>
              </a:spcBef>
              <a:spcAft>
                <a:spcPts val="0"/>
              </a:spcAft>
              <a:buNone/>
              <a:defRPr sz="1800"/>
            </a:lvl8pPr>
            <a:lvl9pPr lvl="8" rtl="0">
              <a:spcBef>
                <a:spcPts val="1000"/>
              </a:spcBef>
              <a:spcAft>
                <a:spcPts val="1000"/>
              </a:spcAft>
              <a:buNone/>
              <a:defRPr sz="1800"/>
            </a:lvl9pPr>
          </a:lstStyle>
          <a:p>
            <a:endParaRPr/>
          </a:p>
        </p:txBody>
      </p:sp>
      <p:sp>
        <p:nvSpPr>
          <p:cNvPr id="114" name="Google Shape;114;p25"/>
          <p:cNvSpPr txBox="1">
            <a:spLocks noGrp="1"/>
          </p:cNvSpPr>
          <p:nvPr>
            <p:ph type="body" idx="1"/>
          </p:nvPr>
        </p:nvSpPr>
        <p:spPr>
          <a:xfrm>
            <a:off x="457200" y="2606050"/>
            <a:ext cx="2688300" cy="2082000"/>
          </a:xfrm>
          <a:prstGeom prst="rect">
            <a:avLst/>
          </a:prstGeom>
        </p:spPr>
        <p:txBody>
          <a:bodyPr spcFirstLastPara="1" wrap="square" lIns="0" tIns="0" rIns="91425" bIns="0" anchor="t" anchorCtr="0">
            <a:noAutofit/>
          </a:bodyPr>
          <a:lstStyle>
            <a:lvl1pPr marL="457200" lvl="0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2921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marL="1371600" lvl="2" indent="-2921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marL="1828800" lvl="3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marL="2286000" lvl="4" indent="-2921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921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>
            <a:endParaRPr/>
          </a:p>
        </p:txBody>
      </p:sp>
      <p:pic>
        <p:nvPicPr>
          <p:cNvPr id="115" name="Google Shape;115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27650" y="4857963"/>
            <a:ext cx="659356" cy="115363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5"/>
          <p:cNvSpPr txBox="1"/>
          <p:nvPr/>
        </p:nvSpPr>
        <p:spPr>
          <a:xfrm>
            <a:off x="6762575" y="-301"/>
            <a:ext cx="1924200" cy="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BDC1C6"/>
                </a:solidFill>
                <a:latin typeface="Google Sans"/>
                <a:ea typeface="Google Sans"/>
                <a:cs typeface="Google Sans"/>
                <a:sym typeface="Google Sans"/>
              </a:rPr>
              <a:t>Proprietary + Confidential</a:t>
            </a:r>
            <a:endParaRPr sz="600">
              <a:solidFill>
                <a:srgbClr val="BDC1C6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3_Plain">
  <p:cSld name="CUSTOM_3_1_1_1_1_1_1_1_1_1_1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27650" y="4857963"/>
            <a:ext cx="659356" cy="115363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6"/>
          <p:cNvSpPr txBox="1"/>
          <p:nvPr/>
        </p:nvSpPr>
        <p:spPr>
          <a:xfrm>
            <a:off x="6762575" y="-301"/>
            <a:ext cx="1924200" cy="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BDC1C6"/>
                </a:solidFill>
                <a:latin typeface="Google Sans"/>
                <a:ea typeface="Google Sans"/>
                <a:cs typeface="Google Sans"/>
                <a:sym typeface="Google Sans"/>
              </a:rPr>
              <a:t>Proprietary + Confidential</a:t>
            </a:r>
            <a:endParaRPr sz="600">
              <a:solidFill>
                <a:srgbClr val="BDC1C6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5_Dark content">
  <p:cSld name="CUSTOM_3_1_1_1_1_1_1_1_1_1_1_1_2">
    <p:bg>
      <p:bgPr>
        <a:solidFill>
          <a:srgbClr val="202124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8"/>
          <p:cNvSpPr txBox="1">
            <a:spLocks noGrp="1"/>
          </p:cNvSpPr>
          <p:nvPr>
            <p:ph type="title"/>
          </p:nvPr>
        </p:nvSpPr>
        <p:spPr>
          <a:xfrm>
            <a:off x="457175" y="460250"/>
            <a:ext cx="4077000" cy="999900"/>
          </a:xfrm>
          <a:prstGeom prst="rect">
            <a:avLst/>
          </a:prstGeom>
        </p:spPr>
        <p:txBody>
          <a:bodyPr spcFirstLastPara="1" wrap="square" lIns="0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28"/>
          <p:cNvSpPr txBox="1">
            <a:spLocks noGrp="1"/>
          </p:cNvSpPr>
          <p:nvPr>
            <p:ph type="body" idx="1"/>
          </p:nvPr>
        </p:nvSpPr>
        <p:spPr>
          <a:xfrm>
            <a:off x="457200" y="1536250"/>
            <a:ext cx="4077000" cy="3151800"/>
          </a:xfrm>
          <a:prstGeom prst="rect">
            <a:avLst/>
          </a:prstGeom>
        </p:spPr>
        <p:txBody>
          <a:bodyPr spcFirstLastPara="1" wrap="square" lIns="0" tIns="0" rIns="91425" bIns="0" anchor="t" anchorCtr="0">
            <a:noAutofit/>
          </a:bodyPr>
          <a:lstStyle>
            <a:lvl1pPr marL="457200" lvl="0" indent="-292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Char char="●"/>
              <a:defRPr>
                <a:solidFill>
                  <a:srgbClr val="FFFFFF"/>
                </a:solidFill>
              </a:defRPr>
            </a:lvl1pPr>
            <a:lvl2pPr marL="914400" lvl="1" indent="-292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Char char="○"/>
              <a:defRPr>
                <a:solidFill>
                  <a:srgbClr val="FFFFFF"/>
                </a:solidFill>
              </a:defRPr>
            </a:lvl2pPr>
            <a:lvl3pPr marL="1371600" lvl="2" indent="-292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Char char="■"/>
              <a:defRPr>
                <a:solidFill>
                  <a:srgbClr val="FFFFFF"/>
                </a:solidFill>
              </a:defRPr>
            </a:lvl3pPr>
            <a:lvl4pPr marL="1828800" lvl="3" indent="-292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Char char="●"/>
              <a:defRPr>
                <a:solidFill>
                  <a:srgbClr val="FFFFFF"/>
                </a:solidFill>
              </a:defRPr>
            </a:lvl4pPr>
            <a:lvl5pPr marL="2286000" lvl="4" indent="-292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Char char="○"/>
              <a:defRPr>
                <a:solidFill>
                  <a:srgbClr val="FFFFFF"/>
                </a:solidFill>
              </a:defRPr>
            </a:lvl5pPr>
            <a:lvl6pPr marL="2743200" lvl="5" indent="-292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Char char="■"/>
              <a:defRPr>
                <a:solidFill>
                  <a:srgbClr val="FFFFFF"/>
                </a:solidFill>
              </a:defRPr>
            </a:lvl6pPr>
            <a:lvl7pPr marL="3200400" lvl="6" indent="-292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Char char="●"/>
              <a:defRPr>
                <a:solidFill>
                  <a:srgbClr val="FFFFFF"/>
                </a:solidFill>
              </a:defRPr>
            </a:lvl7pPr>
            <a:lvl8pPr marL="3657600" lvl="7" indent="-292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Char char="○"/>
              <a:defRPr>
                <a:solidFill>
                  <a:srgbClr val="FFFFFF"/>
                </a:solidFill>
              </a:defRPr>
            </a:lvl8pPr>
            <a:lvl9pPr marL="4114800" lvl="8" indent="-292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Char char="■"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pic>
        <p:nvPicPr>
          <p:cNvPr id="127" name="Google Shape;127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27650" y="4857963"/>
            <a:ext cx="659356" cy="115363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8"/>
          <p:cNvSpPr txBox="1"/>
          <p:nvPr/>
        </p:nvSpPr>
        <p:spPr>
          <a:xfrm>
            <a:off x="6762575" y="-301"/>
            <a:ext cx="1924200" cy="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BDC1C6"/>
                </a:solidFill>
                <a:latin typeface="Google Sans"/>
                <a:ea typeface="Google Sans"/>
                <a:cs typeface="Google Sans"/>
                <a:sym typeface="Google Sans"/>
              </a:rPr>
              <a:t>Proprietary + Confidential</a:t>
            </a:r>
            <a:endParaRPr sz="600">
              <a:solidFill>
                <a:srgbClr val="BDC1C6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6_Blank">
  <p:cSld name="CUSTOM_4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175" y="460250"/>
            <a:ext cx="6153900" cy="9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0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202124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202124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202124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202124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202124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202124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202124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202124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202124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175" y="1536250"/>
            <a:ext cx="6153900" cy="31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0" anchor="t" anchorCtr="0">
            <a:noAutofit/>
          </a:bodyPr>
          <a:lstStyle>
            <a:lvl1pPr marL="457200" lvl="0" indent="-2921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000"/>
              <a:buFont typeface="Google Sans"/>
              <a:buChar char="●"/>
              <a:defRPr sz="1000">
                <a:solidFill>
                  <a:srgbClr val="202124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2921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000"/>
              <a:buFont typeface="Google Sans"/>
              <a:buChar char="○"/>
              <a:defRPr sz="1000">
                <a:solidFill>
                  <a:srgbClr val="202124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2921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000"/>
              <a:buFont typeface="Google Sans"/>
              <a:buChar char="■"/>
              <a:defRPr sz="1000">
                <a:solidFill>
                  <a:srgbClr val="202124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2921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000"/>
              <a:buFont typeface="Google Sans"/>
              <a:buChar char="●"/>
              <a:defRPr sz="1000">
                <a:solidFill>
                  <a:srgbClr val="202124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2921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000"/>
              <a:buFont typeface="Google Sans"/>
              <a:buChar char="○"/>
              <a:defRPr sz="1000">
                <a:solidFill>
                  <a:srgbClr val="202124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2921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000"/>
              <a:buFont typeface="Google Sans"/>
              <a:buChar char="■"/>
              <a:defRPr sz="1000">
                <a:solidFill>
                  <a:srgbClr val="202124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2921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000"/>
              <a:buFont typeface="Google Sans"/>
              <a:buChar char="●"/>
              <a:defRPr sz="1000">
                <a:solidFill>
                  <a:srgbClr val="202124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2921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000"/>
              <a:buFont typeface="Google Sans"/>
              <a:buChar char="○"/>
              <a:defRPr sz="1000">
                <a:solidFill>
                  <a:srgbClr val="202124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2921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000"/>
              <a:buFont typeface="Google Sans"/>
              <a:buChar char="■"/>
              <a:defRPr sz="1000">
                <a:solidFill>
                  <a:srgbClr val="202124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3" r:id="rId10"/>
    <p:sldLayoutId id="2147483674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90">
          <p15:clr>
            <a:schemeClr val="accent1"/>
          </p15:clr>
        </p15:guide>
        <p15:guide id="2" orient="horz" pos="920">
          <p15:clr>
            <a:schemeClr val="accent1"/>
          </p15:clr>
        </p15:guide>
        <p15:guide id="3" orient="horz" pos="968">
          <p15:clr>
            <a:schemeClr val="accent1"/>
          </p15:clr>
        </p15:guide>
        <p15:guide id="4" orient="horz" pos="1596">
          <p15:clr>
            <a:schemeClr val="accent1"/>
          </p15:clr>
        </p15:guide>
        <p15:guide id="5" orient="horz" pos="1642">
          <p15:clr>
            <a:schemeClr val="accent1"/>
          </p15:clr>
        </p15:guide>
        <p15:guide id="6" orient="horz" pos="2275">
          <p15:clr>
            <a:schemeClr val="accent1"/>
          </p15:clr>
        </p15:guide>
        <p15:guide id="7" orient="horz" pos="2323">
          <p15:clr>
            <a:schemeClr val="accent1"/>
          </p15:clr>
        </p15:guide>
        <p15:guide id="8" pos="288">
          <p15:clr>
            <a:schemeClr val="accent1"/>
          </p15:clr>
        </p15:guide>
        <p15:guide id="9" pos="1549">
          <p15:clr>
            <a:schemeClr val="accent1"/>
          </p15:clr>
        </p15:guide>
        <p15:guide id="10" pos="1596">
          <p15:clr>
            <a:schemeClr val="accent1"/>
          </p15:clr>
        </p15:guide>
        <p15:guide id="11" pos="1981">
          <p15:clr>
            <a:schemeClr val="accent2"/>
          </p15:clr>
        </p15:guide>
        <p15:guide id="12" pos="2033">
          <p15:clr>
            <a:schemeClr val="accent2"/>
          </p15:clr>
        </p15:guide>
        <p15:guide id="13" pos="2856">
          <p15:clr>
            <a:schemeClr val="accent1"/>
          </p15:clr>
        </p15:guide>
        <p15:guide id="14" pos="2904">
          <p15:clr>
            <a:schemeClr val="accent1"/>
          </p15:clr>
        </p15:guide>
        <p15:guide id="15" pos="3727">
          <p15:clr>
            <a:schemeClr val="accent2"/>
          </p15:clr>
        </p15:guide>
        <p15:guide id="16" pos="3779">
          <p15:clr>
            <a:schemeClr val="accent2"/>
          </p15:clr>
        </p15:guide>
        <p15:guide id="17" pos="4164">
          <p15:clr>
            <a:schemeClr val="accent1"/>
          </p15:clr>
        </p15:guide>
        <p15:guide id="18" pos="4211">
          <p15:clr>
            <a:schemeClr val="accent1"/>
          </p15:clr>
        </p15:guide>
        <p15:guide id="19" pos="5472">
          <p15:clr>
            <a:schemeClr val="accent1"/>
          </p15:clr>
        </p15:guide>
        <p15:guide id="20" orient="horz" pos="2953">
          <p15:clr>
            <a:schemeClr val="accent1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5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5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6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1.png"/><Relationship Id="rId10" Type="http://schemas.openxmlformats.org/officeDocument/2006/relationships/image" Target="../media/image22.png"/><Relationship Id="rId4" Type="http://schemas.openxmlformats.org/officeDocument/2006/relationships/image" Target="../media/image4.png"/><Relationship Id="rId9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tandards.google/guidelines/brand-standards/typography/overview.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" name="Google Shape;134;p30"/>
          <p:cNvGrpSpPr/>
          <p:nvPr/>
        </p:nvGrpSpPr>
        <p:grpSpPr>
          <a:xfrm>
            <a:off x="457321" y="3039182"/>
            <a:ext cx="1167497" cy="1061550"/>
            <a:chOff x="5905500" y="3238500"/>
            <a:chExt cx="381000" cy="381000"/>
          </a:xfrm>
        </p:grpSpPr>
        <p:sp>
          <p:nvSpPr>
            <p:cNvPr id="135" name="Google Shape;135;p30"/>
            <p:cNvSpPr/>
            <p:nvPr/>
          </p:nvSpPr>
          <p:spPr>
            <a:xfrm rot="10800000">
              <a:off x="5905500" y="3238500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 extrusionOk="0">
                  <a:moveTo>
                    <a:pt x="381000" y="190500"/>
                  </a:moveTo>
                  <a:cubicBezTo>
                    <a:pt x="381000" y="295710"/>
                    <a:pt x="295710" y="381000"/>
                    <a:pt x="190500" y="381000"/>
                  </a:cubicBezTo>
                  <a:cubicBezTo>
                    <a:pt x="85290" y="381000"/>
                    <a:pt x="0" y="295710"/>
                    <a:pt x="0" y="190500"/>
                  </a:cubicBezTo>
                  <a:cubicBezTo>
                    <a:pt x="0" y="85290"/>
                    <a:pt x="85290" y="0"/>
                    <a:pt x="190500" y="0"/>
                  </a:cubicBezTo>
                  <a:cubicBezTo>
                    <a:pt x="295710" y="0"/>
                    <a:pt x="381000" y="85290"/>
                    <a:pt x="381000" y="190500"/>
                  </a:cubicBezTo>
                  <a:close/>
                </a:path>
              </a:pathLst>
            </a:custGeom>
            <a:solidFill>
              <a:srgbClr val="34A85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30"/>
            <p:cNvSpPr/>
            <p:nvPr/>
          </p:nvSpPr>
          <p:spPr>
            <a:xfrm rot="10800000">
              <a:off x="5981700" y="3305175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 extrusionOk="0">
                  <a:moveTo>
                    <a:pt x="0" y="-2"/>
                  </a:moveTo>
                  <a:lnTo>
                    <a:pt x="228600" y="-2"/>
                  </a:lnTo>
                  <a:lnTo>
                    <a:pt x="228600" y="228598"/>
                  </a:lnTo>
                  <a:lnTo>
                    <a:pt x="0" y="228598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30"/>
            <p:cNvSpPr/>
            <p:nvPr/>
          </p:nvSpPr>
          <p:spPr>
            <a:xfrm rot="10800000">
              <a:off x="5991225" y="3324225"/>
              <a:ext cx="209550" cy="190500"/>
            </a:xfrm>
            <a:custGeom>
              <a:avLst/>
              <a:gdLst/>
              <a:ahLst/>
              <a:cxnLst/>
              <a:rect l="l" t="t" r="r" b="b"/>
              <a:pathLst>
                <a:path w="209550" h="190500" extrusionOk="0">
                  <a:moveTo>
                    <a:pt x="133350" y="-2"/>
                  </a:moveTo>
                  <a:lnTo>
                    <a:pt x="47625" y="-2"/>
                  </a:lnTo>
                  <a:cubicBezTo>
                    <a:pt x="39719" y="-2"/>
                    <a:pt x="32957" y="4761"/>
                    <a:pt x="30099" y="11619"/>
                  </a:cubicBezTo>
                  <a:lnTo>
                    <a:pt x="1334" y="78770"/>
                  </a:lnTo>
                  <a:cubicBezTo>
                    <a:pt x="476" y="80961"/>
                    <a:pt x="0" y="83247"/>
                    <a:pt x="0" y="85723"/>
                  </a:cubicBezTo>
                  <a:lnTo>
                    <a:pt x="0" y="103916"/>
                  </a:lnTo>
                  <a:lnTo>
                    <a:pt x="95" y="104011"/>
                  </a:lnTo>
                  <a:lnTo>
                    <a:pt x="0" y="104773"/>
                  </a:lnTo>
                  <a:cubicBezTo>
                    <a:pt x="0" y="115251"/>
                    <a:pt x="8572" y="123823"/>
                    <a:pt x="19050" y="123823"/>
                  </a:cubicBezTo>
                  <a:lnTo>
                    <a:pt x="79153" y="123823"/>
                  </a:lnTo>
                  <a:lnTo>
                    <a:pt x="70104" y="167352"/>
                  </a:lnTo>
                  <a:lnTo>
                    <a:pt x="69818" y="170400"/>
                  </a:lnTo>
                  <a:cubicBezTo>
                    <a:pt x="69818" y="174306"/>
                    <a:pt x="71438" y="177925"/>
                    <a:pt x="74009" y="180497"/>
                  </a:cubicBezTo>
                  <a:lnTo>
                    <a:pt x="84106" y="190498"/>
                  </a:lnTo>
                  <a:lnTo>
                    <a:pt x="146876" y="127728"/>
                  </a:lnTo>
                  <a:cubicBezTo>
                    <a:pt x="150305" y="124299"/>
                    <a:pt x="152400" y="119537"/>
                    <a:pt x="152400" y="114298"/>
                  </a:cubicBezTo>
                  <a:lnTo>
                    <a:pt x="152400" y="19048"/>
                  </a:lnTo>
                  <a:cubicBezTo>
                    <a:pt x="152400" y="8570"/>
                    <a:pt x="143828" y="-2"/>
                    <a:pt x="133350" y="-2"/>
                  </a:cubicBezTo>
                  <a:close/>
                  <a:moveTo>
                    <a:pt x="171450" y="-2"/>
                  </a:moveTo>
                  <a:lnTo>
                    <a:pt x="171450" y="114298"/>
                  </a:lnTo>
                  <a:lnTo>
                    <a:pt x="209550" y="114298"/>
                  </a:lnTo>
                  <a:lnTo>
                    <a:pt x="209550" y="-2"/>
                  </a:lnTo>
                  <a:lnTo>
                    <a:pt x="171450" y="-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8" name="Google Shape;138;p30"/>
          <p:cNvSpPr/>
          <p:nvPr/>
        </p:nvSpPr>
        <p:spPr>
          <a:xfrm>
            <a:off x="457175" y="1239900"/>
            <a:ext cx="4077000" cy="1635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EDEDE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</a:t>
            </a:r>
            <a:endParaRPr/>
          </a:p>
        </p:txBody>
      </p:sp>
      <p:sp>
        <p:nvSpPr>
          <p:cNvPr id="139" name="Google Shape;139;p30"/>
          <p:cNvSpPr/>
          <p:nvPr/>
        </p:nvSpPr>
        <p:spPr>
          <a:xfrm>
            <a:off x="4610125" y="1239900"/>
            <a:ext cx="4077000" cy="1635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EDEDE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30"/>
          <p:cNvSpPr txBox="1">
            <a:spLocks noGrp="1"/>
          </p:cNvSpPr>
          <p:nvPr>
            <p:ph type="title"/>
          </p:nvPr>
        </p:nvSpPr>
        <p:spPr>
          <a:xfrm>
            <a:off x="376225" y="425225"/>
            <a:ext cx="6042900" cy="65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202124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Partner Lockups</a:t>
            </a:r>
            <a:endParaRPr/>
          </a:p>
        </p:txBody>
      </p:sp>
      <p:sp>
        <p:nvSpPr>
          <p:cNvPr id="141" name="Google Shape;141;p30"/>
          <p:cNvSpPr txBox="1">
            <a:spLocks noGrp="1"/>
          </p:cNvSpPr>
          <p:nvPr>
            <p:ph type="body" idx="1"/>
          </p:nvPr>
        </p:nvSpPr>
        <p:spPr>
          <a:xfrm>
            <a:off x="1758461" y="2974104"/>
            <a:ext cx="2775713" cy="1913400"/>
          </a:xfrm>
          <a:prstGeom prst="rect">
            <a:avLst/>
          </a:prstGeom>
        </p:spPr>
        <p:txBody>
          <a:bodyPr spcFirstLastPara="1" wrap="square" lIns="0" tIns="0" rIns="91425" bIns="0" anchor="t" anchorCtr="0">
            <a:noAutofit/>
          </a:bodyPr>
          <a:lstStyle/>
          <a:p>
            <a:pPr marL="3429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900" dirty="0">
                <a:latin typeface="Google Sans Medium"/>
                <a:ea typeface="Google Sans Medium"/>
                <a:cs typeface="Google Sans Medium"/>
                <a:sym typeface="Google Sans Medium"/>
              </a:rPr>
              <a:t>Do</a:t>
            </a:r>
            <a:endParaRPr sz="900" dirty="0"/>
          </a:p>
          <a:p>
            <a:pPr marL="342900" lvl="0" indent="0" algn="l" rtl="0">
              <a:lnSpc>
                <a:spcPct val="115000"/>
              </a:lnSpc>
              <a:spcBef>
                <a:spcPts val="500"/>
              </a:spcBef>
              <a:spcAft>
                <a:spcPts val="800"/>
              </a:spcAft>
              <a:buNone/>
            </a:pPr>
            <a:r>
              <a:rPr lang="en" sz="800" dirty="0"/>
              <a:t>When pairing a lockup with a partner logo, use the version that matches the orientation of the partner logo. For example, horizontal with horizontal or vertical with vertical.</a:t>
            </a:r>
            <a:endParaRPr sz="900" dirty="0"/>
          </a:p>
        </p:txBody>
      </p:sp>
      <p:sp>
        <p:nvSpPr>
          <p:cNvPr id="142" name="Google Shape;142;p30"/>
          <p:cNvSpPr txBox="1">
            <a:spLocks noGrp="1"/>
          </p:cNvSpPr>
          <p:nvPr>
            <p:ph type="body" idx="2"/>
          </p:nvPr>
        </p:nvSpPr>
        <p:spPr>
          <a:xfrm>
            <a:off x="5785877" y="2974104"/>
            <a:ext cx="2901247" cy="1913400"/>
          </a:xfrm>
          <a:prstGeom prst="rect">
            <a:avLst/>
          </a:prstGeom>
        </p:spPr>
        <p:txBody>
          <a:bodyPr spcFirstLastPara="1" wrap="square" lIns="0" tIns="0" rIns="91425" bIns="0" anchor="t" anchorCtr="0">
            <a:noAutofit/>
          </a:bodyPr>
          <a:lstStyle/>
          <a:p>
            <a:pPr marL="3429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900" dirty="0">
                <a:latin typeface="Google Sans Medium"/>
                <a:ea typeface="Google Sans Medium"/>
                <a:cs typeface="Google Sans Medium"/>
                <a:sym typeface="Google Sans Medium"/>
              </a:rPr>
              <a:t>Don’t</a:t>
            </a:r>
            <a:endParaRPr sz="900" dirty="0"/>
          </a:p>
          <a:p>
            <a:pPr marL="342900" marR="0" lvl="0" indent="0" algn="l" rtl="0">
              <a:lnSpc>
                <a:spcPct val="115000"/>
              </a:lnSpc>
              <a:spcBef>
                <a:spcPts val="500"/>
              </a:spcBef>
              <a:spcAft>
                <a:spcPts val="800"/>
              </a:spcAft>
              <a:buNone/>
            </a:pPr>
            <a:r>
              <a:rPr lang="en" sz="800" dirty="0"/>
              <a:t>Don’t pair lockups with different orientations together. </a:t>
            </a:r>
            <a:endParaRPr sz="900" dirty="0"/>
          </a:p>
        </p:txBody>
      </p:sp>
      <p:pic>
        <p:nvPicPr>
          <p:cNvPr id="144" name="Google Shape;144;p30"/>
          <p:cNvPicPr preferRelativeResize="0"/>
          <p:nvPr/>
        </p:nvPicPr>
        <p:blipFill rotWithShape="1">
          <a:blip r:embed="rId3">
            <a:alphaModFix/>
          </a:blip>
          <a:srcRect l="60677" r="-3"/>
          <a:stretch/>
        </p:blipFill>
        <p:spPr>
          <a:xfrm>
            <a:off x="6767044" y="1405162"/>
            <a:ext cx="809812" cy="7234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30"/>
          <p:cNvPicPr preferRelativeResize="0"/>
          <p:nvPr/>
        </p:nvPicPr>
        <p:blipFill rotWithShape="1">
          <a:blip r:embed="rId4">
            <a:alphaModFix/>
          </a:blip>
          <a:srcRect l="61421"/>
          <a:stretch/>
        </p:blipFill>
        <p:spPr>
          <a:xfrm>
            <a:off x="6767039" y="2255570"/>
            <a:ext cx="959662" cy="40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7" name="Google Shape;147;p30"/>
          <p:cNvGrpSpPr/>
          <p:nvPr/>
        </p:nvGrpSpPr>
        <p:grpSpPr>
          <a:xfrm>
            <a:off x="4608571" y="3039182"/>
            <a:ext cx="1102912" cy="1152990"/>
            <a:chOff x="6594431" y="3238500"/>
            <a:chExt cx="381000" cy="381000"/>
          </a:xfrm>
        </p:grpSpPr>
        <p:sp>
          <p:nvSpPr>
            <p:cNvPr id="148" name="Google Shape;148;p30"/>
            <p:cNvSpPr/>
            <p:nvPr/>
          </p:nvSpPr>
          <p:spPr>
            <a:xfrm rot="10800000">
              <a:off x="6594431" y="3238500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 extrusionOk="0">
                  <a:moveTo>
                    <a:pt x="381000" y="190500"/>
                  </a:moveTo>
                  <a:cubicBezTo>
                    <a:pt x="381000" y="295710"/>
                    <a:pt x="295710" y="381000"/>
                    <a:pt x="190500" y="381000"/>
                  </a:cubicBezTo>
                  <a:cubicBezTo>
                    <a:pt x="85290" y="381000"/>
                    <a:pt x="0" y="295710"/>
                    <a:pt x="0" y="190500"/>
                  </a:cubicBezTo>
                  <a:cubicBezTo>
                    <a:pt x="0" y="85290"/>
                    <a:pt x="85290" y="0"/>
                    <a:pt x="190500" y="0"/>
                  </a:cubicBezTo>
                  <a:cubicBezTo>
                    <a:pt x="295710" y="0"/>
                    <a:pt x="381000" y="85290"/>
                    <a:pt x="381000" y="190500"/>
                  </a:cubicBezTo>
                  <a:close/>
                </a:path>
              </a:pathLst>
            </a:custGeom>
            <a:solidFill>
              <a:srgbClr val="EA433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30"/>
            <p:cNvSpPr/>
            <p:nvPr/>
          </p:nvSpPr>
          <p:spPr>
            <a:xfrm>
              <a:off x="6661106" y="3324225"/>
              <a:ext cx="228600" cy="228599"/>
            </a:xfrm>
            <a:custGeom>
              <a:avLst/>
              <a:gdLst/>
              <a:ahLst/>
              <a:cxnLst/>
              <a:rect l="l" t="t" r="r" b="b"/>
              <a:pathLst>
                <a:path w="228600" h="228599" extrusionOk="0">
                  <a:moveTo>
                    <a:pt x="0" y="0"/>
                  </a:moveTo>
                  <a:lnTo>
                    <a:pt x="228600" y="0"/>
                  </a:lnTo>
                  <a:lnTo>
                    <a:pt x="228600" y="228600"/>
                  </a:lnTo>
                  <a:lnTo>
                    <a:pt x="0" y="22860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30"/>
            <p:cNvSpPr/>
            <p:nvPr/>
          </p:nvSpPr>
          <p:spPr>
            <a:xfrm>
              <a:off x="6670631" y="3343275"/>
              <a:ext cx="209550" cy="190500"/>
            </a:xfrm>
            <a:custGeom>
              <a:avLst/>
              <a:gdLst/>
              <a:ahLst/>
              <a:cxnLst/>
              <a:rect l="l" t="t" r="r" b="b"/>
              <a:pathLst>
                <a:path w="209550" h="190500" extrusionOk="0">
                  <a:moveTo>
                    <a:pt x="133350" y="0"/>
                  </a:moveTo>
                  <a:lnTo>
                    <a:pt x="47625" y="0"/>
                  </a:lnTo>
                  <a:cubicBezTo>
                    <a:pt x="39719" y="0"/>
                    <a:pt x="32957" y="4763"/>
                    <a:pt x="30099" y="11621"/>
                  </a:cubicBezTo>
                  <a:lnTo>
                    <a:pt x="1334" y="78772"/>
                  </a:lnTo>
                  <a:cubicBezTo>
                    <a:pt x="476" y="80963"/>
                    <a:pt x="0" y="83249"/>
                    <a:pt x="0" y="85725"/>
                  </a:cubicBezTo>
                  <a:lnTo>
                    <a:pt x="0" y="103918"/>
                  </a:lnTo>
                  <a:lnTo>
                    <a:pt x="95" y="104013"/>
                  </a:lnTo>
                  <a:lnTo>
                    <a:pt x="0" y="104775"/>
                  </a:lnTo>
                  <a:cubicBezTo>
                    <a:pt x="0" y="115253"/>
                    <a:pt x="8572" y="123825"/>
                    <a:pt x="19050" y="123825"/>
                  </a:cubicBezTo>
                  <a:lnTo>
                    <a:pt x="79153" y="123825"/>
                  </a:lnTo>
                  <a:lnTo>
                    <a:pt x="70104" y="167354"/>
                  </a:lnTo>
                  <a:lnTo>
                    <a:pt x="69818" y="170402"/>
                  </a:lnTo>
                  <a:cubicBezTo>
                    <a:pt x="69818" y="174308"/>
                    <a:pt x="71438" y="177927"/>
                    <a:pt x="74009" y="180499"/>
                  </a:cubicBezTo>
                  <a:lnTo>
                    <a:pt x="84106" y="190500"/>
                  </a:lnTo>
                  <a:lnTo>
                    <a:pt x="146876" y="127730"/>
                  </a:lnTo>
                  <a:cubicBezTo>
                    <a:pt x="150305" y="124301"/>
                    <a:pt x="152400" y="119539"/>
                    <a:pt x="152400" y="114300"/>
                  </a:cubicBezTo>
                  <a:lnTo>
                    <a:pt x="152400" y="19050"/>
                  </a:lnTo>
                  <a:cubicBezTo>
                    <a:pt x="152400" y="8572"/>
                    <a:pt x="143828" y="0"/>
                    <a:pt x="133350" y="0"/>
                  </a:cubicBezTo>
                  <a:close/>
                  <a:moveTo>
                    <a:pt x="171450" y="0"/>
                  </a:moveTo>
                  <a:lnTo>
                    <a:pt x="171450" y="114300"/>
                  </a:lnTo>
                  <a:lnTo>
                    <a:pt x="209550" y="114300"/>
                  </a:lnTo>
                  <a:lnTo>
                    <a:pt x="209550" y="0"/>
                  </a:lnTo>
                  <a:lnTo>
                    <a:pt x="1714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51" name="Google Shape;151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03950" y="2167418"/>
            <a:ext cx="289924" cy="4386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40327" y="1627875"/>
            <a:ext cx="1042050" cy="277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71731" y="2220663"/>
            <a:ext cx="289912" cy="43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67302" y="1573512"/>
            <a:ext cx="1042050" cy="2779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5" name="Google Shape;155;p30"/>
          <p:cNvCxnSpPr/>
          <p:nvPr/>
        </p:nvCxnSpPr>
        <p:spPr>
          <a:xfrm>
            <a:off x="2569200" y="1540425"/>
            <a:ext cx="0" cy="342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6" name="Google Shape;156;p30"/>
          <p:cNvCxnSpPr/>
          <p:nvPr/>
        </p:nvCxnSpPr>
        <p:spPr>
          <a:xfrm>
            <a:off x="2385550" y="2157425"/>
            <a:ext cx="0" cy="473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7" name="Google Shape;157;p30"/>
          <p:cNvCxnSpPr/>
          <p:nvPr/>
        </p:nvCxnSpPr>
        <p:spPr>
          <a:xfrm>
            <a:off x="6587275" y="2203125"/>
            <a:ext cx="0" cy="473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8" name="Google Shape;158;p30"/>
          <p:cNvCxnSpPr/>
          <p:nvPr/>
        </p:nvCxnSpPr>
        <p:spPr>
          <a:xfrm>
            <a:off x="6648625" y="1543050"/>
            <a:ext cx="0" cy="395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9" name="Google Shape;159;p30"/>
          <p:cNvSpPr txBox="1"/>
          <p:nvPr/>
        </p:nvSpPr>
        <p:spPr>
          <a:xfrm>
            <a:off x="457325" y="826900"/>
            <a:ext cx="4360200" cy="3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sz="800">
                <a:solidFill>
                  <a:srgbClr val="202124"/>
                </a:solidFill>
                <a:highlight>
                  <a:srgbClr val="FFFFFF"/>
                </a:highlight>
                <a:latin typeface="Google Sans"/>
                <a:ea typeface="Google Sans"/>
                <a:cs typeface="Google Sans"/>
                <a:sym typeface="Google Sans"/>
              </a:rPr>
              <a:t>How to present with a partner.</a:t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9049" y="1540425"/>
            <a:ext cx="663954" cy="34948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7227" y="2190438"/>
            <a:ext cx="259627" cy="3034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0" r="21282"/>
          <a:stretch/>
        </p:blipFill>
        <p:spPr>
          <a:xfrm>
            <a:off x="2461501" y="2544901"/>
            <a:ext cx="417348" cy="62256"/>
          </a:xfrm>
          <a:prstGeom prst="rect">
            <a:avLst/>
          </a:prstGeom>
        </p:spPr>
      </p:pic>
      <p:sp>
        <p:nvSpPr>
          <p:cNvPr id="10" name="Multiply 9"/>
          <p:cNvSpPr/>
          <p:nvPr/>
        </p:nvSpPr>
        <p:spPr>
          <a:xfrm>
            <a:off x="5087797" y="704003"/>
            <a:ext cx="2982351" cy="3681795"/>
          </a:xfrm>
          <a:prstGeom prst="mathMultiply">
            <a:avLst/>
          </a:prstGeom>
          <a:solidFill>
            <a:srgbClr val="FF000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46222" y="2059450"/>
            <a:ext cx="1529774" cy="1529774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36"/>
          <p:cNvSpPr txBox="1">
            <a:spLocks noGrp="1"/>
          </p:cNvSpPr>
          <p:nvPr>
            <p:ph type="body" idx="1"/>
          </p:nvPr>
        </p:nvSpPr>
        <p:spPr>
          <a:xfrm>
            <a:off x="1262675" y="1406500"/>
            <a:ext cx="2688300" cy="259500"/>
          </a:xfrm>
          <a:prstGeom prst="rect">
            <a:avLst/>
          </a:prstGeom>
        </p:spPr>
        <p:txBody>
          <a:bodyPr spcFirstLastPara="1" wrap="square" lIns="0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Logo</a:t>
            </a:r>
            <a:endParaRPr/>
          </a:p>
        </p:txBody>
      </p:sp>
      <p:sp>
        <p:nvSpPr>
          <p:cNvPr id="195" name="Google Shape;195;p36"/>
          <p:cNvSpPr txBox="1">
            <a:spLocks noGrp="1"/>
          </p:cNvSpPr>
          <p:nvPr>
            <p:ph type="body" idx="1"/>
          </p:nvPr>
        </p:nvSpPr>
        <p:spPr>
          <a:xfrm>
            <a:off x="5212000" y="1406500"/>
            <a:ext cx="2688300" cy="259500"/>
          </a:xfrm>
          <a:prstGeom prst="rect">
            <a:avLst/>
          </a:prstGeom>
        </p:spPr>
        <p:txBody>
          <a:bodyPr spcFirstLastPara="1" wrap="square" lIns="0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Badge</a:t>
            </a:r>
            <a:endParaRPr/>
          </a:p>
        </p:txBody>
      </p:sp>
      <p:cxnSp>
        <p:nvCxnSpPr>
          <p:cNvPr id="196" name="Google Shape;196;p36"/>
          <p:cNvCxnSpPr/>
          <p:nvPr/>
        </p:nvCxnSpPr>
        <p:spPr>
          <a:xfrm>
            <a:off x="4884550" y="1536250"/>
            <a:ext cx="0" cy="2450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97" name="Google Shape;197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3774" y="2394475"/>
            <a:ext cx="3236319" cy="859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7"/>
          <p:cNvSpPr txBox="1">
            <a:spLocks noGrp="1"/>
          </p:cNvSpPr>
          <p:nvPr>
            <p:ph type="title"/>
          </p:nvPr>
        </p:nvSpPr>
        <p:spPr>
          <a:xfrm>
            <a:off x="457175" y="460250"/>
            <a:ext cx="4077000" cy="449700"/>
          </a:xfrm>
          <a:prstGeom prst="rect">
            <a:avLst/>
          </a:prstGeom>
        </p:spPr>
        <p:txBody>
          <a:bodyPr spcFirstLastPara="1" wrap="square" lIns="0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Logo</a:t>
            </a:r>
            <a:endParaRPr/>
          </a:p>
        </p:txBody>
      </p:sp>
      <p:cxnSp>
        <p:nvCxnSpPr>
          <p:cNvPr id="203" name="Google Shape;203;p37"/>
          <p:cNvCxnSpPr/>
          <p:nvPr/>
        </p:nvCxnSpPr>
        <p:spPr>
          <a:xfrm>
            <a:off x="3630575" y="1792750"/>
            <a:ext cx="0" cy="2450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4" name="Google Shape;204;p37"/>
          <p:cNvCxnSpPr/>
          <p:nvPr/>
        </p:nvCxnSpPr>
        <p:spPr>
          <a:xfrm>
            <a:off x="5916175" y="1792750"/>
            <a:ext cx="0" cy="2450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5" name="Google Shape;205;p37"/>
          <p:cNvSpPr txBox="1">
            <a:spLocks noGrp="1"/>
          </p:cNvSpPr>
          <p:nvPr>
            <p:ph type="body" idx="1"/>
          </p:nvPr>
        </p:nvSpPr>
        <p:spPr>
          <a:xfrm>
            <a:off x="457200" y="1406500"/>
            <a:ext cx="2688300" cy="259500"/>
          </a:xfrm>
          <a:prstGeom prst="rect">
            <a:avLst/>
          </a:prstGeom>
        </p:spPr>
        <p:txBody>
          <a:bodyPr spcFirstLastPara="1" wrap="square" lIns="0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Horizontal Logo</a:t>
            </a:r>
            <a:endParaRPr/>
          </a:p>
        </p:txBody>
      </p:sp>
      <p:sp>
        <p:nvSpPr>
          <p:cNvPr id="206" name="Google Shape;206;p37"/>
          <p:cNvSpPr txBox="1">
            <a:spLocks noGrp="1"/>
          </p:cNvSpPr>
          <p:nvPr>
            <p:ph type="body" idx="1"/>
          </p:nvPr>
        </p:nvSpPr>
        <p:spPr>
          <a:xfrm>
            <a:off x="3429225" y="1406500"/>
            <a:ext cx="2688300" cy="259500"/>
          </a:xfrm>
          <a:prstGeom prst="rect">
            <a:avLst/>
          </a:prstGeom>
        </p:spPr>
        <p:txBody>
          <a:bodyPr spcFirstLastPara="1" wrap="square" lIns="0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Vertical Logo (large calipers)</a:t>
            </a:r>
            <a:endParaRPr/>
          </a:p>
        </p:txBody>
      </p:sp>
      <p:sp>
        <p:nvSpPr>
          <p:cNvPr id="207" name="Google Shape;207;p37"/>
          <p:cNvSpPr txBox="1">
            <a:spLocks noGrp="1"/>
          </p:cNvSpPr>
          <p:nvPr>
            <p:ph type="body" idx="1"/>
          </p:nvPr>
        </p:nvSpPr>
        <p:spPr>
          <a:xfrm>
            <a:off x="6193950" y="1406500"/>
            <a:ext cx="2688300" cy="259500"/>
          </a:xfrm>
          <a:prstGeom prst="rect">
            <a:avLst/>
          </a:prstGeom>
        </p:spPr>
        <p:txBody>
          <a:bodyPr spcFirstLastPara="1" wrap="square" lIns="0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Vertical Logo</a:t>
            </a:r>
            <a:endParaRPr/>
          </a:p>
        </p:txBody>
      </p:sp>
      <p:pic>
        <p:nvPicPr>
          <p:cNvPr id="208" name="Google Shape;20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4562" y="1951100"/>
            <a:ext cx="1235175" cy="1868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45896" y="1951104"/>
            <a:ext cx="1984422" cy="195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4864" y="2445393"/>
            <a:ext cx="2852979" cy="7578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8"/>
          <p:cNvSpPr/>
          <p:nvPr/>
        </p:nvSpPr>
        <p:spPr>
          <a:xfrm>
            <a:off x="5998713" y="1156963"/>
            <a:ext cx="2688300" cy="1537800"/>
          </a:xfrm>
          <a:prstGeom prst="rect">
            <a:avLst/>
          </a:prstGeom>
          <a:noFill/>
          <a:ln w="9525" cap="flat" cmpd="sng">
            <a:solidFill>
              <a:srgbClr val="E8EAE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38"/>
          <p:cNvSpPr/>
          <p:nvPr/>
        </p:nvSpPr>
        <p:spPr>
          <a:xfrm>
            <a:off x="5998713" y="2770949"/>
            <a:ext cx="2688300" cy="1537800"/>
          </a:xfrm>
          <a:prstGeom prst="rect">
            <a:avLst/>
          </a:prstGeom>
          <a:solidFill>
            <a:srgbClr val="2021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38"/>
          <p:cNvSpPr/>
          <p:nvPr/>
        </p:nvSpPr>
        <p:spPr>
          <a:xfrm>
            <a:off x="3227938" y="1156963"/>
            <a:ext cx="2688300" cy="1537800"/>
          </a:xfrm>
          <a:prstGeom prst="rect">
            <a:avLst/>
          </a:prstGeom>
          <a:noFill/>
          <a:ln w="9525" cap="flat" cmpd="sng">
            <a:solidFill>
              <a:srgbClr val="E8EAE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38"/>
          <p:cNvSpPr/>
          <p:nvPr/>
        </p:nvSpPr>
        <p:spPr>
          <a:xfrm>
            <a:off x="457175" y="2770949"/>
            <a:ext cx="2688300" cy="1537800"/>
          </a:xfrm>
          <a:prstGeom prst="rect">
            <a:avLst/>
          </a:prstGeom>
          <a:solidFill>
            <a:srgbClr val="2021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38"/>
          <p:cNvSpPr txBox="1">
            <a:spLocks noGrp="1"/>
          </p:cNvSpPr>
          <p:nvPr>
            <p:ph type="title"/>
          </p:nvPr>
        </p:nvSpPr>
        <p:spPr>
          <a:xfrm>
            <a:off x="457175" y="460250"/>
            <a:ext cx="4077000" cy="386700"/>
          </a:xfrm>
          <a:prstGeom prst="rect">
            <a:avLst/>
          </a:prstGeom>
        </p:spPr>
        <p:txBody>
          <a:bodyPr spcFirstLastPara="1" wrap="square" lIns="0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Logo</a:t>
            </a:r>
            <a:endParaRPr/>
          </a:p>
        </p:txBody>
      </p:sp>
      <p:sp>
        <p:nvSpPr>
          <p:cNvPr id="220" name="Google Shape;220;p38"/>
          <p:cNvSpPr/>
          <p:nvPr/>
        </p:nvSpPr>
        <p:spPr>
          <a:xfrm>
            <a:off x="457175" y="1156963"/>
            <a:ext cx="2688300" cy="1537800"/>
          </a:xfrm>
          <a:prstGeom prst="rect">
            <a:avLst/>
          </a:prstGeom>
          <a:noFill/>
          <a:ln w="9525" cap="flat" cmpd="sng">
            <a:solidFill>
              <a:srgbClr val="E8EAE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38"/>
          <p:cNvSpPr/>
          <p:nvPr/>
        </p:nvSpPr>
        <p:spPr>
          <a:xfrm>
            <a:off x="3227938" y="2770949"/>
            <a:ext cx="2688300" cy="1537800"/>
          </a:xfrm>
          <a:prstGeom prst="rect">
            <a:avLst/>
          </a:prstGeom>
          <a:solidFill>
            <a:srgbClr val="2021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22" name="Google Shape;22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6506" y="1815144"/>
            <a:ext cx="1449617" cy="38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03563" y="1432338"/>
            <a:ext cx="660950" cy="999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59462" y="1533473"/>
            <a:ext cx="966824" cy="95005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3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11893" y="3038163"/>
            <a:ext cx="660950" cy="100337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3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859462" y="3064500"/>
            <a:ext cx="966825" cy="9507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3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076500" y="3346497"/>
            <a:ext cx="1449621" cy="38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8"/>
          <p:cNvSpPr/>
          <p:nvPr/>
        </p:nvSpPr>
        <p:spPr>
          <a:xfrm>
            <a:off x="5998713" y="1156963"/>
            <a:ext cx="2688300" cy="1537800"/>
          </a:xfrm>
          <a:prstGeom prst="rect">
            <a:avLst/>
          </a:prstGeom>
          <a:noFill/>
          <a:ln w="9525" cap="flat" cmpd="sng">
            <a:solidFill>
              <a:srgbClr val="E8EAE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38"/>
          <p:cNvSpPr/>
          <p:nvPr/>
        </p:nvSpPr>
        <p:spPr>
          <a:xfrm>
            <a:off x="5998713" y="2770949"/>
            <a:ext cx="2688300" cy="1537800"/>
          </a:xfrm>
          <a:prstGeom prst="rect">
            <a:avLst/>
          </a:prstGeom>
          <a:solidFill>
            <a:srgbClr val="2021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38"/>
          <p:cNvSpPr/>
          <p:nvPr/>
        </p:nvSpPr>
        <p:spPr>
          <a:xfrm>
            <a:off x="3227938" y="1156963"/>
            <a:ext cx="2688300" cy="1537800"/>
          </a:xfrm>
          <a:prstGeom prst="rect">
            <a:avLst/>
          </a:prstGeom>
          <a:noFill/>
          <a:ln w="9525" cap="flat" cmpd="sng">
            <a:solidFill>
              <a:srgbClr val="E8EAE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38"/>
          <p:cNvSpPr/>
          <p:nvPr/>
        </p:nvSpPr>
        <p:spPr>
          <a:xfrm>
            <a:off x="457175" y="2770949"/>
            <a:ext cx="2688300" cy="1537800"/>
          </a:xfrm>
          <a:prstGeom prst="rect">
            <a:avLst/>
          </a:prstGeom>
          <a:solidFill>
            <a:srgbClr val="2021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38"/>
          <p:cNvSpPr txBox="1">
            <a:spLocks noGrp="1"/>
          </p:cNvSpPr>
          <p:nvPr>
            <p:ph type="title"/>
          </p:nvPr>
        </p:nvSpPr>
        <p:spPr>
          <a:xfrm>
            <a:off x="457175" y="460250"/>
            <a:ext cx="4077000" cy="386700"/>
          </a:xfrm>
          <a:prstGeom prst="rect">
            <a:avLst/>
          </a:prstGeom>
        </p:spPr>
        <p:txBody>
          <a:bodyPr spcFirstLastPara="1" wrap="square" lIns="0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Logo</a:t>
            </a:r>
            <a:endParaRPr/>
          </a:p>
        </p:txBody>
      </p:sp>
      <p:sp>
        <p:nvSpPr>
          <p:cNvPr id="220" name="Google Shape;220;p38"/>
          <p:cNvSpPr/>
          <p:nvPr/>
        </p:nvSpPr>
        <p:spPr>
          <a:xfrm>
            <a:off x="457175" y="1156963"/>
            <a:ext cx="2688300" cy="1537800"/>
          </a:xfrm>
          <a:prstGeom prst="rect">
            <a:avLst/>
          </a:prstGeom>
          <a:noFill/>
          <a:ln w="9525" cap="flat" cmpd="sng">
            <a:solidFill>
              <a:srgbClr val="E8EAE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38"/>
          <p:cNvSpPr/>
          <p:nvPr/>
        </p:nvSpPr>
        <p:spPr>
          <a:xfrm>
            <a:off x="3227938" y="2770949"/>
            <a:ext cx="2688300" cy="1537800"/>
          </a:xfrm>
          <a:prstGeom prst="rect">
            <a:avLst/>
          </a:prstGeom>
          <a:solidFill>
            <a:srgbClr val="2021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722" y="2822396"/>
            <a:ext cx="1913206" cy="143490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445" y="3004776"/>
            <a:ext cx="1125459" cy="844094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24" r="21710"/>
          <a:stretch/>
        </p:blipFill>
        <p:spPr>
          <a:xfrm>
            <a:off x="4146423" y="3848870"/>
            <a:ext cx="601424" cy="9028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493" y="1533229"/>
            <a:ext cx="1594345" cy="83922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8550" y="1446269"/>
            <a:ext cx="671249" cy="78455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96" r="21633"/>
          <a:stretch/>
        </p:blipFill>
        <p:spPr>
          <a:xfrm>
            <a:off x="4146423" y="2257991"/>
            <a:ext cx="654300" cy="98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354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9"/>
          <p:cNvSpPr txBox="1">
            <a:spLocks noGrp="1"/>
          </p:cNvSpPr>
          <p:nvPr>
            <p:ph type="title"/>
          </p:nvPr>
        </p:nvSpPr>
        <p:spPr>
          <a:xfrm>
            <a:off x="457175" y="460250"/>
            <a:ext cx="4077000" cy="386700"/>
          </a:xfrm>
          <a:prstGeom prst="rect">
            <a:avLst/>
          </a:prstGeom>
        </p:spPr>
        <p:txBody>
          <a:bodyPr spcFirstLastPara="1" wrap="square" lIns="0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Logo</a:t>
            </a:r>
            <a:endParaRPr/>
          </a:p>
        </p:txBody>
      </p:sp>
      <p:pic>
        <p:nvPicPr>
          <p:cNvPr id="233" name="Google Shape;233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8881" y="1015784"/>
            <a:ext cx="1449617" cy="38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70688" y="709173"/>
            <a:ext cx="660950" cy="999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74937" y="734107"/>
            <a:ext cx="966824" cy="95005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3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95664" y="3767315"/>
            <a:ext cx="1449612" cy="38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3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688875" y="2442098"/>
            <a:ext cx="1449599" cy="38669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3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574926" y="2161668"/>
            <a:ext cx="966825" cy="9475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3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574933" y="3486884"/>
            <a:ext cx="966825" cy="94756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3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970700" y="3461984"/>
            <a:ext cx="660950" cy="9973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39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970693" y="2136763"/>
            <a:ext cx="660950" cy="99736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2" name="Google Shape;242;p39"/>
          <p:cNvCxnSpPr/>
          <p:nvPr/>
        </p:nvCxnSpPr>
        <p:spPr>
          <a:xfrm>
            <a:off x="860900" y="1890875"/>
            <a:ext cx="6850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3" name="Google Shape;243;p39"/>
          <p:cNvCxnSpPr/>
          <p:nvPr/>
        </p:nvCxnSpPr>
        <p:spPr>
          <a:xfrm>
            <a:off x="860900" y="3308400"/>
            <a:ext cx="6850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4" name="Google Shape;244;p39"/>
          <p:cNvSpPr txBox="1">
            <a:spLocks noGrp="1"/>
          </p:cNvSpPr>
          <p:nvPr>
            <p:ph type="body" idx="1"/>
          </p:nvPr>
        </p:nvSpPr>
        <p:spPr>
          <a:xfrm>
            <a:off x="860900" y="1090750"/>
            <a:ext cx="1314300" cy="433800"/>
          </a:xfrm>
          <a:prstGeom prst="rect">
            <a:avLst/>
          </a:prstGeom>
        </p:spPr>
        <p:txBody>
          <a:bodyPr spcFirstLastPara="1" wrap="square" lIns="0" tIns="0" rIns="91425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Full</a:t>
            </a:r>
            <a:br>
              <a:rPr lang="en"/>
            </a:br>
            <a:r>
              <a:rPr lang="en"/>
              <a:t>Color</a:t>
            </a:r>
            <a:endParaRPr/>
          </a:p>
        </p:txBody>
      </p:sp>
      <p:sp>
        <p:nvSpPr>
          <p:cNvPr id="245" name="Google Shape;245;p39"/>
          <p:cNvSpPr txBox="1">
            <a:spLocks noGrp="1"/>
          </p:cNvSpPr>
          <p:nvPr>
            <p:ph type="body" idx="1"/>
          </p:nvPr>
        </p:nvSpPr>
        <p:spPr>
          <a:xfrm>
            <a:off x="860900" y="2462763"/>
            <a:ext cx="1314300" cy="433800"/>
          </a:xfrm>
          <a:prstGeom prst="rect">
            <a:avLst/>
          </a:prstGeom>
        </p:spPr>
        <p:txBody>
          <a:bodyPr spcFirstLastPara="1" wrap="square" lIns="0" tIns="0" rIns="91425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Blue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Color</a:t>
            </a:r>
            <a:endParaRPr/>
          </a:p>
        </p:txBody>
      </p:sp>
      <p:sp>
        <p:nvSpPr>
          <p:cNvPr id="246" name="Google Shape;246;p39"/>
          <p:cNvSpPr txBox="1">
            <a:spLocks noGrp="1"/>
          </p:cNvSpPr>
          <p:nvPr>
            <p:ph type="body" idx="1"/>
          </p:nvPr>
        </p:nvSpPr>
        <p:spPr>
          <a:xfrm>
            <a:off x="860900" y="3834788"/>
            <a:ext cx="1314300" cy="433800"/>
          </a:xfrm>
          <a:prstGeom prst="rect">
            <a:avLst/>
          </a:prstGeom>
        </p:spPr>
        <p:txBody>
          <a:bodyPr spcFirstLastPara="1" wrap="square" lIns="0" tIns="0" rIns="91425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Single</a:t>
            </a:r>
            <a:br>
              <a:rPr lang="en"/>
            </a:br>
            <a:r>
              <a:rPr lang="en"/>
              <a:t>Color</a:t>
            </a:r>
            <a:endParaRPr/>
          </a:p>
        </p:txBody>
      </p:sp>
      <p:sp>
        <p:nvSpPr>
          <p:cNvPr id="247" name="Google Shape;247;p39"/>
          <p:cNvSpPr txBox="1">
            <a:spLocks noGrp="1"/>
          </p:cNvSpPr>
          <p:nvPr>
            <p:ph type="body" idx="1"/>
          </p:nvPr>
        </p:nvSpPr>
        <p:spPr>
          <a:xfrm>
            <a:off x="457175" y="4851000"/>
            <a:ext cx="7498500" cy="222000"/>
          </a:xfrm>
          <a:prstGeom prst="rect">
            <a:avLst/>
          </a:prstGeom>
        </p:spPr>
        <p:txBody>
          <a:bodyPr spcFirstLastPara="1" wrap="square" lIns="0" tIns="0" rIns="91425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8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* Calipers should be in flat colors when used in a lockup with the Looker word mark. Calipers should be shaded when used as a standalone graphic.</a:t>
            </a:r>
            <a:r>
              <a:rPr lang="en" sz="800" i="1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(See next slide)</a:t>
            </a:r>
            <a:r>
              <a:rPr lang="en" sz="8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endParaRPr sz="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48"/>
          <p:cNvSpPr txBox="1">
            <a:spLocks noGrp="1"/>
          </p:cNvSpPr>
          <p:nvPr>
            <p:ph type="title"/>
          </p:nvPr>
        </p:nvSpPr>
        <p:spPr>
          <a:xfrm>
            <a:off x="457175" y="460250"/>
            <a:ext cx="4077000" cy="999900"/>
          </a:xfrm>
          <a:prstGeom prst="rect">
            <a:avLst/>
          </a:prstGeom>
        </p:spPr>
        <p:txBody>
          <a:bodyPr spcFirstLastPara="1" wrap="square" lIns="0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Fonts</a:t>
            </a:r>
            <a:endParaRPr/>
          </a:p>
        </p:txBody>
      </p:sp>
      <p:sp>
        <p:nvSpPr>
          <p:cNvPr id="414" name="Google Shape;414;p48"/>
          <p:cNvSpPr txBox="1">
            <a:spLocks noGrp="1"/>
          </p:cNvSpPr>
          <p:nvPr>
            <p:ph type="body" idx="1"/>
          </p:nvPr>
        </p:nvSpPr>
        <p:spPr>
          <a:xfrm>
            <a:off x="457175" y="2558200"/>
            <a:ext cx="3687000" cy="1999800"/>
          </a:xfrm>
          <a:prstGeom prst="rect">
            <a:avLst/>
          </a:prstGeom>
        </p:spPr>
        <p:txBody>
          <a:bodyPr spcFirstLastPara="1" wrap="square" lIns="0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>
                <a:highlight>
                  <a:srgbClr val="FFFFFF"/>
                </a:highlight>
              </a:rPr>
              <a:t>Google Sans is a proprietary typeface created expressly </a:t>
            </a:r>
            <a:br>
              <a:rPr lang="en">
                <a:highlight>
                  <a:srgbClr val="FFFFFF"/>
                </a:highlight>
              </a:rPr>
            </a:br>
            <a:r>
              <a:rPr lang="en">
                <a:highlight>
                  <a:srgbClr val="FFFFFF"/>
                </a:highlight>
              </a:rPr>
              <a:t>for Google. It has round, geometric letterforms that mirror the Google logo and lowercase letters that are approachable </a:t>
            </a:r>
            <a:br>
              <a:rPr lang="en">
                <a:highlight>
                  <a:srgbClr val="FFFFFF"/>
                </a:highlight>
              </a:rPr>
            </a:br>
            <a:r>
              <a:rPr lang="en">
                <a:highlight>
                  <a:srgbClr val="FFFFFF"/>
                </a:highlight>
              </a:rPr>
              <a:t>and playful. We use it to differentiate our products and communications: When you see Google Sans, you know it’s from Google.</a:t>
            </a:r>
            <a:endParaRPr sz="800"/>
          </a:p>
        </p:txBody>
      </p:sp>
      <p:sp>
        <p:nvSpPr>
          <p:cNvPr id="415" name="Google Shape;415;p48"/>
          <p:cNvSpPr txBox="1">
            <a:spLocks noGrp="1"/>
          </p:cNvSpPr>
          <p:nvPr>
            <p:ph type="body" idx="1"/>
          </p:nvPr>
        </p:nvSpPr>
        <p:spPr>
          <a:xfrm>
            <a:off x="457175" y="1193900"/>
            <a:ext cx="3002100" cy="661800"/>
          </a:xfrm>
          <a:prstGeom prst="rect">
            <a:avLst/>
          </a:prstGeom>
        </p:spPr>
        <p:txBody>
          <a:bodyPr spcFirstLastPara="1" wrap="square" lIns="0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2900">
                <a:latin typeface="Google Sans Medium"/>
                <a:ea typeface="Google Sans Medium"/>
                <a:cs typeface="Google Sans Medium"/>
                <a:sym typeface="Google Sans Medium"/>
              </a:rPr>
              <a:t>Google Sans</a:t>
            </a:r>
            <a:endParaRPr sz="2700"/>
          </a:p>
        </p:txBody>
      </p:sp>
      <p:sp>
        <p:nvSpPr>
          <p:cNvPr id="416" name="Google Shape;416;p48"/>
          <p:cNvSpPr txBox="1">
            <a:spLocks noGrp="1"/>
          </p:cNvSpPr>
          <p:nvPr>
            <p:ph type="body" idx="1"/>
          </p:nvPr>
        </p:nvSpPr>
        <p:spPr>
          <a:xfrm>
            <a:off x="457175" y="1712950"/>
            <a:ext cx="2688300" cy="765900"/>
          </a:xfrm>
          <a:prstGeom prst="rect">
            <a:avLst/>
          </a:prstGeom>
        </p:spPr>
        <p:txBody>
          <a:bodyPr spcFirstLastPara="1" wrap="square" lIns="0" tIns="0" rIns="91425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200">
                <a:latin typeface="Google Sans Medium"/>
                <a:ea typeface="Google Sans Medium"/>
                <a:cs typeface="Google Sans Medium"/>
                <a:sym typeface="Google Sans Medium"/>
              </a:rPr>
              <a:t>Aa Bb Cc Dd Ee Ff Gg Hh Ii Jj Kk</a:t>
            </a:r>
            <a:br>
              <a:rPr lang="en" sz="1200">
                <a:latin typeface="Google Sans Medium"/>
                <a:ea typeface="Google Sans Medium"/>
                <a:cs typeface="Google Sans Medium"/>
                <a:sym typeface="Google Sans Medium"/>
              </a:rPr>
            </a:br>
            <a:r>
              <a:rPr lang="en" sz="1200">
                <a:latin typeface="Google Sans Medium"/>
                <a:ea typeface="Google Sans Medium"/>
                <a:cs typeface="Google Sans Medium"/>
                <a:sym typeface="Google Sans Medium"/>
              </a:rPr>
              <a:t>Ll Mn Nn Oo Pp Qq Rr Ss Tt Uu Vv Ww Xx Yy Zz</a:t>
            </a:r>
            <a:endParaRPr sz="1200"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417" name="Google Shape;417;p48"/>
          <p:cNvSpPr txBox="1">
            <a:spLocks noGrp="1"/>
          </p:cNvSpPr>
          <p:nvPr>
            <p:ph type="body" idx="1"/>
          </p:nvPr>
        </p:nvSpPr>
        <p:spPr>
          <a:xfrm>
            <a:off x="457175" y="4637350"/>
            <a:ext cx="7423800" cy="414300"/>
          </a:xfrm>
          <a:prstGeom prst="rect">
            <a:avLst/>
          </a:prstGeom>
        </p:spPr>
        <p:txBody>
          <a:bodyPr spcFirstLastPara="1" wrap="square" lIns="0" tIns="0" rIns="91425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To help deliver a unified user experience for users across all touch points, use only Google Sans and Roboto in all Looker communications. </a:t>
            </a:r>
            <a:r>
              <a:rPr lang="en">
                <a:highlight>
                  <a:srgbClr val="FFFFFF"/>
                </a:highlight>
              </a:rPr>
              <a:t>For downloads, usages, expanded font library and more, visit the </a:t>
            </a:r>
            <a:r>
              <a:rPr lang="en" u="sng">
                <a:solidFill>
                  <a:schemeClr val="hlink"/>
                </a:solidFill>
                <a:highlight>
                  <a:srgbClr val="FFFFFF"/>
                </a:highlight>
                <a:hlinkClick r:id="rId3"/>
              </a:rPr>
              <a:t>Typography Overview</a:t>
            </a:r>
            <a:r>
              <a:rPr lang="en">
                <a:highlight>
                  <a:srgbClr val="FFFFFF"/>
                </a:highlight>
              </a:rPr>
              <a:t> in the Brand Guidelines </a:t>
            </a:r>
            <a:endParaRPr sz="800"/>
          </a:p>
        </p:txBody>
      </p:sp>
      <p:sp>
        <p:nvSpPr>
          <p:cNvPr id="418" name="Google Shape;418;p48"/>
          <p:cNvSpPr txBox="1">
            <a:spLocks noGrp="1"/>
          </p:cNvSpPr>
          <p:nvPr>
            <p:ph type="body" idx="1"/>
          </p:nvPr>
        </p:nvSpPr>
        <p:spPr>
          <a:xfrm>
            <a:off x="5042675" y="2558200"/>
            <a:ext cx="3687000" cy="1423800"/>
          </a:xfrm>
          <a:prstGeom prst="rect">
            <a:avLst/>
          </a:prstGeom>
        </p:spPr>
        <p:txBody>
          <a:bodyPr spcFirstLastPara="1" wrap="square" lIns="0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Roboto is another primary typeface. It’s slightly wide and </a:t>
            </a:r>
            <a:br>
              <a:rPr lang="en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</a:br>
            <a:r>
              <a:rPr lang="en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round, giving it great clarity and an optimistic feel. Since it’s </a:t>
            </a:r>
            <a:br>
              <a:rPr lang="en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</a:br>
            <a:r>
              <a:rPr lang="en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an open-source typeface used around the world, it’s not </a:t>
            </a:r>
            <a:br>
              <a:rPr lang="en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</a:br>
            <a:r>
              <a:rPr lang="en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as ownable as Google Sans. We use Roboto for body copy, third-party content, and utility features such as user </a:t>
            </a:r>
            <a:br>
              <a:rPr lang="en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</a:br>
            <a:r>
              <a:rPr lang="en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input fields.</a:t>
            </a:r>
            <a:endParaRPr sz="600"/>
          </a:p>
        </p:txBody>
      </p:sp>
      <p:sp>
        <p:nvSpPr>
          <p:cNvPr id="419" name="Google Shape;419;p48"/>
          <p:cNvSpPr txBox="1">
            <a:spLocks noGrp="1"/>
          </p:cNvSpPr>
          <p:nvPr>
            <p:ph type="body" idx="1"/>
          </p:nvPr>
        </p:nvSpPr>
        <p:spPr>
          <a:xfrm>
            <a:off x="5042687" y="1193900"/>
            <a:ext cx="3002100" cy="661800"/>
          </a:xfrm>
          <a:prstGeom prst="rect">
            <a:avLst/>
          </a:prstGeom>
        </p:spPr>
        <p:txBody>
          <a:bodyPr spcFirstLastPara="1" wrap="square" lIns="0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2900">
                <a:latin typeface="Roboto Medium"/>
                <a:ea typeface="Roboto Medium"/>
                <a:cs typeface="Roboto Medium"/>
                <a:sym typeface="Roboto Medium"/>
              </a:rPr>
              <a:t>Roboto</a:t>
            </a:r>
            <a:endParaRPr sz="2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0" name="Google Shape;420;p48"/>
          <p:cNvSpPr txBox="1">
            <a:spLocks noGrp="1"/>
          </p:cNvSpPr>
          <p:nvPr>
            <p:ph type="body" idx="1"/>
          </p:nvPr>
        </p:nvSpPr>
        <p:spPr>
          <a:xfrm>
            <a:off x="5042687" y="1712950"/>
            <a:ext cx="2416500" cy="765900"/>
          </a:xfrm>
          <a:prstGeom prst="rect">
            <a:avLst/>
          </a:prstGeom>
        </p:spPr>
        <p:txBody>
          <a:bodyPr spcFirstLastPara="1" wrap="square" lIns="0" tIns="0" rIns="91425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200">
                <a:latin typeface="Roboto Medium"/>
                <a:ea typeface="Roboto Medium"/>
                <a:cs typeface="Roboto Medium"/>
                <a:sym typeface="Roboto Medium"/>
              </a:rPr>
              <a:t>Aa Bb Cc Dd Ee Ff Gg Hh Ii Jj Kk Ll Mn Nn Oo Pp Qq Rr Ss Tt Uu Vv Ww Xx Yy Zz</a:t>
            </a:r>
            <a:endParaRPr sz="1200"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loud 2020">
  <a:themeElements>
    <a:clrScheme name="Google Colours">
      <a:dk1>
        <a:srgbClr val="3C4043"/>
      </a:dk1>
      <a:lt1>
        <a:srgbClr val="5F6368"/>
      </a:lt1>
      <a:dk2>
        <a:srgbClr val="BDC1C6"/>
      </a:dk2>
      <a:lt2>
        <a:srgbClr val="F8F9FA"/>
      </a:lt2>
      <a:accent1>
        <a:srgbClr val="4285F4"/>
      </a:accent1>
      <a:accent2>
        <a:srgbClr val="EA4335"/>
      </a:accent2>
      <a:accent3>
        <a:srgbClr val="FBBC05"/>
      </a:accent3>
      <a:accent4>
        <a:srgbClr val="34A853"/>
      </a:accent4>
      <a:accent5>
        <a:srgbClr val="185ABC"/>
      </a:accent5>
      <a:accent6>
        <a:srgbClr val="B31412"/>
      </a:accent6>
      <a:hlink>
        <a:srgbClr val="1A73E8"/>
      </a:hlink>
      <a:folHlink>
        <a:srgbClr val="7B1FA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328</Words>
  <Application>Microsoft Office PowerPoint</Application>
  <PresentationFormat>On-screen Show (16:9)</PresentationFormat>
  <Paragraphs>29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Calibri</vt:lpstr>
      <vt:lpstr>Google Sans</vt:lpstr>
      <vt:lpstr>Roboto Medium</vt:lpstr>
      <vt:lpstr>Google Sans Medium</vt:lpstr>
      <vt:lpstr>Arial</vt:lpstr>
      <vt:lpstr>Roboto</vt:lpstr>
      <vt:lpstr>Simple Light</vt:lpstr>
      <vt:lpstr>Cloud 2020</vt:lpstr>
      <vt:lpstr>Partner Lockups</vt:lpstr>
      <vt:lpstr>PowerPoint Presentation</vt:lpstr>
      <vt:lpstr>Logo</vt:lpstr>
      <vt:lpstr>Logo</vt:lpstr>
      <vt:lpstr>Logo</vt:lpstr>
      <vt:lpstr>Logo</vt:lpstr>
      <vt:lpstr>Fonts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Partner Lockups</dc:title>
  <dc:creator>Ahmed Refaay</dc:creator>
  <cp:lastModifiedBy>Ahmed Refaay</cp:lastModifiedBy>
  <cp:revision>3</cp:revision>
  <dcterms:modified xsi:type="dcterms:W3CDTF">2020-06-10T14:51:17Z</dcterms:modified>
</cp:coreProperties>
</file>