
<file path=[Content_Types].xml><?xml version="1.0" encoding="utf-8"?>
<Types xmlns="http://schemas.openxmlformats.org/package/2006/content-types">
  <Override PartName="/_rels/.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82376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504000" y="487764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31"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32" name="PlaceHolder 4"/>
          <p:cNvSpPr>
            <a:spLocks noGrp="1"/>
          </p:cNvSpPr>
          <p:nvPr>
            <p:ph type="body"/>
          </p:nvPr>
        </p:nvSpPr>
        <p:spPr>
          <a:xfrm>
            <a:off x="515268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33" name="PlaceHolder 5"/>
          <p:cNvSpPr>
            <a:spLocks noGrp="1"/>
          </p:cNvSpPr>
          <p:nvPr>
            <p:ph type="body"/>
          </p:nvPr>
        </p:nvSpPr>
        <p:spPr>
          <a:xfrm>
            <a:off x="50400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36" name="PlaceHolder 3"/>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pic>
        <p:nvPicPr>
          <p:cNvPr id="37" name="" descr=""/>
          <p:cNvPicPr/>
          <p:nvPr/>
        </p:nvPicPr>
        <p:blipFill>
          <a:blip r:embed="rId2"/>
          <a:stretch/>
        </p:blipFill>
        <p:spPr>
          <a:xfrm>
            <a:off x="1376280" y="1823760"/>
            <a:ext cx="7327440" cy="5846400"/>
          </a:xfrm>
          <a:prstGeom prst="rect">
            <a:avLst/>
          </a:prstGeom>
          <a:ln>
            <a:noFill/>
          </a:ln>
        </p:spPr>
      </p:pic>
      <p:pic>
        <p:nvPicPr>
          <p:cNvPr id="38" name="" descr=""/>
          <p:cNvPicPr/>
          <p:nvPr/>
        </p:nvPicPr>
        <p:blipFill>
          <a:blip r:embed="rId3"/>
          <a:stretch/>
        </p:blipFill>
        <p:spPr>
          <a:xfrm>
            <a:off x="1376280" y="1823760"/>
            <a:ext cx="7327440" cy="58464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46" name="PlaceHolder 2"/>
          <p:cNvSpPr>
            <a:spLocks noGrp="1"/>
          </p:cNvSpPr>
          <p:nvPr>
            <p:ph type="subTitle"/>
          </p:nvPr>
        </p:nvSpPr>
        <p:spPr>
          <a:xfrm>
            <a:off x="504000" y="1823760"/>
            <a:ext cx="9072000" cy="584640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50400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51" name="PlaceHolder 3"/>
          <p:cNvSpPr>
            <a:spLocks noGrp="1"/>
          </p:cNvSpPr>
          <p:nvPr>
            <p:ph type="body"/>
          </p:nvPr>
        </p:nvSpPr>
        <p:spPr>
          <a:xfrm>
            <a:off x="515268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2376000" y="288000"/>
            <a:ext cx="5328000" cy="4451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56" name="PlaceHolder 3"/>
          <p:cNvSpPr>
            <a:spLocks noGrp="1"/>
          </p:cNvSpPr>
          <p:nvPr>
            <p:ph type="body"/>
          </p:nvPr>
        </p:nvSpPr>
        <p:spPr>
          <a:xfrm>
            <a:off x="50400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57" name="PlaceHolder 4"/>
          <p:cNvSpPr>
            <a:spLocks noGrp="1"/>
          </p:cNvSpPr>
          <p:nvPr>
            <p:ph type="body"/>
          </p:nvPr>
        </p:nvSpPr>
        <p:spPr>
          <a:xfrm>
            <a:off x="515268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823760"/>
            <a:ext cx="9072000" cy="584640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50400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60"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61" name="PlaceHolder 4"/>
          <p:cNvSpPr>
            <a:spLocks noGrp="1"/>
          </p:cNvSpPr>
          <p:nvPr>
            <p:ph type="body"/>
          </p:nvPr>
        </p:nvSpPr>
        <p:spPr>
          <a:xfrm>
            <a:off x="515268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504000" y="487764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504000" y="182376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68" name="PlaceHolder 3"/>
          <p:cNvSpPr>
            <a:spLocks noGrp="1"/>
          </p:cNvSpPr>
          <p:nvPr>
            <p:ph type="body"/>
          </p:nvPr>
        </p:nvSpPr>
        <p:spPr>
          <a:xfrm>
            <a:off x="504000" y="487764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71"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72" name="PlaceHolder 4"/>
          <p:cNvSpPr>
            <a:spLocks noGrp="1"/>
          </p:cNvSpPr>
          <p:nvPr>
            <p:ph type="body"/>
          </p:nvPr>
        </p:nvSpPr>
        <p:spPr>
          <a:xfrm>
            <a:off x="515268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73" name="PlaceHolder 5"/>
          <p:cNvSpPr>
            <a:spLocks noGrp="1"/>
          </p:cNvSpPr>
          <p:nvPr>
            <p:ph type="body"/>
          </p:nvPr>
        </p:nvSpPr>
        <p:spPr>
          <a:xfrm>
            <a:off x="50400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76" name="PlaceHolder 3"/>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pic>
        <p:nvPicPr>
          <p:cNvPr id="77" name="" descr=""/>
          <p:cNvPicPr/>
          <p:nvPr/>
        </p:nvPicPr>
        <p:blipFill>
          <a:blip r:embed="rId2"/>
          <a:stretch/>
        </p:blipFill>
        <p:spPr>
          <a:xfrm>
            <a:off x="1376280" y="1823760"/>
            <a:ext cx="7327440" cy="5846400"/>
          </a:xfrm>
          <a:prstGeom prst="rect">
            <a:avLst/>
          </a:prstGeom>
          <a:ln>
            <a:noFill/>
          </a:ln>
        </p:spPr>
      </p:pic>
      <p:pic>
        <p:nvPicPr>
          <p:cNvPr id="78" name="" descr=""/>
          <p:cNvPicPr/>
          <p:nvPr/>
        </p:nvPicPr>
        <p:blipFill>
          <a:blip r:embed="rId3"/>
          <a:stretch/>
        </p:blipFill>
        <p:spPr>
          <a:xfrm>
            <a:off x="1376280" y="1823760"/>
            <a:ext cx="7327440" cy="58464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823760"/>
            <a:ext cx="907200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11" name="PlaceHolder 3"/>
          <p:cNvSpPr>
            <a:spLocks noGrp="1"/>
          </p:cNvSpPr>
          <p:nvPr>
            <p:ph type="body"/>
          </p:nvPr>
        </p:nvSpPr>
        <p:spPr>
          <a:xfrm>
            <a:off x="515268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376000" y="288000"/>
            <a:ext cx="5328000" cy="4451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16" name="PlaceHolder 3"/>
          <p:cNvSpPr>
            <a:spLocks noGrp="1"/>
          </p:cNvSpPr>
          <p:nvPr>
            <p:ph type="body"/>
          </p:nvPr>
        </p:nvSpPr>
        <p:spPr>
          <a:xfrm>
            <a:off x="50400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17" name="PlaceHolder 4"/>
          <p:cNvSpPr>
            <a:spLocks noGrp="1"/>
          </p:cNvSpPr>
          <p:nvPr>
            <p:ph type="body"/>
          </p:nvPr>
        </p:nvSpPr>
        <p:spPr>
          <a:xfrm>
            <a:off x="515268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823760"/>
            <a:ext cx="4426920" cy="584640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20"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21" name="PlaceHolder 4"/>
          <p:cNvSpPr>
            <a:spLocks noGrp="1"/>
          </p:cNvSpPr>
          <p:nvPr>
            <p:ph type="body"/>
          </p:nvPr>
        </p:nvSpPr>
        <p:spPr>
          <a:xfrm>
            <a:off x="5152680" y="487764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376000" y="-713520"/>
            <a:ext cx="5328000" cy="2963160"/>
          </a:xfrm>
          <a:prstGeom prst="rect">
            <a:avLst/>
          </a:prstGeom>
        </p:spPr>
        <p:txBody>
          <a:bodyPr lIns="0" rIns="0" tIns="0" bIns="0" anchor="ctr"/>
          <a:p>
            <a:pPr algn="ctr"/>
            <a:endParaRPr lang="en-US" sz="1043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24" name="PlaceHolder 3"/>
          <p:cNvSpPr>
            <a:spLocks noGrp="1"/>
          </p:cNvSpPr>
          <p:nvPr>
            <p:ph type="body"/>
          </p:nvPr>
        </p:nvSpPr>
        <p:spPr>
          <a:xfrm>
            <a:off x="5152680" y="1823760"/>
            <a:ext cx="442692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
        <p:nvSpPr>
          <p:cNvPr id="25" name="PlaceHolder 4"/>
          <p:cNvSpPr>
            <a:spLocks noGrp="1"/>
          </p:cNvSpPr>
          <p:nvPr>
            <p:ph type="body"/>
          </p:nvPr>
        </p:nvSpPr>
        <p:spPr>
          <a:xfrm>
            <a:off x="504000" y="4877640"/>
            <a:ext cx="9072000" cy="2788560"/>
          </a:xfrm>
          <a:prstGeom prst="rect">
            <a:avLst/>
          </a:prstGeom>
        </p:spPr>
        <p:txBody>
          <a:bodyPr lIns="0" rIns="0" tIns="0" bIns="0"/>
          <a:p>
            <a:endParaRPr lang="en-US" sz="758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en-US" sz="4400" spc="-1" strike="noStrike">
                <a:solidFill>
                  <a:srgbClr val="000000"/>
                </a:solidFill>
                <a:uFill>
                  <a:solidFill>
                    <a:srgbClr val="ffffff"/>
                  </a:solidFill>
                </a:uFill>
                <a:latin typeface="Arial"/>
              </a:rPr>
              <a:t>Click to edit the title text format</a:t>
            </a:r>
            <a:endParaRPr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Arial"/>
              </a:rPr>
              <a:t>Click to edit the outline text format</a:t>
            </a:r>
            <a:endParaRPr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lang="en-US" sz="2800" spc="-1" strike="noStrike">
                <a:solidFill>
                  <a:srgbClr val="000000"/>
                </a:solidFill>
                <a:uFill>
                  <a:solidFill>
                    <a:srgbClr val="ffffff"/>
                  </a:solidFill>
                </a:uFill>
                <a:latin typeface="Arial"/>
              </a:rPr>
              <a:t>Second Outline Level</a:t>
            </a:r>
            <a:endParaRPr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lang="en-US" sz="2400" spc="-1" strike="noStrike">
                <a:solidFill>
                  <a:srgbClr val="000000"/>
                </a:solidFill>
                <a:uFill>
                  <a:solidFill>
                    <a:srgbClr val="ffffff"/>
                  </a:solidFill>
                </a:uFill>
                <a:latin typeface="Arial"/>
              </a:rPr>
              <a:t>Third Outline Level</a:t>
            </a:r>
            <a:endParaRPr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Arial"/>
              </a:rPr>
              <a:t>Fourth Outline Level</a:t>
            </a:r>
            <a:endParaRPr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Fifth Outline Level</a:t>
            </a:r>
            <a:endParaRPr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Sixth Outline Level</a:t>
            </a:r>
            <a:endParaRPr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Arial"/>
              </a:rPr>
              <a:t>Seventh Outline Level</a:t>
            </a:r>
            <a:endParaRPr lang="en-US" sz="20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en-US" sz="1400" spc="-1" strike="noStrike">
                <a:solidFill>
                  <a:srgbClr val="000000"/>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en-US" sz="1400" spc="-1" strike="noStrike">
                <a:solidFill>
                  <a:srgbClr val="000000"/>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BC6F4C20-74CB-4C3A-81F6-08FD04459993}" type="slidenum">
              <a:rPr lang="en-US" sz="1400" spc="-1" strike="noStrike">
                <a:solidFill>
                  <a:srgbClr val="000000"/>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9" name="" descr=""/>
          <p:cNvPicPr/>
          <p:nvPr/>
        </p:nvPicPr>
        <p:blipFill>
          <a:blip r:embed="rId2"/>
          <a:stretch/>
        </p:blipFill>
        <p:spPr>
          <a:xfrm>
            <a:off x="0" y="0"/>
            <a:ext cx="10080000" cy="7560000"/>
          </a:xfrm>
          <a:prstGeom prst="rect">
            <a:avLst/>
          </a:prstGeom>
          <a:ln>
            <a:noFill/>
          </a:ln>
        </p:spPr>
      </p:pic>
      <p:sp>
        <p:nvSpPr>
          <p:cNvPr id="40" name="PlaceHolder 1"/>
          <p:cNvSpPr>
            <a:spLocks noGrp="1"/>
          </p:cNvSpPr>
          <p:nvPr>
            <p:ph type="title"/>
          </p:nvPr>
        </p:nvSpPr>
        <p:spPr>
          <a:xfrm>
            <a:off x="2376000" y="288000"/>
            <a:ext cx="5328000" cy="960120"/>
          </a:xfrm>
          <a:prstGeom prst="rect">
            <a:avLst/>
          </a:prstGeom>
        </p:spPr>
        <p:txBody>
          <a:bodyPr lIns="0" rIns="0" tIns="0" bIns="0" anchor="ctr"/>
          <a:p>
            <a:pPr algn="ctr"/>
            <a:r>
              <a:rPr lang="en-US" sz="10430" spc="-1" strike="noStrike">
                <a:solidFill>
                  <a:srgbClr val="000000"/>
                </a:solidFill>
                <a:uFill>
                  <a:solidFill>
                    <a:srgbClr val="ffffff"/>
                  </a:solidFill>
                </a:uFill>
                <a:latin typeface="Arial"/>
              </a:rPr>
              <a:t>Click to edit the title text format</a:t>
            </a:r>
            <a:endParaRPr lang="en-US" sz="1043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823760"/>
            <a:ext cx="9072000" cy="5846400"/>
          </a:xfrm>
          <a:prstGeom prst="rect">
            <a:avLst/>
          </a:prstGeom>
        </p:spPr>
        <p:txBody>
          <a:bodyPr lIns="0" rIns="0" tIns="0" bIns="0"/>
          <a:p>
            <a:pPr marL="432000" indent="-324000">
              <a:buClr>
                <a:srgbClr val="ffffff"/>
              </a:buClr>
              <a:buSzPct val="45000"/>
              <a:buFont typeface="Wingdings" charset="2"/>
              <a:buChar char=""/>
            </a:pPr>
            <a:r>
              <a:rPr lang="en-US" sz="7580" spc="-1" strike="noStrike">
                <a:solidFill>
                  <a:srgbClr val="ffffff"/>
                </a:solidFill>
                <a:uFill>
                  <a:solidFill>
                    <a:srgbClr val="ffffff"/>
                  </a:solidFill>
                </a:uFill>
                <a:latin typeface="Arial"/>
              </a:rPr>
              <a:t>Click to edit the outline text format</a:t>
            </a:r>
            <a:endParaRPr lang="en-US" sz="758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lang="en-US" sz="6640" spc="-1" strike="noStrike">
                <a:solidFill>
                  <a:srgbClr val="ffffff"/>
                </a:solidFill>
                <a:uFill>
                  <a:solidFill>
                    <a:srgbClr val="ffffff"/>
                  </a:solidFill>
                </a:uFill>
                <a:latin typeface="Arial"/>
              </a:rPr>
              <a:t>Second Outline Level</a:t>
            </a:r>
            <a:endParaRPr lang="en-US" sz="6640" spc="-1" strike="noStrike">
              <a:solidFill>
                <a:srgbClr val="ffffff"/>
              </a:solidFill>
              <a:uFill>
                <a:solidFill>
                  <a:srgbClr val="ffffff"/>
                </a:solidFill>
              </a:uFill>
              <a:latin typeface="Arial"/>
            </a:endParaRPr>
          </a:p>
          <a:p>
            <a:pPr lvl="2" marL="1296000" indent="-288000">
              <a:buClr>
                <a:srgbClr val="ffffff"/>
              </a:buClr>
              <a:buSzPct val="45000"/>
              <a:buFont typeface="Wingdings" charset="2"/>
              <a:buChar char=""/>
            </a:pPr>
            <a:r>
              <a:rPr lang="en-US" sz="5690" spc="-1" strike="noStrike">
                <a:solidFill>
                  <a:srgbClr val="ffffff"/>
                </a:solidFill>
                <a:uFill>
                  <a:solidFill>
                    <a:srgbClr val="ffffff"/>
                  </a:solidFill>
                </a:uFill>
                <a:latin typeface="Arial"/>
              </a:rPr>
              <a:t>Third Outline Level</a:t>
            </a:r>
            <a:endParaRPr lang="en-US" sz="5690" spc="-1" strike="noStrike">
              <a:solidFill>
                <a:srgbClr val="ffffff"/>
              </a:solidFill>
              <a:uFill>
                <a:solidFill>
                  <a:srgbClr val="ffffff"/>
                </a:solidFill>
              </a:uFill>
              <a:latin typeface="Arial"/>
            </a:endParaRPr>
          </a:p>
          <a:p>
            <a:pPr lvl="3" marL="1728000" indent="-216000">
              <a:buClr>
                <a:srgbClr val="ffffff"/>
              </a:buClr>
              <a:buSzPct val="75000"/>
              <a:buFont typeface="Symbol" charset="2"/>
              <a:buChar char=""/>
            </a:pPr>
            <a:r>
              <a:rPr lang="en-US" sz="4740" spc="-1" strike="noStrike">
                <a:solidFill>
                  <a:srgbClr val="ffffff"/>
                </a:solidFill>
                <a:uFill>
                  <a:solidFill>
                    <a:srgbClr val="ffffff"/>
                  </a:solidFill>
                </a:uFill>
                <a:latin typeface="Arial"/>
              </a:rPr>
              <a:t>Fourth Outline Level</a:t>
            </a:r>
            <a:endParaRPr lang="en-US" sz="4740" spc="-1" strike="noStrike">
              <a:solidFill>
                <a:srgbClr val="ffffff"/>
              </a:solidFill>
              <a:uFill>
                <a:solidFill>
                  <a:srgbClr val="ffffff"/>
                </a:solidFill>
              </a:uFill>
              <a:latin typeface="Arial"/>
            </a:endParaRPr>
          </a:p>
          <a:p>
            <a:pPr lvl="4" marL="2160000" indent="-216000">
              <a:buClr>
                <a:srgbClr val="ffffff"/>
              </a:buClr>
              <a:buSzPct val="45000"/>
              <a:buFont typeface="Wingdings" charset="2"/>
              <a:buChar char=""/>
            </a:pPr>
            <a:r>
              <a:rPr lang="en-US" sz="4740" spc="-1" strike="noStrike">
                <a:solidFill>
                  <a:srgbClr val="ffffff"/>
                </a:solidFill>
                <a:uFill>
                  <a:solidFill>
                    <a:srgbClr val="ffffff"/>
                  </a:solidFill>
                </a:uFill>
                <a:latin typeface="Arial"/>
              </a:rPr>
              <a:t>Fifth Outline Level</a:t>
            </a:r>
            <a:endParaRPr lang="en-US" sz="4740" spc="-1" strike="noStrike">
              <a:solidFill>
                <a:srgbClr val="ffffff"/>
              </a:solidFill>
              <a:uFill>
                <a:solidFill>
                  <a:srgbClr val="ffffff"/>
                </a:solidFill>
              </a:uFill>
              <a:latin typeface="Arial"/>
            </a:endParaRPr>
          </a:p>
          <a:p>
            <a:pPr lvl="5" marL="2592000" indent="-216000">
              <a:buClr>
                <a:srgbClr val="ffffff"/>
              </a:buClr>
              <a:buSzPct val="45000"/>
              <a:buFont typeface="Wingdings" charset="2"/>
              <a:buChar char=""/>
            </a:pPr>
            <a:r>
              <a:rPr lang="en-US" sz="4740" spc="-1" strike="noStrike">
                <a:solidFill>
                  <a:srgbClr val="ffffff"/>
                </a:solidFill>
                <a:uFill>
                  <a:solidFill>
                    <a:srgbClr val="ffffff"/>
                  </a:solidFill>
                </a:uFill>
                <a:latin typeface="Arial"/>
              </a:rPr>
              <a:t>Sixth Outline Level</a:t>
            </a:r>
            <a:endParaRPr lang="en-US" sz="4740" spc="-1" strike="noStrike">
              <a:solidFill>
                <a:srgbClr val="ffffff"/>
              </a:solidFill>
              <a:uFill>
                <a:solidFill>
                  <a:srgbClr val="ffffff"/>
                </a:solidFill>
              </a:uFill>
              <a:latin typeface="Arial"/>
            </a:endParaRPr>
          </a:p>
          <a:p>
            <a:pPr lvl="6" marL="3024000" indent="-216000">
              <a:buClr>
                <a:srgbClr val="ffffff"/>
              </a:buClr>
              <a:buSzPct val="45000"/>
              <a:buFont typeface="Wingdings" charset="2"/>
              <a:buChar char=""/>
            </a:pPr>
            <a:r>
              <a:rPr lang="en-US" sz="4740" spc="-1" strike="noStrike">
                <a:solidFill>
                  <a:srgbClr val="ffffff"/>
                </a:solidFill>
                <a:uFill>
                  <a:solidFill>
                    <a:srgbClr val="ffffff"/>
                  </a:solidFill>
                </a:uFill>
                <a:latin typeface="Arial"/>
              </a:rPr>
              <a:t>Seventh Outline Level</a:t>
            </a:r>
            <a:endParaRPr lang="en-US" sz="4740" spc="-1" strike="noStrike">
              <a:solidFill>
                <a:srgbClr val="ffffff"/>
              </a:solidFill>
              <a:uFill>
                <a:solidFill>
                  <a:srgbClr val="ffffff"/>
                </a:solidFill>
              </a:uFill>
              <a:latin typeface="Arial"/>
            </a:endParaRPr>
          </a:p>
        </p:txBody>
      </p:sp>
      <p:sp>
        <p:nvSpPr>
          <p:cNvPr id="42" name="PlaceHolder 3"/>
          <p:cNvSpPr>
            <a:spLocks noGrp="1"/>
          </p:cNvSpPr>
          <p:nvPr>
            <p:ph type="dt"/>
          </p:nvPr>
        </p:nvSpPr>
        <p:spPr>
          <a:xfrm>
            <a:off x="504000" y="6886800"/>
            <a:ext cx="2348280" cy="521280"/>
          </a:xfrm>
          <a:prstGeom prst="rect">
            <a:avLst/>
          </a:prstGeom>
        </p:spPr>
        <p:txBody>
          <a:bodyPr lIns="0" rIns="0" tIns="0" bIns="0"/>
          <a:p>
            <a:r>
              <a:rPr lang="en-US" sz="1400" spc="-1" strike="noStrike">
                <a:solidFill>
                  <a:srgbClr val="ffffff"/>
                </a:solidFill>
                <a:uFill>
                  <a:solidFill>
                    <a:srgbClr val="ffffff"/>
                  </a:solidFill>
                </a:uFill>
                <a:latin typeface="Times New Roman"/>
              </a:rPr>
              <a:t>&lt;date/time&gt;</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447360" y="6886800"/>
            <a:ext cx="3195000" cy="521280"/>
          </a:xfrm>
          <a:prstGeom prst="rect">
            <a:avLst/>
          </a:prstGeom>
        </p:spPr>
        <p:txBody>
          <a:bodyPr lIns="0" rIns="0" tIns="0" bIns="0"/>
          <a:p>
            <a:pPr algn="ctr"/>
            <a:r>
              <a:rPr lang="en-US" sz="1400" spc="-1" strike="noStrike">
                <a:solidFill>
                  <a:srgbClr val="ffffff"/>
                </a:solidFill>
                <a:uFill>
                  <a:solidFill>
                    <a:srgbClr val="ffffff"/>
                  </a:solidFill>
                </a:uFill>
                <a:latin typeface="Times New Roman"/>
              </a:rPr>
              <a:t>&lt;footer&gt;</a:t>
            </a:r>
            <a:endParaRPr lang="en-US" sz="1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7227360" y="6886800"/>
            <a:ext cx="2348280" cy="521280"/>
          </a:xfrm>
          <a:prstGeom prst="rect">
            <a:avLst/>
          </a:prstGeom>
        </p:spPr>
        <p:txBody>
          <a:bodyPr lIns="0" rIns="0" tIns="0" bIns="0"/>
          <a:p>
            <a:pPr algn="r"/>
            <a:fld id="{F1CB6621-67DD-4871-9645-9634B10E6F0A}" type="slidenum">
              <a:rPr lang="en-US" sz="1400" spc="-1" strike="noStrike">
                <a:solidFill>
                  <a:srgbClr val="ffffff"/>
                </a:solidFill>
                <a:uFill>
                  <a:solidFill>
                    <a:srgbClr val="ffffff"/>
                  </a:solidFill>
                </a:uFill>
                <a:latin typeface="Times New Roman"/>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Security Testing</a:t>
            </a:r>
            <a:endParaRPr lang="en-US" sz="10430" spc="-1" strike="noStrike">
              <a:solidFill>
                <a:srgbClr val="000000"/>
              </a:solidFill>
              <a:uFill>
                <a:solidFill>
                  <a:srgbClr val="ffffff"/>
                </a:solidFill>
              </a:uFill>
              <a:latin typeface="Arial"/>
            </a:endParaRPr>
          </a:p>
        </p:txBody>
      </p:sp>
      <p:sp>
        <p:nvSpPr>
          <p:cNvPr id="80" name="TextShape 2"/>
          <p:cNvSpPr txBox="1"/>
          <p:nvPr/>
        </p:nvSpPr>
        <p:spPr>
          <a:xfrm>
            <a:off x="580320" y="2621880"/>
            <a:ext cx="9082440" cy="2588400"/>
          </a:xfrm>
          <a:prstGeom prst="rect">
            <a:avLst/>
          </a:prstGeom>
          <a:solidFill>
            <a:srgbClr val="729fcf"/>
          </a:solidFill>
          <a:ln>
            <a:solidFill>
              <a:srgbClr val="3465a4"/>
            </a:solidFill>
          </a:ln>
        </p:spPr>
        <p:txBody>
          <a:bodyPr lIns="90000" rIns="90000" tIns="45000" bIns="45000"/>
          <a:p>
            <a:pPr algn="ctr"/>
            <a:endParaRPr lang="en-US" sz="2800" spc="-1" strike="noStrike">
              <a:solidFill>
                <a:srgbClr val="000000"/>
              </a:solidFill>
              <a:uFill>
                <a:solidFill>
                  <a:srgbClr val="ffffff"/>
                </a:solidFill>
              </a:uFill>
              <a:latin typeface="Lohit Gujarati"/>
            </a:endParaRPr>
          </a:p>
          <a:p>
            <a:pPr algn="ctr"/>
            <a:r>
              <a:rPr lang="en-US" sz="4000" spc="-1" strike="noStrike">
                <a:solidFill>
                  <a:srgbClr val="000000"/>
                </a:solidFill>
                <a:uFill>
                  <a:solidFill>
                    <a:srgbClr val="ffffff"/>
                  </a:solidFill>
                </a:uFill>
                <a:latin typeface="Lohit Gujarati"/>
              </a:rPr>
              <a:t>   </a:t>
            </a:r>
            <a:r>
              <a:rPr lang="en-US" sz="4000" spc="-1" strike="noStrike">
                <a:solidFill>
                  <a:srgbClr val="000000"/>
                </a:solidFill>
                <a:uFill>
                  <a:solidFill>
                    <a:srgbClr val="ffffff"/>
                  </a:solidFill>
                </a:uFill>
                <a:latin typeface="Lohit Gujarati"/>
              </a:rPr>
              <a:t>( Using Components with Known  Vulnerabilities)</a:t>
            </a:r>
            <a:endParaRPr lang="en-US" sz="2800" spc="-1" strike="noStrike">
              <a:solidFill>
                <a:srgbClr val="000000"/>
              </a:solidFill>
              <a:uFill>
                <a:solidFill>
                  <a:srgbClr val="ffffff"/>
                </a:solidFill>
              </a:uFill>
              <a:latin typeface="Lohit Gujarati"/>
            </a:endParaRPr>
          </a:p>
          <a:p>
            <a:endParaRPr lang="en-US" sz="2800" spc="-1" strike="noStrike">
              <a:solidFill>
                <a:srgbClr val="000000"/>
              </a:solidFill>
              <a:uFill>
                <a:solidFill>
                  <a:srgbClr val="ffffff"/>
                </a:solidFill>
              </a:uFill>
              <a:latin typeface="Lohit Gujarati"/>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Description</a:t>
            </a:r>
            <a:endParaRPr lang="en-US" sz="4400" spc="-1" strike="noStrike">
              <a:solidFill>
                <a:srgbClr val="000000"/>
              </a:solidFill>
              <a:uFill>
                <a:solidFill>
                  <a:srgbClr val="ffffff"/>
                </a:solidFill>
              </a:uFill>
              <a:latin typeface="Arial"/>
            </a:endParaRPr>
          </a:p>
        </p:txBody>
      </p:sp>
      <p:sp>
        <p:nvSpPr>
          <p:cNvPr id="82" name="TextShape 2"/>
          <p:cNvSpPr txBox="1"/>
          <p:nvPr/>
        </p:nvSpPr>
        <p:spPr>
          <a:xfrm>
            <a:off x="540000" y="2165040"/>
            <a:ext cx="9071640" cy="4384440"/>
          </a:xfrm>
          <a:prstGeom prst="rect">
            <a:avLst/>
          </a:prstGeom>
          <a:noFill/>
          <a:ln>
            <a:noFill/>
          </a:ln>
        </p:spPr>
        <p:txBody>
          <a:bodyPr lIns="0" rIns="0" tIns="0" bIns="0"/>
          <a:p>
            <a:r>
              <a:rPr lang="en-US" sz="3600" spc="-1" strike="noStrike">
                <a:solidFill>
                  <a:srgbClr val="ffffff"/>
                </a:solidFill>
                <a:uFill>
                  <a:solidFill>
                    <a:srgbClr val="ffffff"/>
                  </a:solidFill>
                </a:uFill>
                <a:latin typeface="Arial"/>
              </a:rPr>
              <a:t>Known software vulnerabilities are available to everyone on the Internet. If an attacker knows which components you use, he can retrieve these vulnerabilities and find a way to exploit them.</a:t>
            </a:r>
            <a:endParaRPr lang="en-US" sz="758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Examples</a:t>
            </a:r>
            <a:endParaRPr lang="en-US" sz="4400" spc="-1" strike="noStrike">
              <a:solidFill>
                <a:srgbClr val="000000"/>
              </a:solidFill>
              <a:uFill>
                <a:solidFill>
                  <a:srgbClr val="ffffff"/>
                </a:solidFill>
              </a:uFill>
              <a:latin typeface="Arial"/>
            </a:endParaRPr>
          </a:p>
        </p:txBody>
      </p:sp>
      <p:sp>
        <p:nvSpPr>
          <p:cNvPr id="84" name="TextShape 2"/>
          <p:cNvSpPr txBox="1"/>
          <p:nvPr/>
        </p:nvSpPr>
        <p:spPr>
          <a:xfrm>
            <a:off x="504000" y="1931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200" spc="-1" strike="noStrike">
                <a:solidFill>
                  <a:srgbClr val="ffffff"/>
                </a:solidFill>
                <a:uFill>
                  <a:solidFill>
                    <a:srgbClr val="ffffff"/>
                  </a:solidFill>
                </a:uFill>
                <a:latin typeface="Arial"/>
              </a:rPr>
              <a:t>So me how, an attacker found out my bank’s website uses Apache web server version 1.3.22 on Win32. This version has a critical vulnerability that allows remote attackers to execute arbitrary commands. As, on Windows, the web server runs with SYSTEM privileges, this vulnerability can be exploited by the attacker to do what he wants (steal information, stop services…) on that server.</a:t>
            </a:r>
            <a:endParaRPr lang="en-US" sz="758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7580" spc="-1" strike="noStrike">
                <a:solidFill>
                  <a:srgbClr val="ffffff"/>
                </a:solidFill>
                <a:uFill>
                  <a:solidFill>
                    <a:srgbClr val="ffffff"/>
                  </a:solidFill>
                </a:uFill>
                <a:latin typeface="Arial"/>
              </a:rPr>
              <a:t> </a:t>
            </a:r>
            <a:endParaRPr lang="en-US" sz="7580" spc="-1" strike="noStrike">
              <a:solidFill>
                <a:srgbClr val="ffffff"/>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Examples (cont..)</a:t>
            </a:r>
            <a:endParaRPr lang="en-US" sz="4400" spc="-1" strike="noStrike">
              <a:solidFill>
                <a:srgbClr val="000000"/>
              </a:solidFill>
              <a:uFill>
                <a:solidFill>
                  <a:srgbClr val="ffffff"/>
                </a:solidFill>
              </a:uFill>
              <a:latin typeface="Arial"/>
            </a:endParaRPr>
          </a:p>
        </p:txBody>
      </p:sp>
      <p:sp>
        <p:nvSpPr>
          <p:cNvPr id="86"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200" spc="-1" strike="noStrike">
                <a:solidFill>
                  <a:srgbClr val="ffffff"/>
                </a:solidFill>
                <a:uFill>
                  <a:solidFill>
                    <a:srgbClr val="ffffff"/>
                  </a:solidFill>
                </a:uFill>
                <a:latin typeface="Arial"/>
              </a:rPr>
              <a:t>The attacker first stop the local firewall that blocks outbound connections from the web server to the Internet. Then he can download a network traffic monitoring tool, install it and start it to intercept all traffic behind the Apache web server (after SSL termination). All login requests are intercepted and relevant information (obviously, login and passcode) is extracted and uploaded to its server using a simple Batch script.</a:t>
            </a:r>
            <a:endParaRPr lang="en-US" sz="3200" spc="-1" strike="noStrike">
              <a:solidFill>
                <a:srgbClr val="ffffff"/>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Examples (cont..)</a:t>
            </a:r>
            <a:endParaRPr lang="en-US" sz="4400" spc="-1" strike="noStrike">
              <a:solidFill>
                <a:srgbClr val="000000"/>
              </a:solidFill>
              <a:uFill>
                <a:solidFill>
                  <a:srgbClr val="ffffff"/>
                </a:solidFill>
              </a:uFill>
              <a:latin typeface="Arial"/>
            </a:endParaRPr>
          </a:p>
        </p:txBody>
      </p:sp>
      <p:sp>
        <p:nvSpPr>
          <p:cNvPr id="88"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200" spc="-1" strike="noStrike" u="sng">
                <a:solidFill>
                  <a:srgbClr val="ffffff"/>
                </a:solidFill>
                <a:uFill>
                  <a:solidFill>
                    <a:srgbClr val="ffffff"/>
                  </a:solidFill>
                </a:uFill>
                <a:latin typeface="Arial"/>
              </a:rPr>
              <a:t>Code:-</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333333"/>
                </a:solidFill>
                <a:uFill>
                  <a:solidFill>
                    <a:srgbClr val="ffffff"/>
                  </a:solidFill>
                </a:uFill>
                <a:latin typeface="Arial"/>
              </a:rPr>
              <a:t>#!/bin/bash</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cc0000"/>
                </a:solidFill>
                <a:uFill>
                  <a:solidFill>
                    <a:srgbClr val="ffffff"/>
                  </a:solidFill>
                </a:uFill>
                <a:latin typeface="Arial"/>
              </a:rPr>
              <a:t>sudo</a:t>
            </a:r>
            <a:r>
              <a:rPr lang="en-US" sz="2800" spc="-1" strike="noStrike">
                <a:solidFill>
                  <a:srgbClr val="ffffff"/>
                </a:solidFill>
                <a:uFill>
                  <a:solidFill>
                    <a:srgbClr val="ffffff"/>
                  </a:solidFill>
                </a:uFill>
                <a:latin typeface="Arial"/>
              </a:rPr>
              <a:t>  apt-get  update</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cc0000"/>
                </a:solidFill>
                <a:uFill>
                  <a:solidFill>
                    <a:srgbClr val="ffffff"/>
                  </a:solidFill>
                </a:uFill>
                <a:latin typeface="Arial"/>
              </a:rPr>
              <a:t>sudo</a:t>
            </a:r>
            <a:r>
              <a:rPr lang="en-US" sz="2800" spc="-1" strike="noStrike">
                <a:solidFill>
                  <a:srgbClr val="ffffff"/>
                </a:solidFill>
                <a:uFill>
                  <a:solidFill>
                    <a:srgbClr val="ffffff"/>
                  </a:solidFill>
                </a:uFill>
                <a:latin typeface="Arial"/>
              </a:rPr>
              <a:t>  apt-get  </a:t>
            </a:r>
            <a:r>
              <a:rPr lang="en-US" sz="2800" spc="-1" strike="noStrike">
                <a:solidFill>
                  <a:srgbClr val="cc0000"/>
                </a:solidFill>
                <a:uFill>
                  <a:solidFill>
                    <a:srgbClr val="ffffff"/>
                  </a:solidFill>
                </a:uFill>
                <a:latin typeface="Arial"/>
              </a:rPr>
              <a:t>install</a:t>
            </a:r>
            <a:r>
              <a:rPr lang="en-US" sz="2800" spc="-1" strike="noStrike">
                <a:solidFill>
                  <a:srgbClr val="ffffff"/>
                </a:solidFill>
                <a:uFill>
                  <a:solidFill>
                    <a:srgbClr val="ffffff"/>
                  </a:solidFill>
                </a:uFill>
                <a:latin typeface="Arial"/>
              </a:rPr>
              <a:t>  taskel</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cc0000"/>
                </a:solidFill>
                <a:uFill>
                  <a:solidFill>
                    <a:srgbClr val="ffffff"/>
                  </a:solidFill>
                </a:uFill>
                <a:latin typeface="Arial"/>
              </a:rPr>
              <a:t>sudo </a:t>
            </a:r>
            <a:r>
              <a:rPr lang="en-US" sz="2800" spc="-1" strike="noStrike">
                <a:solidFill>
                  <a:srgbClr val="ffffff"/>
                </a:solidFill>
                <a:uFill>
                  <a:solidFill>
                    <a:srgbClr val="ffffff"/>
                  </a:solidFill>
                </a:uFill>
                <a:latin typeface="Arial"/>
              </a:rPr>
              <a:t> tasksel  </a:t>
            </a:r>
            <a:r>
              <a:rPr lang="en-US" sz="2800" spc="-1" strike="noStrike">
                <a:solidFill>
                  <a:srgbClr val="cc0000"/>
                </a:solidFill>
                <a:uFill>
                  <a:solidFill>
                    <a:srgbClr val="ffffff"/>
                  </a:solidFill>
                </a:uFill>
                <a:latin typeface="Arial"/>
              </a:rPr>
              <a:t>insatll</a:t>
            </a:r>
            <a:r>
              <a:rPr lang="en-US" sz="2800" spc="-1" strike="noStrike">
                <a:solidFill>
                  <a:srgbClr val="ffffff"/>
                </a:solidFill>
                <a:uFill>
                  <a:solidFill>
                    <a:srgbClr val="ffffff"/>
                  </a:solidFill>
                </a:uFill>
                <a:latin typeface="Arial"/>
              </a:rPr>
              <a:t>  lamp-server</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cc0000"/>
                </a:solidFill>
                <a:uFill>
                  <a:solidFill>
                    <a:srgbClr val="ffffff"/>
                  </a:solidFill>
                </a:uFill>
                <a:latin typeface="Arial"/>
              </a:rPr>
              <a:t>sudo</a:t>
            </a:r>
            <a:r>
              <a:rPr lang="en-US" sz="2800" spc="-1" strike="noStrike">
                <a:solidFill>
                  <a:srgbClr val="ffffff"/>
                </a:solidFill>
                <a:uFill>
                  <a:solidFill>
                    <a:srgbClr val="ffffff"/>
                  </a:solidFill>
                </a:uFill>
                <a:latin typeface="Arial"/>
              </a:rPr>
              <a:t>  </a:t>
            </a:r>
            <a:r>
              <a:rPr lang="en-US" sz="2800" spc="-1" strike="noStrike">
                <a:solidFill>
                  <a:srgbClr val="cc0000"/>
                </a:solidFill>
                <a:uFill>
                  <a:solidFill>
                    <a:srgbClr val="ffffff"/>
                  </a:solidFill>
                </a:uFill>
                <a:latin typeface="Arial"/>
              </a:rPr>
              <a:t>rm</a:t>
            </a:r>
            <a:r>
              <a:rPr lang="en-US" sz="2800" spc="-1" strike="noStrike">
                <a:solidFill>
                  <a:srgbClr val="ffffff"/>
                </a:solidFill>
                <a:uFill>
                  <a:solidFill>
                    <a:srgbClr val="ffffff"/>
                  </a:solidFill>
                </a:uFill>
                <a:latin typeface="Arial"/>
              </a:rPr>
              <a:t>  -r  /home/</a:t>
            </a:r>
            <a:r>
              <a:rPr lang="en-US" sz="2800" spc="-1" strike="noStrike">
                <a:solidFill>
                  <a:srgbClr val="330099"/>
                </a:solidFill>
                <a:uFill>
                  <a:solidFill>
                    <a:srgbClr val="ffffff"/>
                  </a:solidFill>
                </a:uFill>
                <a:latin typeface="Arial"/>
              </a:rPr>
              <a:t>$USER</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800" spc="-1" strike="noStrike">
                <a:solidFill>
                  <a:srgbClr val="cc0000"/>
                </a:solidFill>
                <a:uFill>
                  <a:solidFill>
                    <a:srgbClr val="ffffff"/>
                  </a:solidFill>
                </a:uFill>
                <a:latin typeface="Arial"/>
              </a:rPr>
              <a:t>sudo</a:t>
            </a:r>
            <a:r>
              <a:rPr lang="en-US" sz="2800" spc="-1" strike="noStrike">
                <a:solidFill>
                  <a:srgbClr val="ffffff"/>
                </a:solidFill>
                <a:uFill>
                  <a:solidFill>
                    <a:srgbClr val="ffffff"/>
                  </a:solidFill>
                </a:uFill>
                <a:latin typeface="Arial"/>
              </a:rPr>
              <a:t> apt-get </a:t>
            </a:r>
            <a:r>
              <a:rPr lang="en-US" sz="2800" spc="-1" strike="noStrike">
                <a:solidFill>
                  <a:srgbClr val="cc0000"/>
                </a:solidFill>
                <a:uFill>
                  <a:solidFill>
                    <a:srgbClr val="ffffff"/>
                  </a:solidFill>
                </a:uFill>
                <a:latin typeface="Arial"/>
              </a:rPr>
              <a:t>install</a:t>
            </a:r>
            <a:r>
              <a:rPr lang="en-US" sz="2800" spc="-1" strike="noStrike">
                <a:solidFill>
                  <a:srgbClr val="ffffff"/>
                </a:solidFill>
                <a:uFill>
                  <a:solidFill>
                    <a:srgbClr val="ffffff"/>
                  </a:solidFill>
                </a:uFill>
                <a:latin typeface="Arial"/>
              </a:rPr>
              <a:t>  phpmyadmin</a:t>
            </a:r>
            <a:endParaRPr lang="en-US" sz="32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85320"/>
            <a:ext cx="9071640" cy="126216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Mitigations</a:t>
            </a:r>
            <a:endParaRPr lang="en-US" sz="4400" spc="-1" strike="noStrike">
              <a:solidFill>
                <a:srgbClr val="000000"/>
              </a:solidFill>
              <a:uFill>
                <a:solidFill>
                  <a:srgbClr val="ffffff"/>
                </a:solidFill>
              </a:uFill>
              <a:latin typeface="Arial"/>
            </a:endParaRPr>
          </a:p>
        </p:txBody>
      </p:sp>
      <p:sp>
        <p:nvSpPr>
          <p:cNvPr id="90" name="TextShape 2"/>
          <p:cNvSpPr txBox="1"/>
          <p:nvPr/>
        </p:nvSpPr>
        <p:spPr>
          <a:xfrm>
            <a:off x="540000" y="1715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200" spc="-1" strike="noStrike">
                <a:solidFill>
                  <a:srgbClr val="ffffff"/>
                </a:solidFill>
                <a:uFill>
                  <a:solidFill>
                    <a:srgbClr val="ffffff"/>
                  </a:solidFill>
                </a:uFill>
                <a:latin typeface="Arial"/>
              </a:rPr>
              <a:t>To reduce the risk of using vulnerable components, you need to know exactly what components your application uses (directly or not) and the version of each of these components.</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3200" spc="-1" strike="noStrike">
                <a:solidFill>
                  <a:srgbClr val="ffffff"/>
                </a:solidFill>
                <a:uFill>
                  <a:solidFill>
                    <a:srgbClr val="ffffff"/>
                  </a:solidFill>
                </a:uFill>
                <a:latin typeface="Arial"/>
              </a:rPr>
              <a:t>If you use Maven to build your application, you should add Versions Maven plugin to display the list of dependencies used by your application which have newer versions available. You can even generate an HTML report for your project documentation.</a:t>
            </a:r>
            <a:endParaRPr lang="en-US" sz="32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2376000" y="288000"/>
            <a:ext cx="5328000" cy="960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 </a:t>
            </a:r>
            <a:r>
              <a:rPr lang="en-US" sz="4400" spc="-1" strike="noStrike">
                <a:solidFill>
                  <a:srgbClr val="000000"/>
                </a:solidFill>
                <a:uFill>
                  <a:solidFill>
                    <a:srgbClr val="ffffff"/>
                  </a:solidFill>
                </a:uFill>
                <a:latin typeface="Arial"/>
              </a:rPr>
              <a:t>Security Secrets</a:t>
            </a:r>
            <a:endParaRPr lang="en-US" sz="4400" spc="-1" strike="noStrike">
              <a:solidFill>
                <a:srgbClr val="000000"/>
              </a:solidFill>
              <a:uFill>
                <a:solidFill>
                  <a:srgbClr val="ffffff"/>
                </a:solidFill>
              </a:uFill>
              <a:latin typeface="Arial"/>
            </a:endParaRPr>
          </a:p>
        </p:txBody>
      </p:sp>
      <p:sp>
        <p:nvSpPr>
          <p:cNvPr id="92" name="TextShape 2"/>
          <p:cNvSpPr txBox="1"/>
          <p:nvPr/>
        </p:nvSpPr>
        <p:spPr>
          <a:xfrm>
            <a:off x="504000" y="1499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600" spc="-1" strike="noStrike">
                <a:solidFill>
                  <a:srgbClr val="ffffff"/>
                </a:solidFill>
                <a:uFill>
                  <a:solidFill>
                    <a:srgbClr val="ffffff"/>
                  </a:solidFill>
                </a:uFill>
                <a:latin typeface="Arial"/>
              </a:rPr>
              <a:t>a first step:</a:t>
            </a:r>
            <a:endParaRPr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lang="en-US" sz="3200" spc="-1" strike="noStrike">
                <a:solidFill>
                  <a:srgbClr val="ffffff"/>
                </a:solidFill>
                <a:uFill>
                  <a:solidFill>
                    <a:srgbClr val="ffffff"/>
                  </a:solidFill>
                </a:uFill>
                <a:latin typeface="Arial"/>
              </a:rPr>
              <a:t> </a:t>
            </a:r>
            <a:r>
              <a:rPr lang="en-US" sz="3200" spc="-1" strike="noStrike">
                <a:solidFill>
                  <a:srgbClr val="ffffff"/>
                </a:solidFill>
                <a:uFill>
                  <a:solidFill>
                    <a:srgbClr val="ffffff"/>
                  </a:solidFill>
                </a:uFill>
                <a:latin typeface="Arial"/>
              </a:rPr>
              <a:t>Verify your application uses newest versions of its dependent libraries.</a:t>
            </a:r>
            <a:endParaRPr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lang="en-US" sz="3200" spc="-1" strike="noStrike">
                <a:solidFill>
                  <a:srgbClr val="ffffff"/>
                </a:solidFill>
                <a:uFill>
                  <a:solidFill>
                    <a:srgbClr val="ffffff"/>
                  </a:solidFill>
                </a:uFill>
                <a:latin typeface="Arial"/>
              </a:rPr>
              <a:t>But it can’t update all the dependencies only because there is a new version available. Updating a dependency’s version implies running non regression tests. And updating libraries sometimes can be very expensive if the API has changed. Besides, latest versions could have no security fixes and it could contain new vulnerabilities.</a:t>
            </a:r>
            <a:endParaRPr lang="en-US" sz="32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2376000" y="202320"/>
            <a:ext cx="5328000" cy="1131120"/>
          </a:xfrm>
          <a:prstGeom prst="rect">
            <a:avLst/>
          </a:prstGeom>
          <a:noFill/>
          <a:ln>
            <a:noFill/>
          </a:ln>
        </p:spPr>
        <p:txBody>
          <a:bodyPr lIns="0" rIns="0" tIns="0" bIns="0" anchor="ctr"/>
          <a:p>
            <a:pPr algn="ctr"/>
            <a:r>
              <a:rPr lang="en-US" sz="4400" spc="-1" strike="noStrike">
                <a:solidFill>
                  <a:srgbClr val="000000"/>
                </a:solidFill>
                <a:uFill>
                  <a:solidFill>
                    <a:srgbClr val="ffffff"/>
                  </a:solidFill>
                </a:uFill>
                <a:latin typeface="Arial"/>
              </a:rPr>
              <a:t> </a:t>
            </a:r>
            <a:r>
              <a:rPr lang="en-US" sz="4400" spc="-1" strike="noStrike">
                <a:solidFill>
                  <a:srgbClr val="000000"/>
                </a:solidFill>
                <a:uFill>
                  <a:solidFill>
                    <a:srgbClr val="ffffff"/>
                  </a:solidFill>
                </a:uFill>
                <a:latin typeface="Arial"/>
              </a:rPr>
              <a:t>Security Secrets </a:t>
            </a:r>
            <a:r>
              <a:rPr lang="en-US" sz="3600" spc="-1" strike="noStrike">
                <a:solidFill>
                  <a:srgbClr val="000000"/>
                </a:solidFill>
                <a:uFill>
                  <a:solidFill>
                    <a:srgbClr val="ffffff"/>
                  </a:solidFill>
                </a:uFill>
                <a:latin typeface="Arial"/>
              </a:rPr>
              <a:t>(cont..)</a:t>
            </a:r>
            <a:endParaRPr lang="en-US" sz="4400" spc="-1" strike="noStrike">
              <a:solidFill>
                <a:srgbClr val="000000"/>
              </a:solidFill>
              <a:uFill>
                <a:solidFill>
                  <a:srgbClr val="ffffff"/>
                </a:solidFill>
              </a:uFill>
              <a:latin typeface="Arial"/>
            </a:endParaRPr>
          </a:p>
        </p:txBody>
      </p:sp>
      <p:sp>
        <p:nvSpPr>
          <p:cNvPr id="94" name="TextShape 2"/>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3600" spc="-1" strike="noStrike">
                <a:solidFill>
                  <a:srgbClr val="ffffff"/>
                </a:solidFill>
                <a:uFill>
                  <a:solidFill>
                    <a:srgbClr val="ffffff"/>
                  </a:solidFill>
                </a:uFill>
                <a:latin typeface="Arial"/>
              </a:rPr>
              <a:t>a second step:</a:t>
            </a:r>
            <a:endParaRPr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lang="en-US" sz="3200" spc="-1" strike="noStrike">
                <a:solidFill>
                  <a:srgbClr val="ffffff"/>
                </a:solidFill>
                <a:uFill>
                  <a:solidFill>
                    <a:srgbClr val="ffffff"/>
                  </a:solidFill>
                </a:uFill>
                <a:latin typeface="Arial"/>
              </a:rPr>
              <a:t>  </a:t>
            </a:r>
            <a:r>
              <a:rPr lang="en-US" sz="3200" spc="-1" strike="noStrike">
                <a:solidFill>
                  <a:srgbClr val="ffffff"/>
                </a:solidFill>
                <a:uFill>
                  <a:solidFill>
                    <a:srgbClr val="ffffff"/>
                  </a:solidFill>
                </a:uFill>
                <a:latin typeface="Arial"/>
              </a:rPr>
              <a:t>Download newest versions from trust websites.</a:t>
            </a:r>
            <a:endParaRPr lang="en-US" sz="3200" spc="-1" strike="noStrike">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3600" spc="-1" strike="noStrike">
                <a:solidFill>
                  <a:srgbClr val="ffffff"/>
                </a:solidFill>
                <a:uFill>
                  <a:solidFill>
                    <a:srgbClr val="ffffff"/>
                  </a:solidFill>
                </a:uFill>
                <a:latin typeface="Arial"/>
              </a:rPr>
              <a:t>a third step:</a:t>
            </a:r>
            <a:endParaRPr lang="en-US" sz="3200" spc="-1" strike="noStrike">
              <a:solidFill>
                <a:srgbClr val="ffffff"/>
              </a:solidFill>
              <a:uFill>
                <a:solidFill>
                  <a:srgbClr val="ffffff"/>
                </a:solidFill>
              </a:uFill>
              <a:latin typeface="Arial"/>
            </a:endParaRPr>
          </a:p>
          <a:p>
            <a:pPr lvl="1" marL="864000" indent="-324000">
              <a:buClr>
                <a:srgbClr val="ffffff"/>
              </a:buClr>
              <a:buSzPct val="75000"/>
              <a:buFont typeface="Symbol" charset="2"/>
              <a:buChar char=""/>
            </a:pPr>
            <a:r>
              <a:rPr lang="en-US" sz="3200" spc="-1" strike="noStrike">
                <a:solidFill>
                  <a:srgbClr val="ffffff"/>
                </a:solidFill>
                <a:uFill>
                  <a:solidFill>
                    <a:srgbClr val="ffffff"/>
                  </a:solidFill>
                </a:uFill>
                <a:latin typeface="Arial"/>
              </a:rPr>
              <a:t>  </a:t>
            </a:r>
            <a:r>
              <a:rPr lang="en-US" sz="3200" spc="-1" strike="noStrike">
                <a:solidFill>
                  <a:srgbClr val="ffffff"/>
                </a:solidFill>
                <a:uFill>
                  <a:solidFill>
                    <a:srgbClr val="ffffff"/>
                  </a:solidFill>
                </a:uFill>
                <a:latin typeface="Arial"/>
              </a:rPr>
              <a:t>Download newest versions from trust websites.</a:t>
            </a:r>
            <a:endParaRPr lang="en-US" sz="32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504000" y="1823760"/>
            <a:ext cx="9072000" cy="5846400"/>
          </a:xfrm>
          <a:prstGeom prst="rect">
            <a:avLst/>
          </a:prstGeom>
          <a:noFill/>
          <a:ln>
            <a:noFill/>
          </a:ln>
        </p:spPr>
        <p:txBody>
          <a:bodyPr lIns="0" rIns="0" tIns="0" bIns="0"/>
          <a:p>
            <a:pPr marL="432000" indent="-324000">
              <a:buClr>
                <a:srgbClr val="ffffff"/>
              </a:buClr>
              <a:buSzPct val="45000"/>
              <a:buFont typeface="Wingdings" charset="2"/>
              <a:buChar char=""/>
            </a:pPr>
            <a:r>
              <a:rPr lang="en-US" sz="6000" spc="-1" strike="noStrike">
                <a:solidFill>
                  <a:srgbClr val="ffffff"/>
                </a:solidFill>
                <a:uFill>
                  <a:solidFill>
                    <a:srgbClr val="ffffff"/>
                  </a:solidFill>
                </a:uFill>
                <a:latin typeface="Arial"/>
              </a:rPr>
              <a:t> </a:t>
            </a:r>
            <a:endParaRPr lang="en-US" sz="6000" spc="-1" strike="noStrike">
              <a:solidFill>
                <a:srgbClr val="ffffff"/>
              </a:solidFill>
              <a:uFill>
                <a:solidFill>
                  <a:srgbClr val="ffffff"/>
                </a:solidFill>
              </a:uFill>
              <a:latin typeface="Arial"/>
            </a:endParaRPr>
          </a:p>
          <a:p>
            <a:pPr marL="432000" indent="-324000" algn="ctr">
              <a:buClr>
                <a:srgbClr val="ffffff"/>
              </a:buClr>
              <a:buSzPct val="45000"/>
              <a:buFont typeface="Wingdings" charset="2"/>
              <a:buChar char=""/>
            </a:pPr>
            <a:r>
              <a:rPr lang="en-US" sz="7200" spc="-1" strike="noStrike">
                <a:solidFill>
                  <a:srgbClr val="ffffff"/>
                </a:solidFill>
                <a:uFill>
                  <a:solidFill>
                    <a:srgbClr val="ffffff"/>
                  </a:solidFill>
                </a:uFill>
                <a:latin typeface="Abyssinica SIL"/>
              </a:rPr>
              <a:t>Any Question</a:t>
            </a:r>
            <a:endParaRPr lang="en-US" sz="60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49</TotalTime>
  <Application>LibreOffice/5.0.5.2$Linux_X86_64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2016-04-04T10:20:19Z</dcterms:created>
  <dc:language>en-US</dc:language>
  <dcterms:modified xsi:type="dcterms:W3CDTF">2016-04-04T11:09:38Z</dcterms:modified>
  <cp:revision>34</cp:revision>
</cp:coreProperties>
</file>