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8D20C48-7C6F-4F5C-AADD-F14581BFB1F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tttryewtruywtefgjbsjjvbsk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2016-05-12T14:18:22Z</dcterms:created>
  <dc:language>en-US</dc:language>
  <dcterms:modified xsi:type="dcterms:W3CDTF">2016-05-12T14:18:48Z</dcterms:modified>
  <cp:revision>2</cp:revision>
</cp:coreProperties>
</file>