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e405db86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e405db86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e405db86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e405db86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f0f1c220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f0f1c220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f0f1c22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f0f1c22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f0f1c22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f0f1c22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e405db8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de405db8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e405db86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e405db8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pay gap lab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Osama Saleh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2827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1.Summarize the main findings of your analysis of the gender pay gap in the UK</a:t>
            </a:r>
            <a:r>
              <a:rPr lang="en"/>
              <a:t>.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Analysis of the gender pay gap in the UK revealed significant insights.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Identified and examined the ten largest UK companies with notable gender pay gaps.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Found that companies headquartered in London have a higher median pay gap compared to those in other cities.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Highlighted a concerning trend in the education sector, with schools exhibiting a high average median pay gap.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Uncovered a correlation between company size and gender pay gap, indicating smaller companies tend to have larger pay gaps.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Emphasized the complex nature of gender pay gap dynamics in the UK.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Called for further investigation and proactive measures to promote workplace equity and inclusivity.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Produce visualizations to support your conclusions</a:t>
            </a:r>
            <a:endParaRPr sz="2400"/>
          </a:p>
        </p:txBody>
      </p:sp>
      <p:pic>
        <p:nvPicPr>
          <p:cNvPr id="98" name="Google Shape;98;p15" title="Points scored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763" y="1017800"/>
            <a:ext cx="6560469" cy="41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205425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00" y="228600"/>
            <a:ext cx="782538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63225" y="725850"/>
            <a:ext cx="7601700" cy="7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3. Describe any limitations of your analysis, and caveats around how your findings should be used or interpreted.</a:t>
            </a:r>
            <a:endParaRPr b="1" sz="2400"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435950"/>
            <a:ext cx="8520600" cy="3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quality issues and potential biases in the sample should be considered. Additionally, limitations of the metrics used, such as DiffMedianHourlyPercent, should be acknowledged.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analysis focuses on reported data and does not account for unreported or misrepresented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Interpretation should be cautious due to the complexity of factors influencing pay gaps, including job roles, seniority levels, and industry norms.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-165525" y="566700"/>
            <a:ext cx="8520600" cy="4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4.</a:t>
            </a:r>
            <a:r>
              <a:rPr b="1" lang="en" sz="2400"/>
              <a:t>Recommendations for Data Collection Improvement</a:t>
            </a:r>
            <a:endParaRPr b="1" sz="2400"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351100"/>
            <a:ext cx="8520600" cy="33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measures to ensure timely submission of data to meet reporting deadlines.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companies to provide URLs for transparency and ease of access to gender pay gap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 data collection methods to capture additional relevant variables that could provide deeper insights into the drivers of pay gaps, such as job categories, education levels, and tenure.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