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D8E"/>
    <a:srgbClr val="2E2E2E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/>
    <p:restoredTop sz="94668"/>
  </p:normalViewPr>
  <p:slideViewPr>
    <p:cSldViewPr snapToGrid="0" snapToObjects="1">
      <p:cViewPr>
        <p:scale>
          <a:sx n="263" d="100"/>
          <a:sy n="263" d="100"/>
        </p:scale>
        <p:origin x="-10824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2E98-08E1-2B39-1A0D-AA6C41D9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987F0-FB08-0894-7FA2-1C5FF122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B0F1-D871-F444-95C4-4541D260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3464-B797-C7E6-CD35-6AA7FD84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322C-42DF-5765-3BDD-40D782A9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0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4A66-1EE0-2F26-5B5C-B1867DD1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ED4D8-85D2-4043-093F-A2154CFC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5417-87E9-51F0-00F3-C0632BBD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81D0-E96C-9E74-8B0F-5422F0E6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DC60-C25B-91DD-D312-F5FB860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399FE-C8B3-96DD-77BE-CA5F3518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EFAE-AFB8-8DBF-8DAB-5395EFD51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4F10-8BEA-93D1-E10B-6300F24B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E594-0E62-F698-9042-E680129B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833-918F-AEF3-3C68-14A74B37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81B6-EE2D-82D0-CA23-4EE41FCB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E8B9-C08C-17A7-6F4F-7286A266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67E5-F5B5-2931-951A-518140FD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8B11-7C9D-DF1D-9584-F8F32206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1278-5FD5-DE55-6E9E-024ADC8F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100A-00DF-5332-DD35-D42AE20D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DBBF-B4F6-052B-D06A-9BE9167F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BD29-FC59-1FC1-852D-3D7A593D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DD0C-97B7-A8F5-8499-B236929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483E-0279-8489-2055-76220EED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989-E1EB-E47C-6CF2-84841584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CE62-49AC-7877-B192-0B6CE3635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4FFB-39E0-28A9-0FD0-C4094821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6991-0FA3-DC7D-F0CE-994355DF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338D-B663-CD39-3C7E-F9A32624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7EB26-AFF9-199D-CEC5-6DC785F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CB77-40CE-5613-A1A4-A1F0D6E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16797-67B9-E1DA-339C-E94E3781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1AE9-3225-8EF2-29FE-6C292FEC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0DCF7-7B46-5651-7FF9-6FCE9411E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79FC6-6926-FABC-150A-6D21F1ECB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3E8D3-9D41-3F37-7B1C-7546E288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45412-D80C-BE28-D56A-353784E8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711B2-5EB7-8D45-EB7A-C077CFEC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988-FEB1-01DF-B4D4-7809731B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36C4-A2FF-F860-C9EC-B92D5940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791A-77D9-09DB-42E3-FE7970D6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3D002-8525-5CA9-520F-DBB95ADD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5928C-95A4-F4BF-118F-B72DB168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33581-B915-256F-E4E5-F983845C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B428-F7AC-3A88-EA91-2C7412FE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6EA8-52C3-C819-39B1-94E27168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C31-22CA-6144-7EBE-BEE2FC40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8B9F-D669-8CFD-C2D9-78A795F0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45E0-49AB-4C2F-A99C-3C3A6519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6324-9AEF-C870-06C3-6B61C3DD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84F1C-DDAB-D930-713F-27E0D813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7E79-5A7E-D369-061A-9CFFC94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62B99-72DC-F22F-3F21-7C230CFD1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9042-DA97-A094-718B-78D110AA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7E21-96FF-5A53-B702-DF283FDB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FA49-C5CA-F355-0781-EB167CEB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D5820-76E1-1A71-EEDC-BA3B6205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CC93-CFD9-4ABA-0070-6915409B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F1F4-1CC4-DB8F-4745-0E37D4B5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25A34-DD67-C745-041E-45172967B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8C15-A556-814D-8928-1A73BEC4988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3D74-3092-285C-E070-40C745F11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47F8-D8D9-5CFF-830E-809EFB20F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0EEE-8711-184B-9F6A-38E85612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microsoft.com/office/2007/relationships/hdphoto" Target="../media/hdphoto1.wdp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BEB065-4045-82F5-1D8B-72C32F8881F9}"/>
              </a:ext>
            </a:extLst>
          </p:cNvPr>
          <p:cNvSpPr/>
          <p:nvPr/>
        </p:nvSpPr>
        <p:spPr>
          <a:xfrm>
            <a:off x="8562763" y="5256804"/>
            <a:ext cx="877824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mpty battery with solid fill">
            <a:extLst>
              <a:ext uri="{FF2B5EF4-FFF2-40B4-BE49-F238E27FC236}">
                <a16:creationId xmlns:a16="http://schemas.microsoft.com/office/drawing/2014/main" id="{A5F54AB5-CD36-8243-D4DF-39D186EE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753" y="3895919"/>
            <a:ext cx="914400" cy="914400"/>
          </a:xfrm>
          <a:prstGeom prst="rect">
            <a:avLst/>
          </a:prstGeom>
        </p:spPr>
      </p:pic>
      <p:pic>
        <p:nvPicPr>
          <p:cNvPr id="20" name="Graphic 19" descr="Table setting with solid fill">
            <a:extLst>
              <a:ext uri="{FF2B5EF4-FFF2-40B4-BE49-F238E27FC236}">
                <a16:creationId xmlns:a16="http://schemas.microsoft.com/office/drawing/2014/main" id="{B256C5EC-366D-FE79-C73A-786075257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102" y="3850708"/>
            <a:ext cx="914400" cy="914400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2D55C33B-0ECA-DD17-03A1-9150CBFE1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9589" y="5682770"/>
            <a:ext cx="914400" cy="914400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8AFDF09B-BAE1-DC52-AEEA-B2E4CB5ED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405" y="4880083"/>
            <a:ext cx="914400" cy="914400"/>
          </a:xfrm>
          <a:prstGeom prst="rect">
            <a:avLst/>
          </a:prstGeom>
        </p:spPr>
      </p:pic>
      <p:pic>
        <p:nvPicPr>
          <p:cNvPr id="26" name="Graphic 25" descr="Speedometer Middle with solid fill">
            <a:extLst>
              <a:ext uri="{FF2B5EF4-FFF2-40B4-BE49-F238E27FC236}">
                <a16:creationId xmlns:a16="http://schemas.microsoft.com/office/drawing/2014/main" id="{B811AE14-FAE3-1347-D878-03ACC785D3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713" y="5747146"/>
            <a:ext cx="914400" cy="914400"/>
          </a:xfrm>
          <a:prstGeom prst="rect">
            <a:avLst/>
          </a:prstGeom>
        </p:spPr>
      </p:pic>
      <p:pic>
        <p:nvPicPr>
          <p:cNvPr id="28" name="Graphic 27" descr="Sleep with solid fill">
            <a:extLst>
              <a:ext uri="{FF2B5EF4-FFF2-40B4-BE49-F238E27FC236}">
                <a16:creationId xmlns:a16="http://schemas.microsoft.com/office/drawing/2014/main" id="{249E719A-9132-91C9-E91E-CF77A32A8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510" y="3943389"/>
            <a:ext cx="914400" cy="914400"/>
          </a:xfrm>
          <a:prstGeom prst="rect">
            <a:avLst/>
          </a:prstGeom>
        </p:spPr>
      </p:pic>
      <p:pic>
        <p:nvPicPr>
          <p:cNvPr id="30" name="Graphic 29" descr="Basketball with solid fill">
            <a:extLst>
              <a:ext uri="{FF2B5EF4-FFF2-40B4-BE49-F238E27FC236}">
                <a16:creationId xmlns:a16="http://schemas.microsoft.com/office/drawing/2014/main" id="{D30EAEFA-87E9-A6D9-9D63-E5291A7D00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62" y="1157400"/>
            <a:ext cx="914400" cy="914400"/>
          </a:xfrm>
          <a:prstGeom prst="rect">
            <a:avLst/>
          </a:prstGeom>
        </p:spPr>
      </p:pic>
      <p:pic>
        <p:nvPicPr>
          <p:cNvPr id="32" name="Graphic 31" descr="Volleyball with solid fill">
            <a:extLst>
              <a:ext uri="{FF2B5EF4-FFF2-40B4-BE49-F238E27FC236}">
                <a16:creationId xmlns:a16="http://schemas.microsoft.com/office/drawing/2014/main" id="{B1954A7F-DA50-D80F-D1A0-9A6EA08B69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7748" y="206944"/>
            <a:ext cx="914400" cy="914400"/>
          </a:xfrm>
          <a:prstGeom prst="rect">
            <a:avLst/>
          </a:prstGeom>
        </p:spPr>
      </p:pic>
      <p:pic>
        <p:nvPicPr>
          <p:cNvPr id="34" name="Graphic 33" descr="Golf with solid fill">
            <a:extLst>
              <a:ext uri="{FF2B5EF4-FFF2-40B4-BE49-F238E27FC236}">
                <a16:creationId xmlns:a16="http://schemas.microsoft.com/office/drawing/2014/main" id="{903E3608-AE6E-7286-EAC7-87D965D1F9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22837" y="106932"/>
            <a:ext cx="914400" cy="914400"/>
          </a:xfrm>
          <a:prstGeom prst="rect">
            <a:avLst/>
          </a:prstGeom>
        </p:spPr>
      </p:pic>
      <p:pic>
        <p:nvPicPr>
          <p:cNvPr id="36" name="Graphic 35" descr="Tennis with solid fill">
            <a:extLst>
              <a:ext uri="{FF2B5EF4-FFF2-40B4-BE49-F238E27FC236}">
                <a16:creationId xmlns:a16="http://schemas.microsoft.com/office/drawing/2014/main" id="{80D8BE08-A070-3DAB-A955-4FB3B8E95E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39399" y="171450"/>
            <a:ext cx="914400" cy="914400"/>
          </a:xfrm>
          <a:prstGeom prst="rect">
            <a:avLst/>
          </a:prstGeom>
        </p:spPr>
      </p:pic>
      <p:pic>
        <p:nvPicPr>
          <p:cNvPr id="38" name="Graphic 37" descr="Rugby ball with solid fill">
            <a:extLst>
              <a:ext uri="{FF2B5EF4-FFF2-40B4-BE49-F238E27FC236}">
                <a16:creationId xmlns:a16="http://schemas.microsoft.com/office/drawing/2014/main" id="{B3D50B14-91B4-4AF9-0C40-18614B2FDD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43100" y="206944"/>
            <a:ext cx="914400" cy="914400"/>
          </a:xfrm>
          <a:prstGeom prst="rect">
            <a:avLst/>
          </a:prstGeom>
        </p:spPr>
      </p:pic>
      <p:pic>
        <p:nvPicPr>
          <p:cNvPr id="42" name="Graphic 41" descr="Baseball with solid fill">
            <a:extLst>
              <a:ext uri="{FF2B5EF4-FFF2-40B4-BE49-F238E27FC236}">
                <a16:creationId xmlns:a16="http://schemas.microsoft.com/office/drawing/2014/main" id="{A84E5ADF-90E6-38C6-9570-210AD3E39B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662" y="128588"/>
            <a:ext cx="914400" cy="914400"/>
          </a:xfrm>
          <a:prstGeom prst="rect">
            <a:avLst/>
          </a:prstGeom>
        </p:spPr>
      </p:pic>
      <p:pic>
        <p:nvPicPr>
          <p:cNvPr id="44" name="Graphic 43" descr="Badminton with solid fill">
            <a:extLst>
              <a:ext uri="{FF2B5EF4-FFF2-40B4-BE49-F238E27FC236}">
                <a16:creationId xmlns:a16="http://schemas.microsoft.com/office/drawing/2014/main" id="{69E58D10-96DD-7436-B699-BCE9E507A1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005" y="2186212"/>
            <a:ext cx="914400" cy="914400"/>
          </a:xfrm>
          <a:prstGeom prst="rect">
            <a:avLst/>
          </a:prstGeom>
        </p:spPr>
      </p:pic>
      <p:pic>
        <p:nvPicPr>
          <p:cNvPr id="46" name="Graphic 45" descr="Hurdle with solid fill">
            <a:extLst>
              <a:ext uri="{FF2B5EF4-FFF2-40B4-BE49-F238E27FC236}">
                <a16:creationId xmlns:a16="http://schemas.microsoft.com/office/drawing/2014/main" id="{AF164D81-A31F-5A4C-F483-B1120F74F89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39399" y="2186212"/>
            <a:ext cx="914400" cy="914400"/>
          </a:xfrm>
          <a:prstGeom prst="rect">
            <a:avLst/>
          </a:prstGeom>
        </p:spPr>
      </p:pic>
      <p:pic>
        <p:nvPicPr>
          <p:cNvPr id="48" name="Graphic 47" descr="Soccer with solid fill">
            <a:extLst>
              <a:ext uri="{FF2B5EF4-FFF2-40B4-BE49-F238E27FC236}">
                <a16:creationId xmlns:a16="http://schemas.microsoft.com/office/drawing/2014/main" id="{B302CB9C-8C24-120E-0C51-FC9A1B6B881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28700" y="2186212"/>
            <a:ext cx="914400" cy="914400"/>
          </a:xfrm>
          <a:prstGeom prst="rect">
            <a:avLst/>
          </a:prstGeom>
        </p:spPr>
      </p:pic>
      <p:pic>
        <p:nvPicPr>
          <p:cNvPr id="50" name="Graphic 49" descr="Swimming with solid fill">
            <a:extLst>
              <a:ext uri="{FF2B5EF4-FFF2-40B4-BE49-F238E27FC236}">
                <a16:creationId xmlns:a16="http://schemas.microsoft.com/office/drawing/2014/main" id="{A93DE546-0B8F-16C4-3385-E59E30C4D5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4973" y="1110854"/>
            <a:ext cx="914400" cy="914400"/>
          </a:xfrm>
          <a:prstGeom prst="rect">
            <a:avLst/>
          </a:prstGeom>
        </p:spPr>
      </p:pic>
      <p:pic>
        <p:nvPicPr>
          <p:cNvPr id="54" name="Graphic 53" descr="Table tennis paddle and ball with solid fill">
            <a:extLst>
              <a:ext uri="{FF2B5EF4-FFF2-40B4-BE49-F238E27FC236}">
                <a16:creationId xmlns:a16="http://schemas.microsoft.com/office/drawing/2014/main" id="{BF71E184-641E-DA05-C694-6B4E8B188FC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84050" y="1085850"/>
            <a:ext cx="914400" cy="91440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D73A1E-6BFF-9F92-3BCC-68A30AB5872C}"/>
              </a:ext>
            </a:extLst>
          </p:cNvPr>
          <p:cNvGrpSpPr>
            <a:grpSpLocks noChangeAspect="1"/>
          </p:cNvGrpSpPr>
          <p:nvPr/>
        </p:nvGrpSpPr>
        <p:grpSpPr>
          <a:xfrm>
            <a:off x="3540766" y="4810319"/>
            <a:ext cx="626065" cy="640080"/>
            <a:chOff x="2175839" y="3940574"/>
            <a:chExt cx="669851" cy="684846"/>
          </a:xfrm>
          <a:solidFill>
            <a:srgbClr val="8B8D8E"/>
          </a:solidFill>
        </p:grpSpPr>
        <p:pic>
          <p:nvPicPr>
            <p:cNvPr id="12" name="Graphic 11" descr="Confused person with solid fill">
              <a:extLst>
                <a:ext uri="{FF2B5EF4-FFF2-40B4-BE49-F238E27FC236}">
                  <a16:creationId xmlns:a16="http://schemas.microsoft.com/office/drawing/2014/main" id="{57D9B533-AB4D-B04F-5155-6FAC59E43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 l="13367" t="1668" r="13376" b="50000"/>
            <a:stretch/>
          </p:blipFill>
          <p:spPr>
            <a:xfrm>
              <a:off x="2175839" y="4183461"/>
              <a:ext cx="669851" cy="441959"/>
            </a:xfrm>
            <a:prstGeom prst="rect">
              <a:avLst/>
            </a:prstGeom>
          </p:spPr>
        </p:pic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8B3ED76-82BF-1730-D7E3-88D00E43CE0F}"/>
                </a:ext>
              </a:extLst>
            </p:cNvPr>
            <p:cNvSpPr/>
            <p:nvPr/>
          </p:nvSpPr>
          <p:spPr>
            <a:xfrm>
              <a:off x="2473543" y="3940574"/>
              <a:ext cx="66675" cy="172402"/>
            </a:xfrm>
            <a:custGeom>
              <a:avLst/>
              <a:gdLst>
                <a:gd name="connsiteX0" fmla="*/ 20003 w 66675"/>
                <a:gd name="connsiteY0" fmla="*/ 100013 h 172402"/>
                <a:gd name="connsiteX1" fmla="*/ 28575 w 66675"/>
                <a:gd name="connsiteY1" fmla="*/ 120015 h 172402"/>
                <a:gd name="connsiteX2" fmla="*/ 20003 w 66675"/>
                <a:gd name="connsiteY2" fmla="*/ 140018 h 172402"/>
                <a:gd name="connsiteX3" fmla="*/ 20003 w 66675"/>
                <a:gd name="connsiteY3" fmla="*/ 166688 h 172402"/>
                <a:gd name="connsiteX4" fmla="*/ 33338 w 66675"/>
                <a:gd name="connsiteY4" fmla="*/ 172403 h 172402"/>
                <a:gd name="connsiteX5" fmla="*/ 46673 w 66675"/>
                <a:gd name="connsiteY5" fmla="*/ 166688 h 172402"/>
                <a:gd name="connsiteX6" fmla="*/ 66675 w 66675"/>
                <a:gd name="connsiteY6" fmla="*/ 119063 h 172402"/>
                <a:gd name="connsiteX7" fmla="*/ 46673 w 66675"/>
                <a:gd name="connsiteY7" fmla="*/ 72390 h 172402"/>
                <a:gd name="connsiteX8" fmla="*/ 46673 w 66675"/>
                <a:gd name="connsiteY8" fmla="*/ 72390 h 172402"/>
                <a:gd name="connsiteX9" fmla="*/ 46673 w 66675"/>
                <a:gd name="connsiteY9" fmla="*/ 32385 h 172402"/>
                <a:gd name="connsiteX10" fmla="*/ 46673 w 66675"/>
                <a:gd name="connsiteY10" fmla="*/ 5715 h 172402"/>
                <a:gd name="connsiteX11" fmla="*/ 20003 w 66675"/>
                <a:gd name="connsiteY11" fmla="*/ 5715 h 172402"/>
                <a:gd name="connsiteX12" fmla="*/ 20003 w 66675"/>
                <a:gd name="connsiteY12" fmla="*/ 100013 h 172402"/>
                <a:gd name="connsiteX13" fmla="*/ 20003 w 66675"/>
                <a:gd name="connsiteY13" fmla="*/ 100013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72402">
                  <a:moveTo>
                    <a:pt x="20003" y="100013"/>
                  </a:moveTo>
                  <a:cubicBezTo>
                    <a:pt x="25718" y="105728"/>
                    <a:pt x="28575" y="112395"/>
                    <a:pt x="28575" y="120015"/>
                  </a:cubicBezTo>
                  <a:cubicBezTo>
                    <a:pt x="28575" y="127635"/>
                    <a:pt x="25718" y="135255"/>
                    <a:pt x="20003" y="140018"/>
                  </a:cubicBezTo>
                  <a:cubicBezTo>
                    <a:pt x="12382" y="147638"/>
                    <a:pt x="12382" y="159068"/>
                    <a:pt x="20003" y="166688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3" y="166688"/>
                  </a:cubicBezTo>
                  <a:cubicBezTo>
                    <a:pt x="59055" y="154305"/>
                    <a:pt x="66675" y="137160"/>
                    <a:pt x="66675" y="119063"/>
                  </a:cubicBezTo>
                  <a:cubicBezTo>
                    <a:pt x="66675" y="100965"/>
                    <a:pt x="60007" y="84772"/>
                    <a:pt x="46673" y="72390"/>
                  </a:cubicBezTo>
                  <a:cubicBezTo>
                    <a:pt x="46673" y="72390"/>
                    <a:pt x="46673" y="72390"/>
                    <a:pt x="46673" y="72390"/>
                  </a:cubicBezTo>
                  <a:cubicBezTo>
                    <a:pt x="35243" y="60960"/>
                    <a:pt x="35243" y="42862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3" y="-1905"/>
                    <a:pt x="27623" y="-1905"/>
                    <a:pt x="20003" y="5715"/>
                  </a:cubicBezTo>
                  <a:cubicBezTo>
                    <a:pt x="-6668" y="31433"/>
                    <a:pt x="-6668" y="74295"/>
                    <a:pt x="20003" y="100013"/>
                  </a:cubicBezTo>
                  <a:cubicBezTo>
                    <a:pt x="20003" y="100013"/>
                    <a:pt x="20003" y="100013"/>
                    <a:pt x="20003" y="1000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9B7117B-ECEB-365E-89CC-4449D33322B9}"/>
                </a:ext>
              </a:extLst>
            </p:cNvPr>
            <p:cNvSpPr/>
            <p:nvPr/>
          </p:nvSpPr>
          <p:spPr>
            <a:xfrm>
              <a:off x="2577366" y="3995819"/>
              <a:ext cx="65960" cy="172402"/>
            </a:xfrm>
            <a:custGeom>
              <a:avLst/>
              <a:gdLst>
                <a:gd name="connsiteX0" fmla="*/ 20002 w 65960"/>
                <a:gd name="connsiteY0" fmla="*/ 100012 h 172402"/>
                <a:gd name="connsiteX1" fmla="*/ 20002 w 65960"/>
                <a:gd name="connsiteY1" fmla="*/ 140018 h 172402"/>
                <a:gd name="connsiteX2" fmla="*/ 20002 w 65960"/>
                <a:gd name="connsiteY2" fmla="*/ 166687 h 172402"/>
                <a:gd name="connsiteX3" fmla="*/ 33338 w 65960"/>
                <a:gd name="connsiteY3" fmla="*/ 172403 h 172402"/>
                <a:gd name="connsiteX4" fmla="*/ 46672 w 65960"/>
                <a:gd name="connsiteY4" fmla="*/ 166687 h 172402"/>
                <a:gd name="connsiteX5" fmla="*/ 46672 w 65960"/>
                <a:gd name="connsiteY5" fmla="*/ 72390 h 172402"/>
                <a:gd name="connsiteX6" fmla="*/ 46672 w 65960"/>
                <a:gd name="connsiteY6" fmla="*/ 72390 h 172402"/>
                <a:gd name="connsiteX7" fmla="*/ 38100 w 65960"/>
                <a:gd name="connsiteY7" fmla="*/ 52387 h 172402"/>
                <a:gd name="connsiteX8" fmla="*/ 46672 w 65960"/>
                <a:gd name="connsiteY8" fmla="*/ 32385 h 172402"/>
                <a:gd name="connsiteX9" fmla="*/ 46672 w 65960"/>
                <a:gd name="connsiteY9" fmla="*/ 5715 h 172402"/>
                <a:gd name="connsiteX10" fmla="*/ 20002 w 65960"/>
                <a:gd name="connsiteY10" fmla="*/ 5715 h 172402"/>
                <a:gd name="connsiteX11" fmla="*/ 0 w 65960"/>
                <a:gd name="connsiteY11" fmla="*/ 53340 h 172402"/>
                <a:gd name="connsiteX12" fmla="*/ 20002 w 65960"/>
                <a:gd name="connsiteY12" fmla="*/ 100012 h 172402"/>
                <a:gd name="connsiteX13" fmla="*/ 20002 w 65960"/>
                <a:gd name="connsiteY13" fmla="*/ 10001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60" h="172402">
                  <a:moveTo>
                    <a:pt x="20002" y="100012"/>
                  </a:moveTo>
                  <a:cubicBezTo>
                    <a:pt x="31432" y="111443"/>
                    <a:pt x="31432" y="129540"/>
                    <a:pt x="20002" y="140018"/>
                  </a:cubicBezTo>
                  <a:cubicBezTo>
                    <a:pt x="12382" y="147637"/>
                    <a:pt x="12382" y="159068"/>
                    <a:pt x="20002" y="166687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2" y="166687"/>
                  </a:cubicBezTo>
                  <a:cubicBezTo>
                    <a:pt x="72390" y="140970"/>
                    <a:pt x="72390" y="98108"/>
                    <a:pt x="46672" y="72390"/>
                  </a:cubicBezTo>
                  <a:cubicBezTo>
                    <a:pt x="46672" y="72390"/>
                    <a:pt x="46672" y="72390"/>
                    <a:pt x="46672" y="72390"/>
                  </a:cubicBezTo>
                  <a:cubicBezTo>
                    <a:pt x="40957" y="66675"/>
                    <a:pt x="38100" y="60008"/>
                    <a:pt x="38100" y="52387"/>
                  </a:cubicBezTo>
                  <a:cubicBezTo>
                    <a:pt x="38100" y="44768"/>
                    <a:pt x="40957" y="37148"/>
                    <a:pt x="46672" y="32385"/>
                  </a:cubicBezTo>
                  <a:cubicBezTo>
                    <a:pt x="54293" y="24765"/>
                    <a:pt x="54293" y="13335"/>
                    <a:pt x="46672" y="5715"/>
                  </a:cubicBezTo>
                  <a:cubicBezTo>
                    <a:pt x="39052" y="-1905"/>
                    <a:pt x="27622" y="-1905"/>
                    <a:pt x="20002" y="5715"/>
                  </a:cubicBezTo>
                  <a:cubicBezTo>
                    <a:pt x="7620" y="18097"/>
                    <a:pt x="0" y="35243"/>
                    <a:pt x="0" y="53340"/>
                  </a:cubicBezTo>
                  <a:cubicBezTo>
                    <a:pt x="952" y="71437"/>
                    <a:pt x="7620" y="87630"/>
                    <a:pt x="20002" y="100012"/>
                  </a:cubicBezTo>
                  <a:cubicBezTo>
                    <a:pt x="20002" y="100012"/>
                    <a:pt x="20002" y="100012"/>
                    <a:pt x="20002" y="100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D109543-23E8-BD82-B981-0B025BCFF9D0}"/>
                </a:ext>
              </a:extLst>
            </p:cNvPr>
            <p:cNvSpPr/>
            <p:nvPr/>
          </p:nvSpPr>
          <p:spPr>
            <a:xfrm>
              <a:off x="2378294" y="3994866"/>
              <a:ext cx="66674" cy="173354"/>
            </a:xfrm>
            <a:custGeom>
              <a:avLst/>
              <a:gdLst>
                <a:gd name="connsiteX0" fmla="*/ 20002 w 66674"/>
                <a:gd name="connsiteY0" fmla="*/ 100965 h 173354"/>
                <a:gd name="connsiteX1" fmla="*/ 28575 w 66674"/>
                <a:gd name="connsiteY1" fmla="*/ 120967 h 173354"/>
                <a:gd name="connsiteX2" fmla="*/ 20002 w 66674"/>
                <a:gd name="connsiteY2" fmla="*/ 140970 h 173354"/>
                <a:gd name="connsiteX3" fmla="*/ 20002 w 66674"/>
                <a:gd name="connsiteY3" fmla="*/ 167640 h 173354"/>
                <a:gd name="connsiteX4" fmla="*/ 33337 w 66674"/>
                <a:gd name="connsiteY4" fmla="*/ 173355 h 173354"/>
                <a:gd name="connsiteX5" fmla="*/ 46673 w 66674"/>
                <a:gd name="connsiteY5" fmla="*/ 167640 h 173354"/>
                <a:gd name="connsiteX6" fmla="*/ 66675 w 66674"/>
                <a:gd name="connsiteY6" fmla="*/ 120015 h 173354"/>
                <a:gd name="connsiteX7" fmla="*/ 46673 w 66674"/>
                <a:gd name="connsiteY7" fmla="*/ 72390 h 173354"/>
                <a:gd name="connsiteX8" fmla="*/ 46673 w 66674"/>
                <a:gd name="connsiteY8" fmla="*/ 72390 h 173354"/>
                <a:gd name="connsiteX9" fmla="*/ 46673 w 66674"/>
                <a:gd name="connsiteY9" fmla="*/ 32385 h 173354"/>
                <a:gd name="connsiteX10" fmla="*/ 46673 w 66674"/>
                <a:gd name="connsiteY10" fmla="*/ 5715 h 173354"/>
                <a:gd name="connsiteX11" fmla="*/ 20002 w 66674"/>
                <a:gd name="connsiteY11" fmla="*/ 5715 h 173354"/>
                <a:gd name="connsiteX12" fmla="*/ 20002 w 66674"/>
                <a:gd name="connsiteY12" fmla="*/ 100965 h 173354"/>
                <a:gd name="connsiteX13" fmla="*/ 20002 w 66674"/>
                <a:gd name="connsiteY13" fmla="*/ 100965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4" h="173354">
                  <a:moveTo>
                    <a:pt x="20002" y="100965"/>
                  </a:moveTo>
                  <a:cubicBezTo>
                    <a:pt x="25717" y="106680"/>
                    <a:pt x="28575" y="113348"/>
                    <a:pt x="28575" y="120967"/>
                  </a:cubicBezTo>
                  <a:cubicBezTo>
                    <a:pt x="28575" y="128588"/>
                    <a:pt x="25717" y="136208"/>
                    <a:pt x="20002" y="140970"/>
                  </a:cubicBezTo>
                  <a:cubicBezTo>
                    <a:pt x="12383" y="148590"/>
                    <a:pt x="12383" y="160020"/>
                    <a:pt x="20002" y="167640"/>
                  </a:cubicBezTo>
                  <a:cubicBezTo>
                    <a:pt x="23812" y="171450"/>
                    <a:pt x="28575" y="173355"/>
                    <a:pt x="33337" y="173355"/>
                  </a:cubicBezTo>
                  <a:cubicBezTo>
                    <a:pt x="38100" y="173355"/>
                    <a:pt x="42862" y="171450"/>
                    <a:pt x="46673" y="167640"/>
                  </a:cubicBezTo>
                  <a:cubicBezTo>
                    <a:pt x="59055" y="155258"/>
                    <a:pt x="66675" y="138113"/>
                    <a:pt x="66675" y="120015"/>
                  </a:cubicBezTo>
                  <a:cubicBezTo>
                    <a:pt x="66675" y="101917"/>
                    <a:pt x="60007" y="85725"/>
                    <a:pt x="46673" y="72390"/>
                  </a:cubicBezTo>
                  <a:lnTo>
                    <a:pt x="46673" y="72390"/>
                  </a:lnTo>
                  <a:cubicBezTo>
                    <a:pt x="35243" y="60960"/>
                    <a:pt x="35243" y="42863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2" y="-1905"/>
                    <a:pt x="27623" y="-1905"/>
                    <a:pt x="20002" y="5715"/>
                  </a:cubicBezTo>
                  <a:cubicBezTo>
                    <a:pt x="-6667" y="33338"/>
                    <a:pt x="-6667" y="75248"/>
                    <a:pt x="20002" y="100965"/>
                  </a:cubicBezTo>
                  <a:cubicBezTo>
                    <a:pt x="20002" y="100965"/>
                    <a:pt x="20002" y="100965"/>
                    <a:pt x="20002" y="100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4" name="Graphic 63" descr="Run with solid fill">
            <a:extLst>
              <a:ext uri="{FF2B5EF4-FFF2-40B4-BE49-F238E27FC236}">
                <a16:creationId xmlns:a16="http://schemas.microsoft.com/office/drawing/2014/main" id="{A89C09D7-DA3C-2AA9-217E-19BFFBEF0E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41649" y="250143"/>
            <a:ext cx="914400" cy="914400"/>
          </a:xfrm>
          <a:prstGeom prst="rect">
            <a:avLst/>
          </a:prstGeom>
        </p:spPr>
      </p:pic>
      <p:pic>
        <p:nvPicPr>
          <p:cNvPr id="65" name="Graphic 64" descr="Baseball with solid fill">
            <a:extLst>
              <a:ext uri="{FF2B5EF4-FFF2-40B4-BE49-F238E27FC236}">
                <a16:creationId xmlns:a16="http://schemas.microsoft.com/office/drawing/2014/main" id="{7F32607B-C1CA-1E7F-F8F9-17CB263F2A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89129" y="2186212"/>
            <a:ext cx="914400" cy="9144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4806D45-D1B2-B910-514E-792BCA9C2E15}"/>
              </a:ext>
            </a:extLst>
          </p:cNvPr>
          <p:cNvGrpSpPr/>
          <p:nvPr/>
        </p:nvGrpSpPr>
        <p:grpSpPr>
          <a:xfrm>
            <a:off x="2894055" y="4857789"/>
            <a:ext cx="640080" cy="640080"/>
            <a:chOff x="1660951" y="4725568"/>
            <a:chExt cx="560464" cy="736554"/>
          </a:xfrm>
          <a:solidFill>
            <a:srgbClr val="8B8D8E"/>
          </a:solidFill>
        </p:grpSpPr>
        <p:grpSp>
          <p:nvGrpSpPr>
            <p:cNvPr id="81" name="Graphic 13" descr="Man changing baby with solid fill">
              <a:extLst>
                <a:ext uri="{FF2B5EF4-FFF2-40B4-BE49-F238E27FC236}">
                  <a16:creationId xmlns:a16="http://schemas.microsoft.com/office/drawing/2014/main" id="{1DCF8884-2A9D-35E2-45E5-F7CAACB8DD71}"/>
                </a:ext>
              </a:extLst>
            </p:cNvPr>
            <p:cNvGrpSpPr/>
            <p:nvPr/>
          </p:nvGrpSpPr>
          <p:grpSpPr>
            <a:xfrm>
              <a:off x="1773145" y="4785847"/>
              <a:ext cx="448270" cy="676275"/>
              <a:chOff x="1773145" y="4785847"/>
              <a:chExt cx="448270" cy="676275"/>
            </a:xfrm>
            <a:grpFill/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9808EA18-FCB9-31CC-4139-18EF9CE4A459}"/>
                  </a:ext>
                </a:extLst>
              </p:cNvPr>
              <p:cNvSpPr/>
              <p:nvPr/>
            </p:nvSpPr>
            <p:spPr>
              <a:xfrm>
                <a:off x="2069015" y="4785847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9059E8E-F2B7-C97B-7413-915BE0C62232}"/>
                  </a:ext>
                </a:extLst>
              </p:cNvPr>
              <p:cNvSpPr/>
              <p:nvPr/>
            </p:nvSpPr>
            <p:spPr>
              <a:xfrm>
                <a:off x="1773145" y="4862251"/>
                <a:ext cx="447786" cy="599871"/>
              </a:xfrm>
              <a:custGeom>
                <a:avLst/>
                <a:gdLst>
                  <a:gd name="connsiteX0" fmla="*/ 410170 w 447786"/>
                  <a:gd name="connsiteY0" fmla="*/ 237921 h 599871"/>
                  <a:gd name="connsiteX1" fmla="*/ 444460 w 447786"/>
                  <a:gd name="connsiteY1" fmla="*/ 216014 h 599871"/>
                  <a:gd name="connsiteX2" fmla="*/ 425410 w 447786"/>
                  <a:gd name="connsiteY2" fmla="*/ 165531 h 599871"/>
                  <a:gd name="connsiteX3" fmla="*/ 314920 w 447786"/>
                  <a:gd name="connsiteY3" fmla="*/ 114096 h 599871"/>
                  <a:gd name="connsiteX4" fmla="*/ 272057 w 447786"/>
                  <a:gd name="connsiteY4" fmla="*/ 19799 h 599871"/>
                  <a:gd name="connsiteX5" fmla="*/ 191095 w 447786"/>
                  <a:gd name="connsiteY5" fmla="*/ 14084 h 599871"/>
                  <a:gd name="connsiteX6" fmla="*/ 19645 w 447786"/>
                  <a:gd name="connsiteY6" fmla="*/ 162674 h 599871"/>
                  <a:gd name="connsiteX7" fmla="*/ 595 w 447786"/>
                  <a:gd name="connsiteY7" fmla="*/ 214109 h 599871"/>
                  <a:gd name="connsiteX8" fmla="*/ 19645 w 447786"/>
                  <a:gd name="connsiteY8" fmla="*/ 375081 h 599871"/>
                  <a:gd name="connsiteX9" fmla="*/ 595 w 447786"/>
                  <a:gd name="connsiteY9" fmla="*/ 557961 h 599871"/>
                  <a:gd name="connsiteX10" fmla="*/ 34885 w 447786"/>
                  <a:gd name="connsiteY10" fmla="*/ 599871 h 599871"/>
                  <a:gd name="connsiteX11" fmla="*/ 38695 w 447786"/>
                  <a:gd name="connsiteY11" fmla="*/ 599871 h 599871"/>
                  <a:gd name="connsiteX12" fmla="*/ 76795 w 447786"/>
                  <a:gd name="connsiteY12" fmla="*/ 565581 h 599871"/>
                  <a:gd name="connsiteX13" fmla="*/ 95845 w 447786"/>
                  <a:gd name="connsiteY13" fmla="*/ 378891 h 599871"/>
                  <a:gd name="connsiteX14" fmla="*/ 95845 w 447786"/>
                  <a:gd name="connsiteY14" fmla="*/ 370319 h 599871"/>
                  <a:gd name="connsiteX15" fmla="*/ 91082 w 447786"/>
                  <a:gd name="connsiteY15" fmla="*/ 328409 h 599871"/>
                  <a:gd name="connsiteX16" fmla="*/ 133945 w 447786"/>
                  <a:gd name="connsiteY16" fmla="*/ 399846 h 599871"/>
                  <a:gd name="connsiteX17" fmla="*/ 124420 w 447786"/>
                  <a:gd name="connsiteY17" fmla="*/ 559866 h 599871"/>
                  <a:gd name="connsiteX18" fmla="*/ 160615 w 447786"/>
                  <a:gd name="connsiteY18" fmla="*/ 599871 h 599871"/>
                  <a:gd name="connsiteX19" fmla="*/ 162520 w 447786"/>
                  <a:gd name="connsiteY19" fmla="*/ 599871 h 599871"/>
                  <a:gd name="connsiteX20" fmla="*/ 200620 w 447786"/>
                  <a:gd name="connsiteY20" fmla="*/ 563676 h 599871"/>
                  <a:gd name="connsiteX21" fmla="*/ 210145 w 447786"/>
                  <a:gd name="connsiteY21" fmla="*/ 392226 h 599871"/>
                  <a:gd name="connsiteX22" fmla="*/ 204430 w 447786"/>
                  <a:gd name="connsiteY22" fmla="*/ 370319 h 599871"/>
                  <a:gd name="connsiteX23" fmla="*/ 118705 w 447786"/>
                  <a:gd name="connsiteY23" fmla="*/ 227444 h 599871"/>
                  <a:gd name="connsiteX24" fmla="*/ 236815 w 447786"/>
                  <a:gd name="connsiteY24" fmla="*/ 125526 h 599871"/>
                  <a:gd name="connsiteX25" fmla="*/ 251102 w 447786"/>
                  <a:gd name="connsiteY25" fmla="*/ 157911 h 599871"/>
                  <a:gd name="connsiteX26" fmla="*/ 270152 w 447786"/>
                  <a:gd name="connsiteY26" fmla="*/ 176961 h 599871"/>
                  <a:gd name="connsiteX27" fmla="*/ 393977 w 447786"/>
                  <a:gd name="connsiteY27" fmla="*/ 234111 h 599871"/>
                  <a:gd name="connsiteX28" fmla="*/ 410170 w 447786"/>
                  <a:gd name="connsiteY28" fmla="*/ 237921 h 59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47786" h="599871">
                    <a:moveTo>
                      <a:pt x="410170" y="237921"/>
                    </a:moveTo>
                    <a:cubicBezTo>
                      <a:pt x="424457" y="237921"/>
                      <a:pt x="438745" y="229349"/>
                      <a:pt x="444460" y="216014"/>
                    </a:cubicBezTo>
                    <a:cubicBezTo>
                      <a:pt x="453032" y="196964"/>
                      <a:pt x="444460" y="174104"/>
                      <a:pt x="425410" y="165531"/>
                    </a:cubicBezTo>
                    <a:lnTo>
                      <a:pt x="314920" y="114096"/>
                    </a:lnTo>
                    <a:lnTo>
                      <a:pt x="272057" y="19799"/>
                    </a:lnTo>
                    <a:cubicBezTo>
                      <a:pt x="251102" y="-4014"/>
                      <a:pt x="214907" y="-6871"/>
                      <a:pt x="191095" y="14084"/>
                    </a:cubicBezTo>
                    <a:lnTo>
                      <a:pt x="19645" y="162674"/>
                    </a:lnTo>
                    <a:cubicBezTo>
                      <a:pt x="5357" y="175056"/>
                      <a:pt x="-2263" y="190296"/>
                      <a:pt x="595" y="214109"/>
                    </a:cubicBezTo>
                    <a:lnTo>
                      <a:pt x="19645" y="375081"/>
                    </a:lnTo>
                    <a:lnTo>
                      <a:pt x="595" y="557961"/>
                    </a:lnTo>
                    <a:cubicBezTo>
                      <a:pt x="-1310" y="578916"/>
                      <a:pt x="13930" y="597966"/>
                      <a:pt x="34885" y="599871"/>
                    </a:cubicBezTo>
                    <a:cubicBezTo>
                      <a:pt x="35837" y="599871"/>
                      <a:pt x="37742" y="599871"/>
                      <a:pt x="38695" y="599871"/>
                    </a:cubicBezTo>
                    <a:cubicBezTo>
                      <a:pt x="57745" y="599871"/>
                      <a:pt x="74890" y="585584"/>
                      <a:pt x="76795" y="565581"/>
                    </a:cubicBezTo>
                    <a:lnTo>
                      <a:pt x="95845" y="378891"/>
                    </a:lnTo>
                    <a:cubicBezTo>
                      <a:pt x="95845" y="376034"/>
                      <a:pt x="95845" y="373176"/>
                      <a:pt x="95845" y="370319"/>
                    </a:cubicBezTo>
                    <a:lnTo>
                      <a:pt x="91082" y="328409"/>
                    </a:lnTo>
                    <a:lnTo>
                      <a:pt x="133945" y="399846"/>
                    </a:lnTo>
                    <a:lnTo>
                      <a:pt x="124420" y="559866"/>
                    </a:lnTo>
                    <a:cubicBezTo>
                      <a:pt x="123467" y="580821"/>
                      <a:pt x="139660" y="598919"/>
                      <a:pt x="160615" y="599871"/>
                    </a:cubicBezTo>
                    <a:cubicBezTo>
                      <a:pt x="161567" y="599871"/>
                      <a:pt x="162520" y="599871"/>
                      <a:pt x="162520" y="599871"/>
                    </a:cubicBezTo>
                    <a:cubicBezTo>
                      <a:pt x="182522" y="599871"/>
                      <a:pt x="199667" y="584631"/>
                      <a:pt x="200620" y="563676"/>
                    </a:cubicBezTo>
                    <a:lnTo>
                      <a:pt x="210145" y="392226"/>
                    </a:lnTo>
                    <a:cubicBezTo>
                      <a:pt x="210145" y="384606"/>
                      <a:pt x="208240" y="376986"/>
                      <a:pt x="204430" y="370319"/>
                    </a:cubicBezTo>
                    <a:lnTo>
                      <a:pt x="118705" y="227444"/>
                    </a:lnTo>
                    <a:lnTo>
                      <a:pt x="236815" y="125526"/>
                    </a:lnTo>
                    <a:lnTo>
                      <a:pt x="251102" y="157911"/>
                    </a:lnTo>
                    <a:cubicBezTo>
                      <a:pt x="254912" y="166484"/>
                      <a:pt x="261580" y="173151"/>
                      <a:pt x="270152" y="176961"/>
                    </a:cubicBezTo>
                    <a:lnTo>
                      <a:pt x="393977" y="234111"/>
                    </a:lnTo>
                    <a:cubicBezTo>
                      <a:pt x="399692" y="236969"/>
                      <a:pt x="404455" y="237921"/>
                      <a:pt x="410170" y="2379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60" name="Graphic 59" descr="Lightning bolt with solid fill">
              <a:extLst>
                <a:ext uri="{FF2B5EF4-FFF2-40B4-BE49-F238E27FC236}">
                  <a16:creationId xmlns:a16="http://schemas.microsoft.com/office/drawing/2014/main" id="{2A4D7088-1C23-AB42-E19B-49919ACA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 rot="19053753">
              <a:off x="1660951" y="4786638"/>
              <a:ext cx="221943" cy="221943"/>
            </a:xfrm>
            <a:prstGeom prst="rect">
              <a:avLst/>
            </a:prstGeom>
          </p:spPr>
        </p:pic>
        <p:pic>
          <p:nvPicPr>
            <p:cNvPr id="87" name="Graphic 86" descr="Lightning bolt with solid fill">
              <a:extLst>
                <a:ext uri="{FF2B5EF4-FFF2-40B4-BE49-F238E27FC236}">
                  <a16:creationId xmlns:a16="http://schemas.microsoft.com/office/drawing/2014/main" id="{2155DC16-AB56-6009-D42B-4250418D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 rot="20871688">
              <a:off x="1756062" y="4725568"/>
              <a:ext cx="221943" cy="221943"/>
            </a:xfrm>
            <a:prstGeom prst="rect">
              <a:avLst/>
            </a:prstGeom>
          </p:spPr>
        </p:pic>
      </p:grpSp>
      <p:pic>
        <p:nvPicPr>
          <p:cNvPr id="97" name="Graphic 96" descr="Magnifying glass with solid fill">
            <a:extLst>
              <a:ext uri="{FF2B5EF4-FFF2-40B4-BE49-F238E27FC236}">
                <a16:creationId xmlns:a16="http://schemas.microsoft.com/office/drawing/2014/main" id="{6AF1BFD4-5A6F-72F3-52C8-E40A9E6DDE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965100" y="1472011"/>
            <a:ext cx="914400" cy="914400"/>
          </a:xfrm>
          <a:prstGeom prst="rect">
            <a:avLst/>
          </a:prstGeom>
        </p:spPr>
      </p:pic>
      <p:pic>
        <p:nvPicPr>
          <p:cNvPr id="99" name="Graphic 98" descr="Monthly calendar with solid fill">
            <a:extLst>
              <a:ext uri="{FF2B5EF4-FFF2-40B4-BE49-F238E27FC236}">
                <a16:creationId xmlns:a16="http://schemas.microsoft.com/office/drawing/2014/main" id="{876DDF10-A755-6118-8FA0-2BA8D2C3FE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854102" y="250143"/>
            <a:ext cx="914400" cy="914400"/>
          </a:xfrm>
          <a:prstGeom prst="rect">
            <a:avLst/>
          </a:prstGeom>
        </p:spPr>
      </p:pic>
      <p:pic>
        <p:nvPicPr>
          <p:cNvPr id="101" name="Graphic 100" descr="Graduation cap with solid fill">
            <a:extLst>
              <a:ext uri="{FF2B5EF4-FFF2-40B4-BE49-F238E27FC236}">
                <a16:creationId xmlns:a16="http://schemas.microsoft.com/office/drawing/2014/main" id="{0679A23E-2D3A-C221-4353-556B448E2AF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356401" y="293743"/>
            <a:ext cx="914400" cy="914400"/>
          </a:xfrm>
          <a:prstGeom prst="rect">
            <a:avLst/>
          </a:prstGeom>
        </p:spPr>
      </p:pic>
      <p:pic>
        <p:nvPicPr>
          <p:cNvPr id="103" name="Graphic 102" descr="Employee badge with solid fill">
            <a:extLst>
              <a:ext uri="{FF2B5EF4-FFF2-40B4-BE49-F238E27FC236}">
                <a16:creationId xmlns:a16="http://schemas.microsoft.com/office/drawing/2014/main" id="{18EF96F5-1E40-CE85-8AA0-B05E5384000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866600" y="201310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1F0FB5-0A4B-EC17-832B-558DA355BD5C}"/>
              </a:ext>
            </a:extLst>
          </p:cNvPr>
          <p:cNvGrpSpPr/>
          <p:nvPr/>
        </p:nvGrpSpPr>
        <p:grpSpPr>
          <a:xfrm>
            <a:off x="8897349" y="2931289"/>
            <a:ext cx="914400" cy="914400"/>
            <a:chOff x="7145246" y="2931289"/>
            <a:chExt cx="914400" cy="914400"/>
          </a:xfrm>
          <a:solidFill>
            <a:srgbClr val="8B8D8E"/>
          </a:solidFill>
        </p:grpSpPr>
        <p:pic>
          <p:nvPicPr>
            <p:cNvPr id="95" name="Graphic 94" descr="User with solid fill">
              <a:extLst>
                <a:ext uri="{FF2B5EF4-FFF2-40B4-BE49-F238E27FC236}">
                  <a16:creationId xmlns:a16="http://schemas.microsoft.com/office/drawing/2014/main" id="{EDB1651D-5069-3A3D-0354-12BFD3777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7145246" y="2931289"/>
              <a:ext cx="914400" cy="914400"/>
            </a:xfrm>
            <a:prstGeom prst="rect">
              <a:avLst/>
            </a:prstGeom>
          </p:spPr>
        </p:pic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1080DF6-CD53-39DB-DC53-DF6FD11A3649}"/>
                </a:ext>
              </a:extLst>
            </p:cNvPr>
            <p:cNvCxnSpPr>
              <a:cxnSpLocks/>
            </p:cNvCxnSpPr>
            <p:nvPr/>
          </p:nvCxnSpPr>
          <p:spPr>
            <a:xfrm>
              <a:off x="7282406" y="3836187"/>
              <a:ext cx="640080" cy="0"/>
            </a:xfrm>
            <a:prstGeom prst="line">
              <a:avLst/>
            </a:prstGeom>
            <a:grpFill/>
            <a:ln w="38100">
              <a:solidFill>
                <a:srgbClr val="8B8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C08F7E6-F74F-3ED3-F3F0-AA88EDB9494C}"/>
              </a:ext>
            </a:extLst>
          </p:cNvPr>
          <p:cNvGrpSpPr/>
          <p:nvPr/>
        </p:nvGrpSpPr>
        <p:grpSpPr>
          <a:xfrm>
            <a:off x="2001854" y="4920000"/>
            <a:ext cx="640080" cy="640080"/>
            <a:chOff x="4268890" y="4729302"/>
            <a:chExt cx="886534" cy="877824"/>
          </a:xfrm>
          <a:solidFill>
            <a:srgbClr val="8B8D8E"/>
          </a:solidFill>
        </p:grpSpPr>
        <p:pic>
          <p:nvPicPr>
            <p:cNvPr id="16" name="Graphic 15" descr="Sad face with solid fill with solid fill">
              <a:extLst>
                <a:ext uri="{FF2B5EF4-FFF2-40B4-BE49-F238E27FC236}">
                  <a16:creationId xmlns:a16="http://schemas.microsoft.com/office/drawing/2014/main" id="{E322B49A-0424-5A0D-12EB-960B2124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4698224" y="5149926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Smiling face with solid fill with solid fill">
              <a:extLst>
                <a:ext uri="{FF2B5EF4-FFF2-40B4-BE49-F238E27FC236}">
                  <a16:creationId xmlns:a16="http://schemas.microsoft.com/office/drawing/2014/main" id="{5798D09C-066A-8709-A4A6-145B9D71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4268890" y="4729302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 descr="Tired face with solid fill with solid fill">
              <a:extLst>
                <a:ext uri="{FF2B5EF4-FFF2-40B4-BE49-F238E27FC236}">
                  <a16:creationId xmlns:a16="http://schemas.microsoft.com/office/drawing/2014/main" id="{4972E848-29FA-0DA2-80A7-64EE1275B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4268890" y="5149926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 descr="Angry face with solid fill with solid fill">
              <a:extLst>
                <a:ext uri="{FF2B5EF4-FFF2-40B4-BE49-F238E27FC236}">
                  <a16:creationId xmlns:a16="http://schemas.microsoft.com/office/drawing/2014/main" id="{59AE13B0-4A9D-0ABC-C72E-F8A9F95D4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4698224" y="4729302"/>
              <a:ext cx="457200" cy="4572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63A2F-AB40-4CC5-8DA2-98D8858D5280}"/>
              </a:ext>
            </a:extLst>
          </p:cNvPr>
          <p:cNvGrpSpPr/>
          <p:nvPr/>
        </p:nvGrpSpPr>
        <p:grpSpPr>
          <a:xfrm>
            <a:off x="7458693" y="2931289"/>
            <a:ext cx="914400" cy="914400"/>
            <a:chOff x="8779406" y="2931289"/>
            <a:chExt cx="914400" cy="914400"/>
          </a:xfrm>
          <a:solidFill>
            <a:srgbClr val="8B8D8E"/>
          </a:solidFill>
        </p:grpSpPr>
        <p:pic>
          <p:nvPicPr>
            <p:cNvPr id="93" name="Graphic 92" descr="Users with solid fill">
              <a:extLst>
                <a:ext uri="{FF2B5EF4-FFF2-40B4-BE49-F238E27FC236}">
                  <a16:creationId xmlns:a16="http://schemas.microsoft.com/office/drawing/2014/main" id="{F9D2BBBF-CC5B-05C3-5D19-D76615CA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8779406" y="2931289"/>
              <a:ext cx="914400" cy="914400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BC0F24-861C-9952-275A-FD0CD4187CF8}"/>
                </a:ext>
              </a:extLst>
            </p:cNvPr>
            <p:cNvCxnSpPr>
              <a:cxnSpLocks/>
            </p:cNvCxnSpPr>
            <p:nvPr/>
          </p:nvCxnSpPr>
          <p:spPr>
            <a:xfrm>
              <a:off x="8916566" y="3836187"/>
              <a:ext cx="640080" cy="0"/>
            </a:xfrm>
            <a:prstGeom prst="line">
              <a:avLst/>
            </a:prstGeom>
            <a:grpFill/>
            <a:ln w="38100">
              <a:solidFill>
                <a:srgbClr val="8B8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7E3C1-96C1-8F9F-3DD8-FB0D529E3B51}"/>
              </a:ext>
            </a:extLst>
          </p:cNvPr>
          <p:cNvGrpSpPr/>
          <p:nvPr/>
        </p:nvGrpSpPr>
        <p:grpSpPr>
          <a:xfrm>
            <a:off x="10396965" y="2931289"/>
            <a:ext cx="914400" cy="914400"/>
            <a:chOff x="10649452" y="2931289"/>
            <a:chExt cx="914400" cy="914400"/>
          </a:xfrm>
          <a:solidFill>
            <a:srgbClr val="8B8D8E"/>
          </a:solidFill>
        </p:grpSpPr>
        <p:pic>
          <p:nvPicPr>
            <p:cNvPr id="91" name="Graphic 90" descr="List with solid fill">
              <a:extLst>
                <a:ext uri="{FF2B5EF4-FFF2-40B4-BE49-F238E27FC236}">
                  <a16:creationId xmlns:a16="http://schemas.microsoft.com/office/drawing/2014/main" id="{3A6EA087-18CB-92EA-DB9F-BB5DB6880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0649452" y="2931289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DDCE71-5A8E-3489-0174-C0DFDA52292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612" y="3836187"/>
              <a:ext cx="640080" cy="0"/>
            </a:xfrm>
            <a:prstGeom prst="line">
              <a:avLst/>
            </a:prstGeom>
            <a:grpFill/>
            <a:ln w="38100">
              <a:solidFill>
                <a:srgbClr val="8B8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724AEF54-DC37-94F5-FD7E-3D0584D9E1C1}"/>
              </a:ext>
            </a:extLst>
          </p:cNvPr>
          <p:cNvPicPr>
            <a:picLocks noChangeAspect="1"/>
          </p:cNvPicPr>
          <p:nvPr/>
        </p:nvPicPr>
        <p:blipFill>
          <a:blip r:embed="rId64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4116219" y="2025254"/>
            <a:ext cx="2806700" cy="28956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9F209DE-87CA-8C5A-34BC-03606DF49A50}"/>
              </a:ext>
            </a:extLst>
          </p:cNvPr>
          <p:cNvPicPr>
            <a:picLocks noChangeAspect="1"/>
          </p:cNvPicPr>
          <p:nvPr/>
        </p:nvPicPr>
        <p:blipFill>
          <a:blip r:embed="rId65">
            <a:grayscl/>
            <a:alphaModFix/>
            <a:extLst>
              <a:ext uri="{BEBA8EAE-BF5A-486C-A8C5-ECC9F3942E4B}">
                <a14:imgProps xmlns:a14="http://schemas.microsoft.com/office/drawing/2010/main">
                  <a14:imgLayer r:embed="rId66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7225" y="1340280"/>
            <a:ext cx="1397000" cy="22733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09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Gallagher</dc:creator>
  <cp:lastModifiedBy>Kyle Gallagher</cp:lastModifiedBy>
  <cp:revision>6</cp:revision>
  <dcterms:created xsi:type="dcterms:W3CDTF">2022-06-06T14:01:18Z</dcterms:created>
  <dcterms:modified xsi:type="dcterms:W3CDTF">2022-06-16T14:39:33Z</dcterms:modified>
</cp:coreProperties>
</file>