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Superstore sale prediction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2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2549043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83" y="2057400"/>
            <a:ext cx="7358823" cy="4094933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0753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Distribution of Cities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6" y="1699866"/>
            <a:ext cx="8490858" cy="4668323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042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distribution of Segment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6" y="1717844"/>
            <a:ext cx="8490858" cy="4632367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65007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66" y="1717844"/>
            <a:ext cx="8248278" cy="4632367"/>
          </a:xfr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525598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Superstore sale prediction</vt:lpstr>
      <vt:lpstr>Exploratory Data Analysis</vt:lpstr>
      <vt:lpstr>Multicollinearity</vt:lpstr>
      <vt:lpstr>Profit Distribution of Cities </vt:lpstr>
      <vt:lpstr>Sales distribution of Segment</vt:lpstr>
      <vt:lpstr>Modeling and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 prediction</dc:title>
  <dc:creator>osama osama</dc:creator>
  <cp:lastModifiedBy>osama osama</cp:lastModifiedBy>
  <cp:revision>1</cp:revision>
  <dcterms:created xsi:type="dcterms:W3CDTF">2022-11-07T07:53:28Z</dcterms:created>
  <dcterms:modified xsi:type="dcterms:W3CDTF">2022-11-07T08:02:21Z</dcterms:modified>
</cp:coreProperties>
</file>