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rus" initials="V" lastIdx="1" clrIdx="0">
    <p:extLst>
      <p:ext uri="{19B8F6BF-5375-455C-9EA6-DF929625EA0E}">
        <p15:presenceInfo xmlns:p15="http://schemas.microsoft.com/office/powerpoint/2012/main" userId="1e147b73eee14b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0DF2-8EEC-4F5B-886F-1C06C0D020D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281-30E8-4EB0-A5A4-61200D25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9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0DF2-8EEC-4F5B-886F-1C06C0D020D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281-30E8-4EB0-A5A4-61200D25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7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0DF2-8EEC-4F5B-886F-1C06C0D020D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281-30E8-4EB0-A5A4-61200D25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0DF2-8EEC-4F5B-886F-1C06C0D020D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281-30E8-4EB0-A5A4-61200D25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7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0DF2-8EEC-4F5B-886F-1C06C0D020D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281-30E8-4EB0-A5A4-61200D25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4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0DF2-8EEC-4F5B-886F-1C06C0D020D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281-30E8-4EB0-A5A4-61200D25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8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0DF2-8EEC-4F5B-886F-1C06C0D020D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281-30E8-4EB0-A5A4-61200D25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7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0DF2-8EEC-4F5B-886F-1C06C0D020D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281-30E8-4EB0-A5A4-61200D25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6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0DF2-8EEC-4F5B-886F-1C06C0D020D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281-30E8-4EB0-A5A4-61200D25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8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0DF2-8EEC-4F5B-886F-1C06C0D020D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281-30E8-4EB0-A5A4-61200D25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0DF2-8EEC-4F5B-886F-1C06C0D020D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281-30E8-4EB0-A5A4-61200D25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4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50DF2-8EEC-4F5B-886F-1C06C0D020D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B2281-30E8-4EB0-A5A4-61200D25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6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Computer Vision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OpenCV</a:t>
            </a:r>
            <a:r>
              <a:rPr lang="en-US" dirty="0" smtClean="0"/>
              <a:t> &amp;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6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Defining an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 image is a 2D perception of light.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Humans tend to perceive light as a continuous wave.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Visible light, tends to have colors based on their wavelength.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All colors can be obtained using 3 primary colors, Namely RGB.</a:t>
            </a:r>
            <a:endParaRPr lang="en-US" dirty="0"/>
          </a:p>
        </p:txBody>
      </p:sp>
      <p:pic>
        <p:nvPicPr>
          <p:cNvPr id="1028" name="Picture 4" descr="Visible Spectrum Light. Infographic Of Sunlight Wavelength. Vector Stock  Illustration - Illustration of infrared, black: 1835134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087" y="3809565"/>
            <a:ext cx="5687441" cy="236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95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Computers </a:t>
            </a:r>
            <a:r>
              <a:rPr lang="en-US" dirty="0"/>
              <a:t>P</a:t>
            </a:r>
            <a:r>
              <a:rPr lang="en-US" dirty="0" smtClean="0"/>
              <a:t>erceive Images (DIP)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 image is a 2D, array with discrete </a:t>
            </a:r>
            <a:br>
              <a:rPr lang="en-US" dirty="0" smtClean="0"/>
            </a:br>
            <a:r>
              <a:rPr lang="en-US" dirty="0" smtClean="0"/>
              <a:t>Intensities of light at a certain moment.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All colors are combination of Red, Green and </a:t>
            </a:r>
            <a:br>
              <a:rPr lang="en-US" dirty="0" smtClean="0"/>
            </a:br>
            <a:r>
              <a:rPr lang="en-US" dirty="0" smtClean="0"/>
              <a:t>Blue, called RGB Channels.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Simply Put, colored images are 2D arrays</a:t>
            </a:r>
            <a:br>
              <a:rPr lang="en-US" dirty="0" smtClean="0"/>
            </a:br>
            <a:r>
              <a:rPr lang="en-US" dirty="0" smtClean="0"/>
              <a:t>with one layer for each color.</a:t>
            </a:r>
            <a:endParaRPr lang="en-US" dirty="0"/>
          </a:p>
        </p:txBody>
      </p:sp>
      <p:pic>
        <p:nvPicPr>
          <p:cNvPr id="2050" name="Picture 2" descr="How to created a 'pixelated gradient'? - Adobe Support Community - 37486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292" y="3005773"/>
            <a:ext cx="3366508" cy="342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292" y="1571816"/>
            <a:ext cx="3527169" cy="237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3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	[[1,0,1,0],</a:t>
            </a:r>
            <a:br>
              <a:rPr lang="en-US" sz="5400" dirty="0" smtClean="0"/>
            </a:br>
            <a:r>
              <a:rPr lang="en-US" sz="5400" dirty="0" smtClean="0"/>
              <a:t> 	[0,1,0,1],</a:t>
            </a:r>
            <a:br>
              <a:rPr lang="en-US" sz="5400" dirty="0" smtClean="0"/>
            </a:br>
            <a:r>
              <a:rPr lang="en-US" sz="5400" dirty="0" smtClean="0"/>
              <a:t> 	</a:t>
            </a:r>
            <a:r>
              <a:rPr lang="en-US" sz="5400" dirty="0" smtClean="0"/>
              <a:t>[1,0,1,0],</a:t>
            </a:r>
            <a:br>
              <a:rPr lang="en-US" sz="5400" dirty="0" smtClean="0"/>
            </a:br>
            <a:r>
              <a:rPr lang="en-US" sz="5400" dirty="0" smtClean="0"/>
              <a:t> 	[0,1,0,1]]</a:t>
            </a:r>
            <a:endParaRPr lang="en-US" sz="5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401" y="3014400"/>
            <a:ext cx="2987299" cy="2385267"/>
          </a:xfrm>
          <a:prstGeom prst="rect">
            <a:avLst/>
          </a:prstGeom>
        </p:spPr>
      </p:pic>
      <p:pic>
        <p:nvPicPr>
          <p:cNvPr id="3078" name="Picture 6" descr="Clip Art: Math Symbols: Greater Than or Equal To Sign B&amp;W | Equals sign,  Equality, Sig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756" y="3555420"/>
            <a:ext cx="1306140" cy="130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57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Coding Session</a:t>
            </a:r>
            <a:br>
              <a:rPr lang="en-US" dirty="0" smtClean="0"/>
            </a:br>
            <a:r>
              <a:rPr lang="en-US" dirty="0" err="1" smtClean="0"/>
              <a:t>Numpy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Matplotlib.pyplot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Ploting</a:t>
            </a:r>
            <a:r>
              <a:rPr lang="en-US" dirty="0" smtClean="0"/>
              <a:t> Images</a:t>
            </a:r>
            <a:br>
              <a:rPr lang="en-US" dirty="0" smtClean="0"/>
            </a:br>
            <a:r>
              <a:rPr lang="en-US" dirty="0" smtClean="0"/>
              <a:t>B&amp;W</a:t>
            </a:r>
          </a:p>
          <a:p>
            <a:r>
              <a:rPr lang="en-US" dirty="0" smtClean="0"/>
              <a:t>RGB</a:t>
            </a:r>
          </a:p>
          <a:p>
            <a:r>
              <a:rPr lang="en-US" dirty="0" smtClean="0"/>
              <a:t>Filters	Brightness, Contrast</a:t>
            </a:r>
          </a:p>
          <a:p>
            <a:r>
              <a:rPr lang="en-US" dirty="0" smtClean="0"/>
              <a:t>Application Edge Detection,</a:t>
            </a:r>
          </a:p>
          <a:p>
            <a:r>
              <a:rPr lang="en-US" dirty="0" smtClean="0"/>
              <a:t>Open CV</a:t>
            </a:r>
          </a:p>
          <a:p>
            <a:r>
              <a:rPr lang="en-US" dirty="0" smtClean="0"/>
              <a:t>Applications Of CV</a:t>
            </a:r>
          </a:p>
          <a:p>
            <a:r>
              <a:rPr lang="en-US" dirty="0" smtClean="0"/>
              <a:t>Face Detection with Open CV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75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Intro to Computer Vision</vt:lpstr>
      <vt:lpstr>Defining an Image</vt:lpstr>
      <vt:lpstr>How Computers Perceive Images (DIP)</vt:lpstr>
      <vt:lpstr>Example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Computer Vision</dc:title>
  <dc:creator>Virus</dc:creator>
  <cp:lastModifiedBy>Virus</cp:lastModifiedBy>
  <cp:revision>5</cp:revision>
  <dcterms:created xsi:type="dcterms:W3CDTF">2021-03-17T13:32:08Z</dcterms:created>
  <dcterms:modified xsi:type="dcterms:W3CDTF">2021-03-17T14:15:04Z</dcterms:modified>
</cp:coreProperties>
</file>