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73" r:id="rId12"/>
    <p:sldId id="276" r:id="rId13"/>
    <p:sldId id="270" r:id="rId14"/>
    <p:sldId id="265" r:id="rId15"/>
    <p:sldId id="267" r:id="rId16"/>
    <p:sldId id="272" r:id="rId17"/>
    <p:sldId id="271" r:id="rId18"/>
    <p:sldId id="274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>
        <p:scale>
          <a:sx n="82" d="100"/>
          <a:sy n="82" d="100"/>
        </p:scale>
        <p:origin x="4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0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9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5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4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149B8B-C4AA-4191-9E1B-48A52B13C9D1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67DDD55-8D6D-448E-AE4F-40A0F494A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5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B63-017D-40FE-AB89-1E5757C4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81" y="2628900"/>
            <a:ext cx="8675725" cy="1000888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/>
              <a:t>Python Web Scraping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5F619-C2DB-4A53-89A4-E5741D7C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309" y="4522472"/>
            <a:ext cx="4221125" cy="369587"/>
          </a:xfrm>
        </p:spPr>
        <p:txBody>
          <a:bodyPr>
            <a:noAutofit/>
          </a:bodyPr>
          <a:lstStyle/>
          <a:p>
            <a:r>
              <a:rPr lang="en-GB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Osam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-Frimpong, Schandorf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09700-FFA1-4723-BE78-E320838AF620}"/>
              </a:ext>
            </a:extLst>
          </p:cNvPr>
          <p:cNvSpPr txBox="1"/>
          <p:nvPr/>
        </p:nvSpPr>
        <p:spPr>
          <a:xfrm>
            <a:off x="4491802" y="4875475"/>
            <a:ext cx="323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@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osamfrimpong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C1BD3-38C9-40AE-AEA1-C0C2E62B9BB1}"/>
              </a:ext>
            </a:extLst>
          </p:cNvPr>
          <p:cNvSpPr txBox="1"/>
          <p:nvPr/>
        </p:nvSpPr>
        <p:spPr>
          <a:xfrm>
            <a:off x="4514837" y="5570877"/>
            <a:ext cx="17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April 27,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F4EE5-6962-4D1C-8AC0-00E5D7124B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2" y="1801495"/>
            <a:ext cx="2742705" cy="2742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09700-FFA1-4723-BE78-E320838AF620}"/>
              </a:ext>
            </a:extLst>
          </p:cNvPr>
          <p:cNvSpPr txBox="1"/>
          <p:nvPr/>
        </p:nvSpPr>
        <p:spPr>
          <a:xfrm>
            <a:off x="4495340" y="5187351"/>
            <a:ext cx="35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Python Ho Developers Meetup</a:t>
            </a:r>
          </a:p>
        </p:txBody>
      </p:sp>
    </p:spTree>
    <p:extLst>
      <p:ext uri="{BB962C8B-B14F-4D97-AF65-F5344CB8AC3E}">
        <p14:creationId xmlns:p14="http://schemas.microsoft.com/office/powerpoint/2010/main" val="6903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43797" y="2621590"/>
            <a:ext cx="11100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/>
              <a:t>Practical Walkthrough</a:t>
            </a:r>
            <a:endParaRPr lang="en-GB" sz="8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8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75267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typical Web Scraper!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688805" y="1289195"/>
            <a:ext cx="108103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 1: </a:t>
            </a:r>
            <a:r>
              <a:rPr lang="en-US" sz="6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Downloading Contents from Web </a:t>
            </a:r>
            <a:r>
              <a:rPr lang="en-US" sz="6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Pages.</a:t>
            </a:r>
            <a:endParaRPr lang="en-US" sz="60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 </a:t>
            </a:r>
            <a:r>
              <a:rPr lang="en-US" sz="6000" b="1" dirty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2: </a:t>
            </a:r>
            <a:r>
              <a:rPr lang="en-US" sz="6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Extracting </a:t>
            </a:r>
            <a:r>
              <a:rPr lang="en-US" sz="6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endParaRPr lang="en-US" sz="60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 </a:t>
            </a:r>
            <a:r>
              <a:rPr lang="en-US" sz="6000" b="1" dirty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3: </a:t>
            </a:r>
            <a:r>
              <a:rPr lang="en-US" sz="6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Storing the </a:t>
            </a:r>
            <a:r>
              <a:rPr lang="en-US" sz="6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endParaRPr lang="en-US" sz="60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 </a:t>
            </a:r>
            <a:r>
              <a:rPr lang="en-US" sz="6000" b="1" dirty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4: </a:t>
            </a:r>
            <a:r>
              <a:rPr lang="en-US" sz="6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Analyzing the </a:t>
            </a:r>
            <a:r>
              <a:rPr lang="en-US" sz="6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endParaRPr lang="en-GB" sz="13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typical Web Scraper!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956231"/>
            <a:ext cx="11615784" cy="56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2434503" y="2735223"/>
            <a:ext cx="7318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Writing Our Script</a:t>
            </a:r>
            <a:endParaRPr lang="en-GB" sz="7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7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3924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Install Python </a:t>
            </a:r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Packages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0" y="1342358"/>
            <a:ext cx="108103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dirty="0" smtClean="0"/>
              <a:t>Requests – </a:t>
            </a:r>
            <a:r>
              <a:rPr lang="en-GB" sz="7200" b="1" dirty="0" smtClean="0">
                <a:solidFill>
                  <a:srgbClr val="FFFF00"/>
                </a:solidFill>
              </a:rPr>
              <a:t>pip install requests</a:t>
            </a:r>
            <a:endParaRPr lang="en-GB" sz="7200" b="1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dirty="0" err="1" smtClean="0"/>
              <a:t>BeautifulSoup</a:t>
            </a:r>
            <a:r>
              <a:rPr lang="en-GB" sz="7200" b="1" dirty="0" smtClean="0"/>
              <a:t> – </a:t>
            </a:r>
            <a:r>
              <a:rPr lang="en-GB" sz="7200" b="1" dirty="0" smtClean="0">
                <a:solidFill>
                  <a:srgbClr val="FFFF00"/>
                </a:solidFill>
              </a:rPr>
              <a:t>pip install beautifulsoup4</a:t>
            </a:r>
            <a:endParaRPr lang="en-GB" sz="72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9080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Writing our script.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0" y="1342358"/>
            <a:ext cx="108103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dirty="0" smtClean="0"/>
              <a:t>Pick a website to scrape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dirty="0" smtClean="0"/>
              <a:t>View the source of the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dirty="0" smtClean="0"/>
              <a:t>Inspect the web page</a:t>
            </a:r>
            <a:endParaRPr lang="en-GB" sz="7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7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4064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Some HTML tags we’ll use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1" y="1342358"/>
            <a:ext cx="1113655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 smtClean="0"/>
              <a:t>&lt;body&gt;&lt;/body&gt;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 smtClean="0"/>
              <a:t>&lt;div&gt;&lt;/div&gt;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 smtClean="0"/>
              <a:t>&lt;a </a:t>
            </a:r>
            <a:r>
              <a:rPr lang="en-GB" sz="4800" b="1" dirty="0" err="1" smtClean="0"/>
              <a:t>href</a:t>
            </a:r>
            <a:r>
              <a:rPr lang="en-GB" sz="4800" b="1" dirty="0" smtClean="0"/>
              <a:t>=“”&gt;&lt;/a&gt;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 smtClean="0"/>
              <a:t>&lt;article&gt;&lt;/article&gt;</a:t>
            </a:r>
            <a:endParaRPr lang="en-GB" sz="4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986165" y="4921812"/>
            <a:ext cx="1005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FFFF00"/>
                </a:solidFill>
              </a:rPr>
              <a:t>&lt;tag attribute=“value”&gt;&lt;/tag&gt;</a:t>
            </a:r>
            <a:endParaRPr lang="en-GB" sz="4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What’s Next?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0" y="1342358"/>
            <a:ext cx="1111529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There are mor</a:t>
            </a:r>
            <a:r>
              <a:rPr lang="en-GB" sz="6600" b="1" dirty="0" smtClean="0"/>
              <a:t>e advanced things you can do with web scraping. We just had an introduction to this wonderful world. </a:t>
            </a:r>
            <a:r>
              <a:rPr lang="en-GB" sz="6600" b="1" dirty="0" smtClean="0">
                <a:solidFill>
                  <a:srgbClr val="FFFF00"/>
                </a:solidFill>
              </a:rPr>
              <a:t>Explore More!</a:t>
            </a:r>
            <a:endParaRPr lang="en-GB" sz="6600" b="1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6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61492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References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0" y="1342358"/>
            <a:ext cx="108103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 dirty="0" smtClean="0"/>
              <a:t>Tutorialspoint.com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0" y="2239989"/>
            <a:ext cx="2953635" cy="4175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08" y="2239989"/>
            <a:ext cx="3227358" cy="41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2719754" y="2170892"/>
            <a:ext cx="76087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 smtClean="0"/>
              <a:t>Any Questions?</a:t>
            </a:r>
            <a:endParaRPr lang="en-GB" sz="8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8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7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2274277" y="4203340"/>
            <a:ext cx="896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FFFF00"/>
                </a:solidFill>
              </a:rPr>
              <a:t>Twitter:</a:t>
            </a:r>
            <a:r>
              <a:rPr lang="en-GB" sz="4000" b="1" dirty="0" smtClean="0"/>
              <a:t> @</a:t>
            </a:r>
            <a:r>
              <a:rPr lang="en-GB" sz="4000" b="1" dirty="0" err="1" smtClean="0"/>
              <a:t>osamfrimpong</a:t>
            </a:r>
            <a:endParaRPr lang="en-GB" sz="4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err="1" smtClean="0">
                <a:solidFill>
                  <a:srgbClr val="FFFF00"/>
                </a:solidFill>
              </a:rPr>
              <a:t>Github</a:t>
            </a:r>
            <a:r>
              <a:rPr lang="en-GB" sz="4000" b="1" dirty="0" smtClean="0">
                <a:solidFill>
                  <a:srgbClr val="FFFF00"/>
                </a:solidFill>
              </a:rPr>
              <a:t>:</a:t>
            </a:r>
            <a:r>
              <a:rPr lang="en-GB" sz="4000" b="1" dirty="0" smtClean="0"/>
              <a:t> @</a:t>
            </a:r>
            <a:r>
              <a:rPr lang="en-GB" sz="4000" b="1" dirty="0" err="1" smtClean="0"/>
              <a:t>osamfrimpong</a:t>
            </a:r>
            <a:endParaRPr lang="en-GB" sz="4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FFFF00"/>
                </a:solidFill>
              </a:rPr>
              <a:t>E-mail:</a:t>
            </a:r>
            <a:r>
              <a:rPr lang="en-GB" sz="4000" b="1" dirty="0" smtClean="0"/>
              <a:t> osamfrimpong@outlook.com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088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5107404" y="445168"/>
            <a:ext cx="235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688805" y="1345559"/>
            <a:ext cx="10810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Introduction and definitions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A few considerations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Pre-requisite knowledge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Tools needed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Practical/Demonstration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Where to go next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 dirty="0"/>
              <a:t>References</a:t>
            </a:r>
          </a:p>
          <a:p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84481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2760688" y="2862814"/>
            <a:ext cx="6851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Thank You</a:t>
            </a:r>
            <a:endParaRPr lang="en-GB" sz="7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7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31439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445168"/>
            <a:ext cx="760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 and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247562" y="1277040"/>
            <a:ext cx="1175485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00" b="1" dirty="0" smtClean="0"/>
              <a:t>Web </a:t>
            </a:r>
            <a:r>
              <a:rPr lang="en-US" sz="6100" b="1" dirty="0"/>
              <a:t>scraping is a set of </a:t>
            </a:r>
            <a:r>
              <a:rPr lang="en-US" sz="6100" b="1" dirty="0" smtClean="0"/>
              <a:t>techniques for extracting </a:t>
            </a:r>
            <a:r>
              <a:rPr lang="en-US" sz="6100" b="1" dirty="0"/>
              <a:t>information from </a:t>
            </a:r>
            <a:r>
              <a:rPr lang="en-US" sz="6100" b="1" dirty="0" smtClean="0"/>
              <a:t>the web </a:t>
            </a:r>
            <a:r>
              <a:rPr lang="en-US" sz="6100" b="1" dirty="0"/>
              <a:t>and transforming it into</a:t>
            </a:r>
          </a:p>
          <a:p>
            <a:r>
              <a:rPr lang="en-US" sz="6100" b="1" dirty="0"/>
              <a:t>structured data that we can </a:t>
            </a:r>
            <a:r>
              <a:rPr lang="en-US" sz="6100" b="1" dirty="0" smtClean="0"/>
              <a:t>store and analyze.</a:t>
            </a:r>
            <a:r>
              <a:rPr lang="en-GB" sz="6100" b="1" dirty="0"/>
              <a:t/>
            </a:r>
            <a:br>
              <a:rPr lang="en-GB" sz="6100" b="1" dirty="0"/>
            </a:br>
            <a:endParaRPr lang="en-GB" sz="6100" b="1" dirty="0"/>
          </a:p>
        </p:txBody>
      </p:sp>
    </p:spTree>
    <p:extLst>
      <p:ext uri="{BB962C8B-B14F-4D97-AF65-F5344CB8AC3E}">
        <p14:creationId xmlns:p14="http://schemas.microsoft.com/office/powerpoint/2010/main" val="6208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445168"/>
            <a:ext cx="760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few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688805" y="1345559"/>
            <a:ext cx="108103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Is web scraping legal?</a:t>
            </a:r>
          </a:p>
          <a:p>
            <a:r>
              <a:rPr lang="en-GB" sz="6600" b="1" dirty="0"/>
              <a:t>When is web scraping useful</a:t>
            </a:r>
            <a:r>
              <a:rPr lang="en-GB" sz="6600" b="1" dirty="0" smtClean="0"/>
              <a:t>?</a:t>
            </a:r>
          </a:p>
          <a:p>
            <a:endParaRPr lang="en-GB" sz="6600" b="1" dirty="0"/>
          </a:p>
          <a:p>
            <a:r>
              <a:rPr lang="en-US" sz="6600" b="1" dirty="0"/>
              <a:t>Limit requests, protect privacy, play nice...</a:t>
            </a:r>
            <a:r>
              <a:rPr lang="en-US" sz="6600" b="1" dirty="0"/>
              <a:t> </a:t>
            </a:r>
            <a:r>
              <a:rPr lang="en-US" sz="6600" dirty="0"/>
              <a:t/>
            </a:r>
            <a:br>
              <a:rPr lang="en-US" sz="6600" dirty="0"/>
            </a:b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379375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445168"/>
            <a:ext cx="760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few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688805" y="1345559"/>
            <a:ext cx="108103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Is web scraping legal?</a:t>
            </a:r>
          </a:p>
          <a:p>
            <a:r>
              <a:rPr lang="en-GB" sz="6600" b="1" dirty="0"/>
              <a:t>When is web scraping useful</a:t>
            </a:r>
            <a:r>
              <a:rPr lang="en-GB" sz="6600" b="1" dirty="0" smtClean="0"/>
              <a:t>?</a:t>
            </a:r>
          </a:p>
          <a:p>
            <a:endParaRPr lang="en-GB" sz="6600" b="1" dirty="0"/>
          </a:p>
          <a:p>
            <a:r>
              <a:rPr lang="en-US" sz="6600" b="1" dirty="0"/>
              <a:t>Limit requests, protect privacy, play nice...</a:t>
            </a:r>
            <a:r>
              <a:rPr lang="en-US" sz="6600" b="1" dirty="0"/>
              <a:t> </a:t>
            </a:r>
            <a:r>
              <a:rPr lang="en-US" sz="6600" dirty="0"/>
              <a:t/>
            </a:r>
            <a:br>
              <a:rPr lang="en-US" sz="6600" dirty="0"/>
            </a:b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7964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Pre-requisite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92552" y="1021152"/>
            <a:ext cx="10810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A basic knowledge or understanding of </a:t>
            </a:r>
            <a:r>
              <a:rPr lang="en-GB" sz="7200" b="1" dirty="0" smtClean="0"/>
              <a:t> the document </a:t>
            </a:r>
            <a:r>
              <a:rPr lang="en-GB" sz="7200" b="1" dirty="0" smtClean="0">
                <a:solidFill>
                  <a:srgbClr val="FFFF00"/>
                </a:solidFill>
              </a:rPr>
              <a:t>(HTML,XML,JSON) </a:t>
            </a:r>
            <a:r>
              <a:rPr lang="en-GB" sz="7200" b="1" dirty="0"/>
              <a:t>structure</a:t>
            </a:r>
            <a:r>
              <a:rPr lang="en-GB" sz="7200" b="1" dirty="0" smtClean="0"/>
              <a:t>.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255328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Pre-requisite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92552" y="1021152"/>
            <a:ext cx="1101820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Be familiar with the Python programming </a:t>
            </a:r>
            <a:r>
              <a:rPr lang="en-GB" sz="6000" b="1" dirty="0" smtClean="0"/>
              <a:t>language </a:t>
            </a:r>
            <a:r>
              <a:rPr lang="en-GB" sz="6000" b="1" dirty="0" smtClean="0">
                <a:solidFill>
                  <a:srgbClr val="FFFF00"/>
                </a:solidFill>
              </a:rPr>
              <a:t>(import, functions, loops, conditional</a:t>
            </a:r>
            <a:r>
              <a:rPr lang="en-GB" sz="6000" b="1" dirty="0" smtClean="0">
                <a:solidFill>
                  <a:srgbClr val="FFFF00"/>
                </a:solidFill>
              </a:rPr>
              <a:t>s, lists)</a:t>
            </a:r>
            <a:r>
              <a:rPr lang="en-GB" sz="6000" b="1" dirty="0" smtClean="0">
                <a:solidFill>
                  <a:srgbClr val="FFFF00"/>
                </a:solidFill>
              </a:rPr>
              <a:t>.</a:t>
            </a:r>
            <a:endParaRPr lang="en-GB" sz="6000" b="1" dirty="0"/>
          </a:p>
          <a:p>
            <a:r>
              <a:rPr lang="en-GB" sz="6000" b="1" dirty="0"/>
              <a:t>Running python files from the command line.</a:t>
            </a:r>
          </a:p>
          <a:p>
            <a:endParaRPr lang="en-GB" sz="6000" b="1" dirty="0"/>
          </a:p>
          <a:p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31841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Tools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451285" y="1143310"/>
            <a:ext cx="112854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Web browser; chrome, Firefox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Text editor; sublime text,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Command prompt, power shell</a:t>
            </a:r>
            <a:r>
              <a:rPr lang="en-GB" sz="6000" b="1" dirty="0" smtClean="0"/>
              <a:t>, or </a:t>
            </a:r>
            <a:r>
              <a:rPr lang="en-GB" sz="6000" b="1" dirty="0"/>
              <a:t>terminal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 smtClean="0"/>
              <a:t>Good Internet </a:t>
            </a:r>
            <a:r>
              <a:rPr lang="en-GB" sz="6000" b="1" dirty="0"/>
              <a:t>connection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6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39971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024BC-AF07-4BC0-87A3-F29D3322EC33}"/>
              </a:ext>
            </a:extLst>
          </p:cNvPr>
          <p:cNvSpPr/>
          <p:nvPr/>
        </p:nvSpPr>
        <p:spPr>
          <a:xfrm>
            <a:off x="216567" y="252663"/>
            <a:ext cx="11754853" cy="6400800"/>
          </a:xfrm>
          <a:prstGeom prst="rect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E777-577E-4A15-95AB-46F780A56453}"/>
              </a:ext>
            </a:extLst>
          </p:cNvPr>
          <p:cNvSpPr txBox="1"/>
          <p:nvPr/>
        </p:nvSpPr>
        <p:spPr>
          <a:xfrm>
            <a:off x="1624263" y="313266"/>
            <a:ext cx="760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Packages</a:t>
            </a:r>
            <a:endParaRPr lang="en-GB" sz="4400" b="1" u="sng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35AE8-BC76-468B-83E3-E1425415699F}"/>
              </a:ext>
            </a:extLst>
          </p:cNvPr>
          <p:cNvSpPr txBox="1"/>
          <p:nvPr/>
        </p:nvSpPr>
        <p:spPr>
          <a:xfrm>
            <a:off x="580520" y="1342358"/>
            <a:ext cx="1127568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300" b="1" dirty="0" smtClean="0">
                <a:solidFill>
                  <a:srgbClr val="FFFF00"/>
                </a:solidFill>
              </a:rPr>
              <a:t>Requests</a:t>
            </a:r>
            <a:r>
              <a:rPr lang="en-GB" sz="6300" b="1" dirty="0" smtClean="0"/>
              <a:t> – http(s) requests</a:t>
            </a:r>
            <a:endParaRPr lang="en-GB" sz="63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300" b="1" dirty="0" err="1" smtClean="0">
                <a:solidFill>
                  <a:srgbClr val="FFFF00"/>
                </a:solidFill>
              </a:rPr>
              <a:t>Urllib.request</a:t>
            </a:r>
            <a:r>
              <a:rPr lang="en-GB" sz="6300" b="1" dirty="0" smtClean="0"/>
              <a:t> - downloads</a:t>
            </a:r>
            <a:endParaRPr lang="en-GB" sz="63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300" b="1" dirty="0" smtClean="0">
                <a:solidFill>
                  <a:srgbClr val="FFFF00"/>
                </a:solidFill>
              </a:rPr>
              <a:t>BeautifulSoup4</a:t>
            </a:r>
            <a:r>
              <a:rPr lang="en-GB" sz="6300" b="1" dirty="0" smtClean="0"/>
              <a:t> – html parsing</a:t>
            </a:r>
            <a:endParaRPr lang="en-GB" sz="63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300" b="1" dirty="0" err="1" smtClean="0">
                <a:solidFill>
                  <a:srgbClr val="FFFF00"/>
                </a:solidFill>
              </a:rPr>
              <a:t>Os</a:t>
            </a:r>
            <a:r>
              <a:rPr lang="en-GB" sz="6300" b="1" dirty="0" smtClean="0"/>
              <a:t> – system commands</a:t>
            </a:r>
            <a:endParaRPr lang="en-GB" sz="63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300" b="1" dirty="0" smtClean="0">
                <a:solidFill>
                  <a:srgbClr val="FFFF00"/>
                </a:solidFill>
              </a:rPr>
              <a:t>Time</a:t>
            </a:r>
            <a:r>
              <a:rPr lang="en-GB" sz="6300" b="1" dirty="0" smtClean="0"/>
              <a:t> - timer</a:t>
            </a:r>
            <a:endParaRPr lang="en-GB" sz="63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63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6300" b="1" dirty="0"/>
          </a:p>
        </p:txBody>
      </p:sp>
    </p:spTree>
    <p:extLst>
      <p:ext uri="{BB962C8B-B14F-4D97-AF65-F5344CB8AC3E}">
        <p14:creationId xmlns:p14="http://schemas.microsoft.com/office/powerpoint/2010/main" val="16934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689</TotalTime>
  <Words>352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Candara</vt:lpstr>
      <vt:lpstr>Corbel</vt:lpstr>
      <vt:lpstr>Ebrima</vt:lpstr>
      <vt:lpstr>Wingdings 2</vt:lpstr>
      <vt:lpstr>Frame</vt:lpstr>
      <vt:lpstr>Python Web Scraping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Schandorf</dc:creator>
  <cp:lastModifiedBy>Schandorf</cp:lastModifiedBy>
  <cp:revision>19</cp:revision>
  <dcterms:created xsi:type="dcterms:W3CDTF">2019-04-18T20:50:49Z</dcterms:created>
  <dcterms:modified xsi:type="dcterms:W3CDTF">2019-04-27T20:44:34Z</dcterms:modified>
</cp:coreProperties>
</file>