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75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59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87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6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3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01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6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54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95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9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4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5587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0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74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065651" y="2653884"/>
            <a:ext cx="6216977" cy="1211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>
                <a:solidFill>
                  <a:prstClr val="white"/>
                </a:solidFill>
              </a:rPr>
              <a:t>PowerManual</a:t>
            </a:r>
            <a:endParaRPr lang="en-US" altLang="ko-KR" sz="4000" b="1" i="1" ker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b="1" kern="0">
                <a:solidFill>
                  <a:prstClr val="white"/>
                </a:solidFill>
              </a:rPr>
              <a:t>웨어러블 헬스 트레이닝 서비스</a:t>
            </a:r>
            <a:endParaRPr lang="ko-KR" altLang="en-US" sz="900" b="1" kern="0">
              <a:solidFill>
                <a:prstClr val="white"/>
              </a:solidFill>
            </a:endParaRPr>
          </a:p>
        </p:txBody>
      </p:sp>
      <p:pic>
        <p:nvPicPr>
          <p:cNvPr id="3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473" y="2372894"/>
            <a:ext cx="2112211" cy="2112211"/>
          </a:xfrm>
          <a:prstGeom prst="ellipse">
            <a:avLst/>
          </a:prstGeom>
        </p:spPr>
      </p:pic>
      <p:pic>
        <p:nvPicPr>
          <p:cNvPr id="3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98558" y="358824"/>
            <a:ext cx="637276" cy="637276"/>
          </a:xfrm>
          <a:prstGeom prst="rect">
            <a:avLst/>
          </a:prstGeom>
        </p:spPr>
      </p:pic>
      <p:pic>
        <p:nvPicPr>
          <p:cNvPr id="3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664288" y="492351"/>
            <a:ext cx="381441" cy="370222"/>
          </a:xfrm>
          <a:prstGeom prst="rect">
            <a:avLst/>
          </a:prstGeom>
        </p:spPr>
      </p:pic>
      <p:pic>
        <p:nvPicPr>
          <p:cNvPr id="31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268351" y="391027"/>
            <a:ext cx="572870" cy="572870"/>
          </a:xfrm>
          <a:prstGeom prst="rect">
            <a:avLst/>
          </a:prstGeom>
        </p:spPr>
      </p:pic>
      <p:sp>
        <p:nvSpPr>
          <p:cNvPr id="320" name=""/>
          <p:cNvSpPr txBox="1"/>
          <p:nvPr/>
        </p:nvSpPr>
        <p:spPr>
          <a:xfrm>
            <a:off x="8860300" y="5979299"/>
            <a:ext cx="3048390" cy="450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팀  제작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xmlns="" id="{1F27B3D3-73AC-4E84-BB02-7C354B63C3D2}"/>
              </a:ext>
            </a:extLst>
          </p:cNvPr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7C1055E3-CA38-40A6-A402-A1B677542675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3407405C-9423-42C5-824C-7155940067C3}"/>
              </a:ext>
            </a:extLst>
          </p:cNvPr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FE025DA0-97FD-40AB-BF2D-541F25C44C04}"/>
              </a:ext>
            </a:extLst>
          </p:cNvPr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r">
              <a:defRPr/>
            </a:pPr>
            <a:r>
              <a:rPr lang="en-US" altLang="ko-KR" sz="1400" b="1" i="1" dirty="0">
                <a:solidFill>
                  <a:prstClr val="white"/>
                </a:solidFill>
              </a:rPr>
              <a:t>01</a:t>
            </a:r>
            <a:endParaRPr lang="ko-KR" altLang="en-US" sz="1400" b="1" i="1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xmlns="" id="{0DA0CCDD-E260-4208-AD11-DF6B8A6035F0}"/>
                </a:ext>
              </a:extLst>
            </p:cNvPr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>
              <a:extLst>
                <a:ext uri="{FF2B5EF4-FFF2-40B4-BE49-F238E27FC236}">
                  <a16:creationId xmlns:a16="http://schemas.microsoft.com/office/drawing/2014/main" xmlns="" id="{C730BEE5-6E0A-4327-8B74-4465BD880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>
              <a:extLst>
                <a:ext uri="{FF2B5EF4-FFF2-40B4-BE49-F238E27FC236}">
                  <a16:creationId xmlns:a16="http://schemas.microsoft.com/office/drawing/2014/main" xmlns="" id="{D843FE71-5EAD-4CF1-8396-D1CF497DE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>
              <a:extLst>
                <a:ext uri="{FF2B5EF4-FFF2-40B4-BE49-F238E27FC236}">
                  <a16:creationId xmlns:a16="http://schemas.microsoft.com/office/drawing/2014/main" xmlns="" id="{8464FE27-F92C-4D4C-A4A7-C1F32F0423F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>
              <a:extLst>
                <a:ext uri="{FF2B5EF4-FFF2-40B4-BE49-F238E27FC236}">
                  <a16:creationId xmlns:a16="http://schemas.microsoft.com/office/drawing/2014/main" xmlns="" id="{AC55BCF0-735F-4A7E-8EB7-BD2F5343994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>
                <a:extLst>
                  <a:ext uri="{FF2B5EF4-FFF2-40B4-BE49-F238E27FC236}">
                    <a16:creationId xmlns:a16="http://schemas.microsoft.com/office/drawing/2014/main" xmlns="" id="{C61AFCDD-FE35-4886-8B39-89DC9ADA15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>
                <a:extLst>
                  <a:ext uri="{FF2B5EF4-FFF2-40B4-BE49-F238E27FC236}">
                    <a16:creationId xmlns:a16="http://schemas.microsoft.com/office/drawing/2014/main" xmlns="" id="{92E4076E-16CA-4CF9-9DE3-3C2B2571AD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>
                <a:extLst>
                  <a:ext uri="{FF2B5EF4-FFF2-40B4-BE49-F238E27FC236}">
                    <a16:creationId xmlns:a16="http://schemas.microsoft.com/office/drawing/2014/main" xmlns="" id="{DD0A10CB-7706-4719-87BC-D2FA141A27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>
                <a:extLst>
                  <a:ext uri="{FF2B5EF4-FFF2-40B4-BE49-F238E27FC236}">
                    <a16:creationId xmlns:a16="http://schemas.microsoft.com/office/drawing/2014/main" xmlns="" id="{60D4B90F-6774-455B-BFB2-EAE398F93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>
              <a:extLst>
                <a:ext uri="{FF2B5EF4-FFF2-40B4-BE49-F238E27FC236}">
                  <a16:creationId xmlns:a16="http://schemas.microsoft.com/office/drawing/2014/main" xmlns="" id="{A6D4B924-D093-47A6-A2D8-9C3D9FF8F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>
              <a:extLst>
                <a:ext uri="{FF2B5EF4-FFF2-40B4-BE49-F238E27FC236}">
                  <a16:creationId xmlns:a16="http://schemas.microsoft.com/office/drawing/2014/main" xmlns="" id="{0987EEE2-8085-49F9-8FA5-97505BC616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>
                <a:extLst>
                  <a:ext uri="{FF2B5EF4-FFF2-40B4-BE49-F238E27FC236}">
                    <a16:creationId xmlns:a16="http://schemas.microsoft.com/office/drawing/2014/main" xmlns="" id="{EBDCC5E2-8A39-4C8A-B623-A44C1DCE2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>
                <a:extLst>
                  <a:ext uri="{FF2B5EF4-FFF2-40B4-BE49-F238E27FC236}">
                    <a16:creationId xmlns:a16="http://schemas.microsoft.com/office/drawing/2014/main" xmlns="" id="{997A72E3-E7A0-4795-939C-85D721C5E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>
                <a:extLst>
                  <a:ext uri="{FF2B5EF4-FFF2-40B4-BE49-F238E27FC236}">
                    <a16:creationId xmlns:a16="http://schemas.microsoft.com/office/drawing/2014/main" xmlns="" id="{EB810CFE-66FD-4535-8902-4F230CA5B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>
                <a:extLst>
                  <a:ext uri="{FF2B5EF4-FFF2-40B4-BE49-F238E27FC236}">
                    <a16:creationId xmlns:a16="http://schemas.microsoft.com/office/drawing/2014/main" xmlns="" id="{E79A82EB-4EA6-464E-89E6-029922C0B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>
              <a:extLst>
                <a:ext uri="{FF2B5EF4-FFF2-40B4-BE49-F238E27FC236}">
                  <a16:creationId xmlns:a16="http://schemas.microsoft.com/office/drawing/2014/main" xmlns="" id="{C0D0FE77-9AA3-401D-B972-8D5BF5947B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>
                <a:extLst>
                  <a:ext uri="{FF2B5EF4-FFF2-40B4-BE49-F238E27FC236}">
                    <a16:creationId xmlns:a16="http://schemas.microsoft.com/office/drawing/2014/main" xmlns="" id="{04FD008E-1618-428D-9DC8-AD03CA3F9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>
                <a:extLst>
                  <a:ext uri="{FF2B5EF4-FFF2-40B4-BE49-F238E27FC236}">
                    <a16:creationId xmlns:a16="http://schemas.microsoft.com/office/drawing/2014/main" xmlns="" id="{2B55BD03-4152-40D7-9D26-DA8CE80F5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>
                <a:extLst>
                  <a:ext uri="{FF2B5EF4-FFF2-40B4-BE49-F238E27FC236}">
                    <a16:creationId xmlns:a16="http://schemas.microsoft.com/office/drawing/2014/main" xmlns="" id="{396EBDA9-5DBB-481C-B4B8-9A9BB9FAB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>
                <a:extLst>
                  <a:ext uri="{FF2B5EF4-FFF2-40B4-BE49-F238E27FC236}">
                    <a16:creationId xmlns:a16="http://schemas.microsoft.com/office/drawing/2014/main" xmlns="" id="{39774CC3-026B-4775-ADD4-098938C4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>
                <a:extLst>
                  <a:ext uri="{FF2B5EF4-FFF2-40B4-BE49-F238E27FC236}">
                    <a16:creationId xmlns:a16="http://schemas.microsoft.com/office/drawing/2014/main" xmlns="" id="{C8493E75-B6EE-436B-9DD9-A74935031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>
                <a:extLst>
                  <a:ext uri="{FF2B5EF4-FFF2-40B4-BE49-F238E27FC236}">
                    <a16:creationId xmlns:a16="http://schemas.microsoft.com/office/drawing/2014/main" xmlns="" id="{C748F76D-A9D4-47BD-8FC2-C01DDB151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xmlns="" id="{E4DC699C-BFB0-47E5-B2B9-7886E7FE9A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>
              <a:extLst>
                <a:ext uri="{FF2B5EF4-FFF2-40B4-BE49-F238E27FC236}">
                  <a16:creationId xmlns:a16="http://schemas.microsoft.com/office/drawing/2014/main" xmlns="" id="{646214FF-C1B3-4CF9-8363-14FFC7A354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>
                <a:extLst>
                  <a:ext uri="{FF2B5EF4-FFF2-40B4-BE49-F238E27FC236}">
                    <a16:creationId xmlns:a16="http://schemas.microsoft.com/office/drawing/2014/main" xmlns="" id="{C5C4886D-0F3A-412B-9A24-F84069265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>
                <a:extLst>
                  <a:ext uri="{FF2B5EF4-FFF2-40B4-BE49-F238E27FC236}">
                    <a16:creationId xmlns:a16="http://schemas.microsoft.com/office/drawing/2014/main" xmlns="" id="{74F2BA73-35DF-4B62-A7B2-F115D1709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>
                <a:extLst>
                  <a:ext uri="{FF2B5EF4-FFF2-40B4-BE49-F238E27FC236}">
                    <a16:creationId xmlns:a16="http://schemas.microsoft.com/office/drawing/2014/main" xmlns="" id="{2D4ABDAC-8037-42E5-B608-8B1BEDD0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>
                <a:extLst>
                  <a:ext uri="{FF2B5EF4-FFF2-40B4-BE49-F238E27FC236}">
                    <a16:creationId xmlns:a16="http://schemas.microsoft.com/office/drawing/2014/main" xmlns="" id="{F3055980-CC2A-4237-B86F-548E963BD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>
                <a:extLst>
                  <a:ext uri="{FF2B5EF4-FFF2-40B4-BE49-F238E27FC236}">
                    <a16:creationId xmlns:a16="http://schemas.microsoft.com/office/drawing/2014/main" xmlns="" id="{33B1F51B-758B-4F96-9F20-F30B14E81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>
                <a:extLst>
                  <a:ext uri="{FF2B5EF4-FFF2-40B4-BE49-F238E27FC236}">
                    <a16:creationId xmlns:a16="http://schemas.microsoft.com/office/drawing/2014/main" xmlns="" id="{3DA7ED10-E30E-43F7-A67B-99DA2383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>
                <a:extLst>
                  <a:ext uri="{FF2B5EF4-FFF2-40B4-BE49-F238E27FC236}">
                    <a16:creationId xmlns:a16="http://schemas.microsoft.com/office/drawing/2014/main" xmlns="" id="{FF82EBF5-6438-4E23-B471-FC5447DA0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>
                <a:extLst>
                  <a:ext uri="{FF2B5EF4-FFF2-40B4-BE49-F238E27FC236}">
                    <a16:creationId xmlns:a16="http://schemas.microsoft.com/office/drawing/2014/main" xmlns="" id="{96F4FCD3-2CFC-45E9-8E29-942C7194F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>
                <a:extLst>
                  <a:ext uri="{FF2B5EF4-FFF2-40B4-BE49-F238E27FC236}">
                    <a16:creationId xmlns:a16="http://schemas.microsoft.com/office/drawing/2014/main" xmlns="" id="{8D4A4E10-0296-46A5-89D3-3FF8312658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>
                <a:extLst>
                  <a:ext uri="{FF2B5EF4-FFF2-40B4-BE49-F238E27FC236}">
                    <a16:creationId xmlns:a16="http://schemas.microsoft.com/office/drawing/2014/main" xmlns="" id="{458EBB42-E6A0-4A1B-9DFE-B57D166E99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>
              <a:extLst>
                <a:ext uri="{FF2B5EF4-FFF2-40B4-BE49-F238E27FC236}">
                  <a16:creationId xmlns:a16="http://schemas.microsoft.com/office/drawing/2014/main" xmlns="" id="{B7DDCA1E-39C3-4FB0-A49C-AEA7AAB27404}"/>
                </a:ext>
              </a:extLst>
            </p:cNvPr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CONTENTS</a:t>
              </a:r>
            </a:p>
          </p:txBody>
        </p:sp>
      </p:grpSp>
      <p:sp>
        <p:nvSpPr>
          <p:cNvPr id="43" name="타원 42"/>
          <p:cNvSpPr/>
          <p:nvPr/>
        </p:nvSpPr>
        <p:spPr>
          <a:xfrm>
            <a:off x="1480457" y="1930400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74837" y="4614826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타원 44"/>
          <p:cNvSpPr/>
          <p:nvPr/>
        </p:nvSpPr>
        <p:spPr>
          <a:xfrm>
            <a:off x="2249713" y="2699657"/>
            <a:ext cx="885371" cy="885371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Group 28"/>
          <p:cNvGrpSpPr>
            <a:grpSpLocks noChangeAspect="1"/>
          </p:cNvGrpSpPr>
          <p:nvPr/>
        </p:nvGrpSpPr>
        <p:grpSpPr bwMode="auto">
          <a:xfrm>
            <a:off x="2539444" y="3008477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9" name="타원 48"/>
          <p:cNvSpPr/>
          <p:nvPr/>
        </p:nvSpPr>
        <p:spPr>
          <a:xfrm>
            <a:off x="5035917" y="1965686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30297" y="4650112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1" name="타원 50"/>
          <p:cNvSpPr/>
          <p:nvPr/>
        </p:nvSpPr>
        <p:spPr>
          <a:xfrm>
            <a:off x="5805173" y="2734943"/>
            <a:ext cx="885371" cy="885371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602616" y="1965686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596996" y="4650112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타원 53"/>
          <p:cNvSpPr/>
          <p:nvPr/>
        </p:nvSpPr>
        <p:spPr>
          <a:xfrm>
            <a:off x="9371872" y="2734943"/>
            <a:ext cx="885371" cy="885371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5" name="Group 14"/>
          <p:cNvGrpSpPr>
            <a:grpSpLocks noChangeAspect="1"/>
          </p:cNvGrpSpPr>
          <p:nvPr/>
        </p:nvGrpSpPr>
        <p:grpSpPr bwMode="auto">
          <a:xfrm>
            <a:off x="9673081" y="3057622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56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Freeform 11"/>
          <p:cNvSpPr>
            <a:spLocks noEditPoints="1"/>
          </p:cNvSpPr>
          <p:nvPr/>
        </p:nvSpPr>
        <p:spPr bwMode="auto">
          <a:xfrm>
            <a:off x="6125689" y="3005053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xmlns="" id="{1F27B3D3-73AC-4E84-BB02-7C354B63C3D2}"/>
              </a:ext>
            </a:extLst>
          </p:cNvPr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7C1055E3-CA38-40A6-A402-A1B677542675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3407405C-9423-42C5-824C-7155940067C3}"/>
              </a:ext>
            </a:extLst>
          </p:cNvPr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FE025DA0-97FD-40AB-BF2D-541F25C44C04}"/>
              </a:ext>
            </a:extLst>
          </p:cNvPr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r">
              <a:defRPr/>
            </a:pPr>
            <a:r>
              <a:rPr lang="en-US" altLang="ko-KR" sz="1400" b="1" i="1" dirty="0">
                <a:solidFill>
                  <a:prstClr val="white"/>
                </a:solidFill>
              </a:rPr>
              <a:t>01</a:t>
            </a:r>
            <a:endParaRPr lang="ko-KR" altLang="en-US" sz="1400" b="1" i="1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xmlns="" id="{0DA0CCDD-E260-4208-AD11-DF6B8A6035F0}"/>
                </a:ext>
              </a:extLst>
            </p:cNvPr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>
              <a:extLst>
                <a:ext uri="{FF2B5EF4-FFF2-40B4-BE49-F238E27FC236}">
                  <a16:creationId xmlns:a16="http://schemas.microsoft.com/office/drawing/2014/main" xmlns="" id="{C730BEE5-6E0A-4327-8B74-4465BD880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>
              <a:extLst>
                <a:ext uri="{FF2B5EF4-FFF2-40B4-BE49-F238E27FC236}">
                  <a16:creationId xmlns:a16="http://schemas.microsoft.com/office/drawing/2014/main" xmlns="" id="{D843FE71-5EAD-4CF1-8396-D1CF497DE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>
              <a:extLst>
                <a:ext uri="{FF2B5EF4-FFF2-40B4-BE49-F238E27FC236}">
                  <a16:creationId xmlns:a16="http://schemas.microsoft.com/office/drawing/2014/main" xmlns="" id="{8464FE27-F92C-4D4C-A4A7-C1F32F0423F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>
              <a:extLst>
                <a:ext uri="{FF2B5EF4-FFF2-40B4-BE49-F238E27FC236}">
                  <a16:creationId xmlns:a16="http://schemas.microsoft.com/office/drawing/2014/main" xmlns="" id="{AC55BCF0-735F-4A7E-8EB7-BD2F5343994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>
                <a:extLst>
                  <a:ext uri="{FF2B5EF4-FFF2-40B4-BE49-F238E27FC236}">
                    <a16:creationId xmlns:a16="http://schemas.microsoft.com/office/drawing/2014/main" xmlns="" id="{C61AFCDD-FE35-4886-8B39-89DC9ADA15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>
                <a:extLst>
                  <a:ext uri="{FF2B5EF4-FFF2-40B4-BE49-F238E27FC236}">
                    <a16:creationId xmlns:a16="http://schemas.microsoft.com/office/drawing/2014/main" xmlns="" id="{92E4076E-16CA-4CF9-9DE3-3C2B2571AD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>
                <a:extLst>
                  <a:ext uri="{FF2B5EF4-FFF2-40B4-BE49-F238E27FC236}">
                    <a16:creationId xmlns:a16="http://schemas.microsoft.com/office/drawing/2014/main" xmlns="" id="{DD0A10CB-7706-4719-87BC-D2FA141A27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>
                <a:extLst>
                  <a:ext uri="{FF2B5EF4-FFF2-40B4-BE49-F238E27FC236}">
                    <a16:creationId xmlns:a16="http://schemas.microsoft.com/office/drawing/2014/main" xmlns="" id="{60D4B90F-6774-455B-BFB2-EAE398F93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>
              <a:extLst>
                <a:ext uri="{FF2B5EF4-FFF2-40B4-BE49-F238E27FC236}">
                  <a16:creationId xmlns:a16="http://schemas.microsoft.com/office/drawing/2014/main" xmlns="" id="{A6D4B924-D093-47A6-A2D8-9C3D9FF8F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>
              <a:extLst>
                <a:ext uri="{FF2B5EF4-FFF2-40B4-BE49-F238E27FC236}">
                  <a16:creationId xmlns:a16="http://schemas.microsoft.com/office/drawing/2014/main" xmlns="" id="{0987EEE2-8085-49F9-8FA5-97505BC616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>
                <a:extLst>
                  <a:ext uri="{FF2B5EF4-FFF2-40B4-BE49-F238E27FC236}">
                    <a16:creationId xmlns:a16="http://schemas.microsoft.com/office/drawing/2014/main" xmlns="" id="{EBDCC5E2-8A39-4C8A-B623-A44C1DCE2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>
                <a:extLst>
                  <a:ext uri="{FF2B5EF4-FFF2-40B4-BE49-F238E27FC236}">
                    <a16:creationId xmlns:a16="http://schemas.microsoft.com/office/drawing/2014/main" xmlns="" id="{997A72E3-E7A0-4795-939C-85D721C5E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>
                <a:extLst>
                  <a:ext uri="{FF2B5EF4-FFF2-40B4-BE49-F238E27FC236}">
                    <a16:creationId xmlns:a16="http://schemas.microsoft.com/office/drawing/2014/main" xmlns="" id="{EB810CFE-66FD-4535-8902-4F230CA5B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>
                <a:extLst>
                  <a:ext uri="{FF2B5EF4-FFF2-40B4-BE49-F238E27FC236}">
                    <a16:creationId xmlns:a16="http://schemas.microsoft.com/office/drawing/2014/main" xmlns="" id="{E79A82EB-4EA6-464E-89E6-029922C0B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>
              <a:extLst>
                <a:ext uri="{FF2B5EF4-FFF2-40B4-BE49-F238E27FC236}">
                  <a16:creationId xmlns:a16="http://schemas.microsoft.com/office/drawing/2014/main" xmlns="" id="{C0D0FE77-9AA3-401D-B972-8D5BF5947B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>
                <a:extLst>
                  <a:ext uri="{FF2B5EF4-FFF2-40B4-BE49-F238E27FC236}">
                    <a16:creationId xmlns:a16="http://schemas.microsoft.com/office/drawing/2014/main" xmlns="" id="{04FD008E-1618-428D-9DC8-AD03CA3F9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>
                <a:extLst>
                  <a:ext uri="{FF2B5EF4-FFF2-40B4-BE49-F238E27FC236}">
                    <a16:creationId xmlns:a16="http://schemas.microsoft.com/office/drawing/2014/main" xmlns="" id="{2B55BD03-4152-40D7-9D26-DA8CE80F5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>
                <a:extLst>
                  <a:ext uri="{FF2B5EF4-FFF2-40B4-BE49-F238E27FC236}">
                    <a16:creationId xmlns:a16="http://schemas.microsoft.com/office/drawing/2014/main" xmlns="" id="{396EBDA9-5DBB-481C-B4B8-9A9BB9FAB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>
                <a:extLst>
                  <a:ext uri="{FF2B5EF4-FFF2-40B4-BE49-F238E27FC236}">
                    <a16:creationId xmlns:a16="http://schemas.microsoft.com/office/drawing/2014/main" xmlns="" id="{39774CC3-026B-4775-ADD4-098938C4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>
                <a:extLst>
                  <a:ext uri="{FF2B5EF4-FFF2-40B4-BE49-F238E27FC236}">
                    <a16:creationId xmlns:a16="http://schemas.microsoft.com/office/drawing/2014/main" xmlns="" id="{C8493E75-B6EE-436B-9DD9-A74935031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>
                <a:extLst>
                  <a:ext uri="{FF2B5EF4-FFF2-40B4-BE49-F238E27FC236}">
                    <a16:creationId xmlns:a16="http://schemas.microsoft.com/office/drawing/2014/main" xmlns="" id="{C748F76D-A9D4-47BD-8FC2-C01DDB151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xmlns="" id="{E4DC699C-BFB0-47E5-B2B9-7886E7FE9A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>
              <a:extLst>
                <a:ext uri="{FF2B5EF4-FFF2-40B4-BE49-F238E27FC236}">
                  <a16:creationId xmlns:a16="http://schemas.microsoft.com/office/drawing/2014/main" xmlns="" id="{646214FF-C1B3-4CF9-8363-14FFC7A354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>
                <a:extLst>
                  <a:ext uri="{FF2B5EF4-FFF2-40B4-BE49-F238E27FC236}">
                    <a16:creationId xmlns:a16="http://schemas.microsoft.com/office/drawing/2014/main" xmlns="" id="{C5C4886D-0F3A-412B-9A24-F84069265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>
                <a:extLst>
                  <a:ext uri="{FF2B5EF4-FFF2-40B4-BE49-F238E27FC236}">
                    <a16:creationId xmlns:a16="http://schemas.microsoft.com/office/drawing/2014/main" xmlns="" id="{74F2BA73-35DF-4B62-A7B2-F115D1709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>
                <a:extLst>
                  <a:ext uri="{FF2B5EF4-FFF2-40B4-BE49-F238E27FC236}">
                    <a16:creationId xmlns:a16="http://schemas.microsoft.com/office/drawing/2014/main" xmlns="" id="{2D4ABDAC-8037-42E5-B608-8B1BEDD0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>
                <a:extLst>
                  <a:ext uri="{FF2B5EF4-FFF2-40B4-BE49-F238E27FC236}">
                    <a16:creationId xmlns:a16="http://schemas.microsoft.com/office/drawing/2014/main" xmlns="" id="{F3055980-CC2A-4237-B86F-548E963BD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>
                <a:extLst>
                  <a:ext uri="{FF2B5EF4-FFF2-40B4-BE49-F238E27FC236}">
                    <a16:creationId xmlns:a16="http://schemas.microsoft.com/office/drawing/2014/main" xmlns="" id="{33B1F51B-758B-4F96-9F20-F30B14E81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>
                <a:extLst>
                  <a:ext uri="{FF2B5EF4-FFF2-40B4-BE49-F238E27FC236}">
                    <a16:creationId xmlns:a16="http://schemas.microsoft.com/office/drawing/2014/main" xmlns="" id="{3DA7ED10-E30E-43F7-A67B-99DA2383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>
                <a:extLst>
                  <a:ext uri="{FF2B5EF4-FFF2-40B4-BE49-F238E27FC236}">
                    <a16:creationId xmlns:a16="http://schemas.microsoft.com/office/drawing/2014/main" xmlns="" id="{FF82EBF5-6438-4E23-B471-FC5447DA0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>
                <a:extLst>
                  <a:ext uri="{FF2B5EF4-FFF2-40B4-BE49-F238E27FC236}">
                    <a16:creationId xmlns:a16="http://schemas.microsoft.com/office/drawing/2014/main" xmlns="" id="{96F4FCD3-2CFC-45E9-8E29-942C7194F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>
                <a:extLst>
                  <a:ext uri="{FF2B5EF4-FFF2-40B4-BE49-F238E27FC236}">
                    <a16:creationId xmlns:a16="http://schemas.microsoft.com/office/drawing/2014/main" xmlns="" id="{8D4A4E10-0296-46A5-89D3-3FF8312658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>
                <a:extLst>
                  <a:ext uri="{FF2B5EF4-FFF2-40B4-BE49-F238E27FC236}">
                    <a16:creationId xmlns:a16="http://schemas.microsoft.com/office/drawing/2014/main" xmlns="" id="{458EBB42-E6A0-4A1B-9DFE-B57D166E99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>
              <a:extLst>
                <a:ext uri="{FF2B5EF4-FFF2-40B4-BE49-F238E27FC236}">
                  <a16:creationId xmlns:a16="http://schemas.microsoft.com/office/drawing/2014/main" xmlns="" id="{B7DDCA1E-39C3-4FB0-A49C-AEA7AAB27404}"/>
                </a:ext>
              </a:extLst>
            </p:cNvPr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CONTENTS</a:t>
              </a: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525525" y="3648365"/>
            <a:ext cx="676405" cy="275572"/>
          </a:xfrm>
          <a:prstGeom prst="roundRect">
            <a:avLst>
              <a:gd name="adj" fmla="val 50000"/>
            </a:avLst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START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1201930" y="3786151"/>
            <a:ext cx="9018739" cy="0"/>
          </a:xfrm>
          <a:prstGeom prst="line">
            <a:avLst/>
          </a:prstGeom>
          <a:ln>
            <a:solidFill>
              <a:srgbClr val="474A9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10220669" y="3648361"/>
            <a:ext cx="733081" cy="275572"/>
          </a:xfrm>
          <a:prstGeom prst="roundRect">
            <a:avLst>
              <a:gd name="adj" fmla="val 50000"/>
            </a:avLst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FINISH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515079" y="2178970"/>
            <a:ext cx="1179037" cy="1179037"/>
            <a:chOff x="1941534" y="1991667"/>
            <a:chExt cx="864296" cy="864296"/>
          </a:xfrm>
        </p:grpSpPr>
        <p:sp>
          <p:nvSpPr>
            <p:cNvPr id="63" name="타원형 설명선 62"/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575"/>
                <a:gd name="adj2" fmla="val 62904"/>
              </a:avLst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원호 64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F2D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2050595" y="3732147"/>
            <a:ext cx="108000" cy="108000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6242539" y="3732147"/>
            <a:ext cx="108000" cy="108000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901166" y="3734556"/>
            <a:ext cx="108000" cy="108000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8413973" y="3734556"/>
            <a:ext cx="108000" cy="108000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983007" y="221060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58554" y="428365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7174951" y="221060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3419647" y="4150270"/>
            <a:ext cx="1179037" cy="1179037"/>
            <a:chOff x="1941534" y="1991667"/>
            <a:chExt cx="864296" cy="864296"/>
          </a:xfrm>
        </p:grpSpPr>
        <p:sp>
          <p:nvSpPr>
            <p:cNvPr id="74" name="타원형 설명선 73"/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-1849"/>
                <a:gd name="adj2" fmla="val -63930"/>
              </a:avLst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원호 75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F2D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4887575" y="418190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9356247" y="418190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5678954" y="2182579"/>
            <a:ext cx="1179037" cy="1179037"/>
            <a:chOff x="1941534" y="1991667"/>
            <a:chExt cx="864296" cy="864296"/>
          </a:xfrm>
        </p:grpSpPr>
        <p:sp>
          <p:nvSpPr>
            <p:cNvPr id="80" name="타원형 설명선 79"/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575"/>
                <a:gd name="adj2" fmla="val 62904"/>
              </a:avLst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원호 81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F2D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7917159" y="4153879"/>
            <a:ext cx="1179037" cy="1179037"/>
            <a:chOff x="1941534" y="1991667"/>
            <a:chExt cx="864296" cy="864296"/>
          </a:xfrm>
        </p:grpSpPr>
        <p:sp>
          <p:nvSpPr>
            <p:cNvPr id="84" name="타원형 설명선 83"/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-1849"/>
                <a:gd name="adj2" fmla="val -63930"/>
              </a:avLst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원호 85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F2D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4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xmlns="" id="{1F27B3D3-73AC-4E84-BB02-7C354B63C3D2}"/>
              </a:ext>
            </a:extLst>
          </p:cNvPr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7C1055E3-CA38-40A6-A402-A1B677542675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3407405C-9423-42C5-824C-7155940067C3}"/>
              </a:ext>
            </a:extLst>
          </p:cNvPr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FE025DA0-97FD-40AB-BF2D-541F25C44C04}"/>
              </a:ext>
            </a:extLst>
          </p:cNvPr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r">
              <a:defRPr/>
            </a:pPr>
            <a:r>
              <a:rPr lang="en-US" altLang="ko-KR" sz="1400" b="1" i="1" dirty="0">
                <a:solidFill>
                  <a:prstClr val="white"/>
                </a:solidFill>
              </a:rPr>
              <a:t>01</a:t>
            </a:r>
            <a:endParaRPr lang="ko-KR" altLang="en-US" sz="1400" b="1" i="1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xmlns="" id="{0DA0CCDD-E260-4208-AD11-DF6B8A6035F0}"/>
                </a:ext>
              </a:extLst>
            </p:cNvPr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>
              <a:extLst>
                <a:ext uri="{FF2B5EF4-FFF2-40B4-BE49-F238E27FC236}">
                  <a16:creationId xmlns:a16="http://schemas.microsoft.com/office/drawing/2014/main" xmlns="" id="{C730BEE5-6E0A-4327-8B74-4465BD880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>
              <a:extLst>
                <a:ext uri="{FF2B5EF4-FFF2-40B4-BE49-F238E27FC236}">
                  <a16:creationId xmlns:a16="http://schemas.microsoft.com/office/drawing/2014/main" xmlns="" id="{D843FE71-5EAD-4CF1-8396-D1CF497DE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>
              <a:extLst>
                <a:ext uri="{FF2B5EF4-FFF2-40B4-BE49-F238E27FC236}">
                  <a16:creationId xmlns:a16="http://schemas.microsoft.com/office/drawing/2014/main" xmlns="" id="{8464FE27-F92C-4D4C-A4A7-C1F32F0423F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>
              <a:extLst>
                <a:ext uri="{FF2B5EF4-FFF2-40B4-BE49-F238E27FC236}">
                  <a16:creationId xmlns:a16="http://schemas.microsoft.com/office/drawing/2014/main" xmlns="" id="{AC55BCF0-735F-4A7E-8EB7-BD2F5343994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>
                <a:extLst>
                  <a:ext uri="{FF2B5EF4-FFF2-40B4-BE49-F238E27FC236}">
                    <a16:creationId xmlns:a16="http://schemas.microsoft.com/office/drawing/2014/main" xmlns="" id="{C61AFCDD-FE35-4886-8B39-89DC9ADA15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>
                <a:extLst>
                  <a:ext uri="{FF2B5EF4-FFF2-40B4-BE49-F238E27FC236}">
                    <a16:creationId xmlns:a16="http://schemas.microsoft.com/office/drawing/2014/main" xmlns="" id="{92E4076E-16CA-4CF9-9DE3-3C2B2571AD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>
                <a:extLst>
                  <a:ext uri="{FF2B5EF4-FFF2-40B4-BE49-F238E27FC236}">
                    <a16:creationId xmlns:a16="http://schemas.microsoft.com/office/drawing/2014/main" xmlns="" id="{DD0A10CB-7706-4719-87BC-D2FA141A27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>
                <a:extLst>
                  <a:ext uri="{FF2B5EF4-FFF2-40B4-BE49-F238E27FC236}">
                    <a16:creationId xmlns:a16="http://schemas.microsoft.com/office/drawing/2014/main" xmlns="" id="{60D4B90F-6774-455B-BFB2-EAE398F93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>
              <a:extLst>
                <a:ext uri="{FF2B5EF4-FFF2-40B4-BE49-F238E27FC236}">
                  <a16:creationId xmlns:a16="http://schemas.microsoft.com/office/drawing/2014/main" xmlns="" id="{A6D4B924-D093-47A6-A2D8-9C3D9FF8F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>
              <a:extLst>
                <a:ext uri="{FF2B5EF4-FFF2-40B4-BE49-F238E27FC236}">
                  <a16:creationId xmlns:a16="http://schemas.microsoft.com/office/drawing/2014/main" xmlns="" id="{0987EEE2-8085-49F9-8FA5-97505BC616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>
                <a:extLst>
                  <a:ext uri="{FF2B5EF4-FFF2-40B4-BE49-F238E27FC236}">
                    <a16:creationId xmlns:a16="http://schemas.microsoft.com/office/drawing/2014/main" xmlns="" id="{EBDCC5E2-8A39-4C8A-B623-A44C1DCE2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>
                <a:extLst>
                  <a:ext uri="{FF2B5EF4-FFF2-40B4-BE49-F238E27FC236}">
                    <a16:creationId xmlns:a16="http://schemas.microsoft.com/office/drawing/2014/main" xmlns="" id="{997A72E3-E7A0-4795-939C-85D721C5E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>
                <a:extLst>
                  <a:ext uri="{FF2B5EF4-FFF2-40B4-BE49-F238E27FC236}">
                    <a16:creationId xmlns:a16="http://schemas.microsoft.com/office/drawing/2014/main" xmlns="" id="{EB810CFE-66FD-4535-8902-4F230CA5B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>
                <a:extLst>
                  <a:ext uri="{FF2B5EF4-FFF2-40B4-BE49-F238E27FC236}">
                    <a16:creationId xmlns:a16="http://schemas.microsoft.com/office/drawing/2014/main" xmlns="" id="{E79A82EB-4EA6-464E-89E6-029922C0B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>
              <a:extLst>
                <a:ext uri="{FF2B5EF4-FFF2-40B4-BE49-F238E27FC236}">
                  <a16:creationId xmlns:a16="http://schemas.microsoft.com/office/drawing/2014/main" xmlns="" id="{C0D0FE77-9AA3-401D-B972-8D5BF5947B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>
                <a:extLst>
                  <a:ext uri="{FF2B5EF4-FFF2-40B4-BE49-F238E27FC236}">
                    <a16:creationId xmlns:a16="http://schemas.microsoft.com/office/drawing/2014/main" xmlns="" id="{04FD008E-1618-428D-9DC8-AD03CA3F9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>
                <a:extLst>
                  <a:ext uri="{FF2B5EF4-FFF2-40B4-BE49-F238E27FC236}">
                    <a16:creationId xmlns:a16="http://schemas.microsoft.com/office/drawing/2014/main" xmlns="" id="{2B55BD03-4152-40D7-9D26-DA8CE80F5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>
                <a:extLst>
                  <a:ext uri="{FF2B5EF4-FFF2-40B4-BE49-F238E27FC236}">
                    <a16:creationId xmlns:a16="http://schemas.microsoft.com/office/drawing/2014/main" xmlns="" id="{396EBDA9-5DBB-481C-B4B8-9A9BB9FAB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>
                <a:extLst>
                  <a:ext uri="{FF2B5EF4-FFF2-40B4-BE49-F238E27FC236}">
                    <a16:creationId xmlns:a16="http://schemas.microsoft.com/office/drawing/2014/main" xmlns="" id="{39774CC3-026B-4775-ADD4-098938C4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>
                <a:extLst>
                  <a:ext uri="{FF2B5EF4-FFF2-40B4-BE49-F238E27FC236}">
                    <a16:creationId xmlns:a16="http://schemas.microsoft.com/office/drawing/2014/main" xmlns="" id="{C8493E75-B6EE-436B-9DD9-A74935031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>
                <a:extLst>
                  <a:ext uri="{FF2B5EF4-FFF2-40B4-BE49-F238E27FC236}">
                    <a16:creationId xmlns:a16="http://schemas.microsoft.com/office/drawing/2014/main" xmlns="" id="{C748F76D-A9D4-47BD-8FC2-C01DDB151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xmlns="" id="{E4DC699C-BFB0-47E5-B2B9-7886E7FE9A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>
              <a:extLst>
                <a:ext uri="{FF2B5EF4-FFF2-40B4-BE49-F238E27FC236}">
                  <a16:creationId xmlns:a16="http://schemas.microsoft.com/office/drawing/2014/main" xmlns="" id="{646214FF-C1B3-4CF9-8363-14FFC7A354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>
                <a:extLst>
                  <a:ext uri="{FF2B5EF4-FFF2-40B4-BE49-F238E27FC236}">
                    <a16:creationId xmlns:a16="http://schemas.microsoft.com/office/drawing/2014/main" xmlns="" id="{C5C4886D-0F3A-412B-9A24-F84069265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>
                <a:extLst>
                  <a:ext uri="{FF2B5EF4-FFF2-40B4-BE49-F238E27FC236}">
                    <a16:creationId xmlns:a16="http://schemas.microsoft.com/office/drawing/2014/main" xmlns="" id="{74F2BA73-35DF-4B62-A7B2-F115D1709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>
                <a:extLst>
                  <a:ext uri="{FF2B5EF4-FFF2-40B4-BE49-F238E27FC236}">
                    <a16:creationId xmlns:a16="http://schemas.microsoft.com/office/drawing/2014/main" xmlns="" id="{2D4ABDAC-8037-42E5-B608-8B1BEDD0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>
                <a:extLst>
                  <a:ext uri="{FF2B5EF4-FFF2-40B4-BE49-F238E27FC236}">
                    <a16:creationId xmlns:a16="http://schemas.microsoft.com/office/drawing/2014/main" xmlns="" id="{F3055980-CC2A-4237-B86F-548E963BD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>
                <a:extLst>
                  <a:ext uri="{FF2B5EF4-FFF2-40B4-BE49-F238E27FC236}">
                    <a16:creationId xmlns:a16="http://schemas.microsoft.com/office/drawing/2014/main" xmlns="" id="{33B1F51B-758B-4F96-9F20-F30B14E81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>
                <a:extLst>
                  <a:ext uri="{FF2B5EF4-FFF2-40B4-BE49-F238E27FC236}">
                    <a16:creationId xmlns:a16="http://schemas.microsoft.com/office/drawing/2014/main" xmlns="" id="{3DA7ED10-E30E-43F7-A67B-99DA2383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>
                <a:extLst>
                  <a:ext uri="{FF2B5EF4-FFF2-40B4-BE49-F238E27FC236}">
                    <a16:creationId xmlns:a16="http://schemas.microsoft.com/office/drawing/2014/main" xmlns="" id="{FF82EBF5-6438-4E23-B471-FC5447DA0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>
                <a:extLst>
                  <a:ext uri="{FF2B5EF4-FFF2-40B4-BE49-F238E27FC236}">
                    <a16:creationId xmlns:a16="http://schemas.microsoft.com/office/drawing/2014/main" xmlns="" id="{96F4FCD3-2CFC-45E9-8E29-942C7194F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>
                <a:extLst>
                  <a:ext uri="{FF2B5EF4-FFF2-40B4-BE49-F238E27FC236}">
                    <a16:creationId xmlns:a16="http://schemas.microsoft.com/office/drawing/2014/main" xmlns="" id="{8D4A4E10-0296-46A5-89D3-3FF8312658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>
                <a:extLst>
                  <a:ext uri="{FF2B5EF4-FFF2-40B4-BE49-F238E27FC236}">
                    <a16:creationId xmlns:a16="http://schemas.microsoft.com/office/drawing/2014/main" xmlns="" id="{458EBB42-E6A0-4A1B-9DFE-B57D166E99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>
              <a:extLst>
                <a:ext uri="{FF2B5EF4-FFF2-40B4-BE49-F238E27FC236}">
                  <a16:creationId xmlns:a16="http://schemas.microsoft.com/office/drawing/2014/main" xmlns="" id="{B7DDCA1E-39C3-4FB0-A49C-AEA7AAB27404}"/>
                </a:ext>
              </a:extLst>
            </p:cNvPr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CONTENTS</a:t>
              </a:r>
            </a:p>
          </p:txBody>
        </p:sp>
      </p:grpSp>
      <p:sp>
        <p:nvSpPr>
          <p:cNvPr id="59" name="U자형 화살표 58"/>
          <p:cNvSpPr/>
          <p:nvPr/>
        </p:nvSpPr>
        <p:spPr>
          <a:xfrm>
            <a:off x="8754243" y="1656889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U자형 화살표 59"/>
          <p:cNvSpPr/>
          <p:nvPr/>
        </p:nvSpPr>
        <p:spPr>
          <a:xfrm flipV="1">
            <a:off x="6874643" y="3465919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U자형 화살표 60"/>
          <p:cNvSpPr/>
          <p:nvPr/>
        </p:nvSpPr>
        <p:spPr>
          <a:xfrm>
            <a:off x="4995043" y="1662519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U자형 화살표 61"/>
          <p:cNvSpPr/>
          <p:nvPr/>
        </p:nvSpPr>
        <p:spPr>
          <a:xfrm flipV="1">
            <a:off x="3115443" y="3460289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U자형 화살표 62"/>
          <p:cNvSpPr/>
          <p:nvPr/>
        </p:nvSpPr>
        <p:spPr>
          <a:xfrm>
            <a:off x="1235843" y="1656889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660671" y="3070183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65" name="타원 64"/>
          <p:cNvSpPr/>
          <p:nvPr/>
        </p:nvSpPr>
        <p:spPr>
          <a:xfrm>
            <a:off x="2111461" y="2399342"/>
            <a:ext cx="536224" cy="536224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936069" y="4614894"/>
            <a:ext cx="536224" cy="536224"/>
            <a:chOff x="2069418" y="3105945"/>
            <a:chExt cx="536224" cy="536224"/>
          </a:xfrm>
        </p:grpSpPr>
        <p:sp>
          <p:nvSpPr>
            <p:cNvPr id="67" name="타원 66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8" name="Group 14"/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solidFill>
              <a:schemeClr val="bg1"/>
            </a:solidFill>
          </p:grpSpPr>
          <p:sp>
            <p:nvSpPr>
              <p:cNvPr id="69" name="Freeform 16"/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5838911" y="2399342"/>
            <a:ext cx="536224" cy="536224"/>
            <a:chOff x="2104620" y="4162776"/>
            <a:chExt cx="536224" cy="536224"/>
          </a:xfrm>
        </p:grpSpPr>
        <p:sp>
          <p:nvSpPr>
            <p:cNvPr id="72" name="타원 71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74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9" name="Freeform 11"/>
          <p:cNvSpPr>
            <a:spLocks noEditPoints="1"/>
          </p:cNvSpPr>
          <p:nvPr/>
        </p:nvSpPr>
        <p:spPr bwMode="auto">
          <a:xfrm flipH="1">
            <a:off x="2257033" y="2529931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516446" y="2409602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439543" y="3099407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7295318" y="2438826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  <p:grpSp>
        <p:nvGrpSpPr>
          <p:cNvPr id="83" name="그룹 82"/>
          <p:cNvGrpSpPr/>
          <p:nvPr/>
        </p:nvGrpSpPr>
        <p:grpSpPr>
          <a:xfrm>
            <a:off x="7719783" y="4601965"/>
            <a:ext cx="536224" cy="536224"/>
            <a:chOff x="2069418" y="3105945"/>
            <a:chExt cx="536224" cy="536224"/>
          </a:xfrm>
          <a:solidFill>
            <a:schemeClr val="tx2">
              <a:lumMod val="75000"/>
            </a:schemeClr>
          </a:solidFill>
        </p:grpSpPr>
        <p:sp>
          <p:nvSpPr>
            <p:cNvPr id="84" name="타원 83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5" name="Group 14"/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grpFill/>
          </p:grpSpPr>
          <p:sp>
            <p:nvSpPr>
              <p:cNvPr id="86" name="Freeform 16"/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9622625" y="2386413"/>
            <a:ext cx="536224" cy="536224"/>
            <a:chOff x="2104620" y="4162776"/>
            <a:chExt cx="536224" cy="536224"/>
          </a:xfrm>
        </p:grpSpPr>
        <p:sp>
          <p:nvSpPr>
            <p:cNvPr id="89" name="타원 88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91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6" name="직사각형 95"/>
          <p:cNvSpPr/>
          <p:nvPr/>
        </p:nvSpPr>
        <p:spPr>
          <a:xfrm>
            <a:off x="9222107" y="3188472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9037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xmlns="" id="{1F27B3D3-73AC-4E84-BB02-7C354B63C3D2}"/>
              </a:ext>
            </a:extLst>
          </p:cNvPr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7C1055E3-CA38-40A6-A402-A1B677542675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3407405C-9423-42C5-824C-7155940067C3}"/>
              </a:ext>
            </a:extLst>
          </p:cNvPr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FE025DA0-97FD-40AB-BF2D-541F25C44C04}"/>
              </a:ext>
            </a:extLst>
          </p:cNvPr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r">
              <a:defRPr/>
            </a:pPr>
            <a:r>
              <a:rPr lang="en-US" altLang="ko-KR" sz="1400" b="1" i="1" dirty="0">
                <a:solidFill>
                  <a:prstClr val="white"/>
                </a:solidFill>
              </a:rPr>
              <a:t>01</a:t>
            </a:r>
            <a:endParaRPr lang="ko-KR" altLang="en-US" sz="1400" b="1" i="1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xmlns="" id="{0DA0CCDD-E260-4208-AD11-DF6B8A6035F0}"/>
                </a:ext>
              </a:extLst>
            </p:cNvPr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>
              <a:extLst>
                <a:ext uri="{FF2B5EF4-FFF2-40B4-BE49-F238E27FC236}">
                  <a16:creationId xmlns:a16="http://schemas.microsoft.com/office/drawing/2014/main" xmlns="" id="{C730BEE5-6E0A-4327-8B74-4465BD880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>
              <a:extLst>
                <a:ext uri="{FF2B5EF4-FFF2-40B4-BE49-F238E27FC236}">
                  <a16:creationId xmlns:a16="http://schemas.microsoft.com/office/drawing/2014/main" xmlns="" id="{D843FE71-5EAD-4CF1-8396-D1CF497DE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>
              <a:extLst>
                <a:ext uri="{FF2B5EF4-FFF2-40B4-BE49-F238E27FC236}">
                  <a16:creationId xmlns:a16="http://schemas.microsoft.com/office/drawing/2014/main" xmlns="" id="{8464FE27-F92C-4D4C-A4A7-C1F32F0423F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>
              <a:extLst>
                <a:ext uri="{FF2B5EF4-FFF2-40B4-BE49-F238E27FC236}">
                  <a16:creationId xmlns:a16="http://schemas.microsoft.com/office/drawing/2014/main" xmlns="" id="{AC55BCF0-735F-4A7E-8EB7-BD2F5343994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>
                <a:extLst>
                  <a:ext uri="{FF2B5EF4-FFF2-40B4-BE49-F238E27FC236}">
                    <a16:creationId xmlns:a16="http://schemas.microsoft.com/office/drawing/2014/main" xmlns="" id="{C61AFCDD-FE35-4886-8B39-89DC9ADA15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>
                <a:extLst>
                  <a:ext uri="{FF2B5EF4-FFF2-40B4-BE49-F238E27FC236}">
                    <a16:creationId xmlns:a16="http://schemas.microsoft.com/office/drawing/2014/main" xmlns="" id="{92E4076E-16CA-4CF9-9DE3-3C2B2571AD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>
                <a:extLst>
                  <a:ext uri="{FF2B5EF4-FFF2-40B4-BE49-F238E27FC236}">
                    <a16:creationId xmlns:a16="http://schemas.microsoft.com/office/drawing/2014/main" xmlns="" id="{DD0A10CB-7706-4719-87BC-D2FA141A27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>
                <a:extLst>
                  <a:ext uri="{FF2B5EF4-FFF2-40B4-BE49-F238E27FC236}">
                    <a16:creationId xmlns:a16="http://schemas.microsoft.com/office/drawing/2014/main" xmlns="" id="{60D4B90F-6774-455B-BFB2-EAE398F93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>
              <a:extLst>
                <a:ext uri="{FF2B5EF4-FFF2-40B4-BE49-F238E27FC236}">
                  <a16:creationId xmlns:a16="http://schemas.microsoft.com/office/drawing/2014/main" xmlns="" id="{A6D4B924-D093-47A6-A2D8-9C3D9FF8F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>
              <a:extLst>
                <a:ext uri="{FF2B5EF4-FFF2-40B4-BE49-F238E27FC236}">
                  <a16:creationId xmlns:a16="http://schemas.microsoft.com/office/drawing/2014/main" xmlns="" id="{0987EEE2-8085-49F9-8FA5-97505BC616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>
                <a:extLst>
                  <a:ext uri="{FF2B5EF4-FFF2-40B4-BE49-F238E27FC236}">
                    <a16:creationId xmlns:a16="http://schemas.microsoft.com/office/drawing/2014/main" xmlns="" id="{EBDCC5E2-8A39-4C8A-B623-A44C1DCE2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>
                <a:extLst>
                  <a:ext uri="{FF2B5EF4-FFF2-40B4-BE49-F238E27FC236}">
                    <a16:creationId xmlns:a16="http://schemas.microsoft.com/office/drawing/2014/main" xmlns="" id="{997A72E3-E7A0-4795-939C-85D721C5E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>
                <a:extLst>
                  <a:ext uri="{FF2B5EF4-FFF2-40B4-BE49-F238E27FC236}">
                    <a16:creationId xmlns:a16="http://schemas.microsoft.com/office/drawing/2014/main" xmlns="" id="{EB810CFE-66FD-4535-8902-4F230CA5B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>
                <a:extLst>
                  <a:ext uri="{FF2B5EF4-FFF2-40B4-BE49-F238E27FC236}">
                    <a16:creationId xmlns:a16="http://schemas.microsoft.com/office/drawing/2014/main" xmlns="" id="{E79A82EB-4EA6-464E-89E6-029922C0B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>
              <a:extLst>
                <a:ext uri="{FF2B5EF4-FFF2-40B4-BE49-F238E27FC236}">
                  <a16:creationId xmlns:a16="http://schemas.microsoft.com/office/drawing/2014/main" xmlns="" id="{C0D0FE77-9AA3-401D-B972-8D5BF5947B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>
                <a:extLst>
                  <a:ext uri="{FF2B5EF4-FFF2-40B4-BE49-F238E27FC236}">
                    <a16:creationId xmlns:a16="http://schemas.microsoft.com/office/drawing/2014/main" xmlns="" id="{04FD008E-1618-428D-9DC8-AD03CA3F9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>
                <a:extLst>
                  <a:ext uri="{FF2B5EF4-FFF2-40B4-BE49-F238E27FC236}">
                    <a16:creationId xmlns:a16="http://schemas.microsoft.com/office/drawing/2014/main" xmlns="" id="{2B55BD03-4152-40D7-9D26-DA8CE80F5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>
                <a:extLst>
                  <a:ext uri="{FF2B5EF4-FFF2-40B4-BE49-F238E27FC236}">
                    <a16:creationId xmlns:a16="http://schemas.microsoft.com/office/drawing/2014/main" xmlns="" id="{396EBDA9-5DBB-481C-B4B8-9A9BB9FAB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>
                <a:extLst>
                  <a:ext uri="{FF2B5EF4-FFF2-40B4-BE49-F238E27FC236}">
                    <a16:creationId xmlns:a16="http://schemas.microsoft.com/office/drawing/2014/main" xmlns="" id="{39774CC3-026B-4775-ADD4-098938C4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>
                <a:extLst>
                  <a:ext uri="{FF2B5EF4-FFF2-40B4-BE49-F238E27FC236}">
                    <a16:creationId xmlns:a16="http://schemas.microsoft.com/office/drawing/2014/main" xmlns="" id="{C8493E75-B6EE-436B-9DD9-A74935031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>
                <a:extLst>
                  <a:ext uri="{FF2B5EF4-FFF2-40B4-BE49-F238E27FC236}">
                    <a16:creationId xmlns:a16="http://schemas.microsoft.com/office/drawing/2014/main" xmlns="" id="{C748F76D-A9D4-47BD-8FC2-C01DDB151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xmlns="" id="{E4DC699C-BFB0-47E5-B2B9-7886E7FE9A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>
              <a:extLst>
                <a:ext uri="{FF2B5EF4-FFF2-40B4-BE49-F238E27FC236}">
                  <a16:creationId xmlns:a16="http://schemas.microsoft.com/office/drawing/2014/main" xmlns="" id="{646214FF-C1B3-4CF9-8363-14FFC7A354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>
                <a:extLst>
                  <a:ext uri="{FF2B5EF4-FFF2-40B4-BE49-F238E27FC236}">
                    <a16:creationId xmlns:a16="http://schemas.microsoft.com/office/drawing/2014/main" xmlns="" id="{C5C4886D-0F3A-412B-9A24-F84069265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>
                <a:extLst>
                  <a:ext uri="{FF2B5EF4-FFF2-40B4-BE49-F238E27FC236}">
                    <a16:creationId xmlns:a16="http://schemas.microsoft.com/office/drawing/2014/main" xmlns="" id="{74F2BA73-35DF-4B62-A7B2-F115D1709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>
                <a:extLst>
                  <a:ext uri="{FF2B5EF4-FFF2-40B4-BE49-F238E27FC236}">
                    <a16:creationId xmlns:a16="http://schemas.microsoft.com/office/drawing/2014/main" xmlns="" id="{2D4ABDAC-8037-42E5-B608-8B1BEDD0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>
                <a:extLst>
                  <a:ext uri="{FF2B5EF4-FFF2-40B4-BE49-F238E27FC236}">
                    <a16:creationId xmlns:a16="http://schemas.microsoft.com/office/drawing/2014/main" xmlns="" id="{F3055980-CC2A-4237-B86F-548E963BD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>
                <a:extLst>
                  <a:ext uri="{FF2B5EF4-FFF2-40B4-BE49-F238E27FC236}">
                    <a16:creationId xmlns:a16="http://schemas.microsoft.com/office/drawing/2014/main" xmlns="" id="{33B1F51B-758B-4F96-9F20-F30B14E81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>
                <a:extLst>
                  <a:ext uri="{FF2B5EF4-FFF2-40B4-BE49-F238E27FC236}">
                    <a16:creationId xmlns:a16="http://schemas.microsoft.com/office/drawing/2014/main" xmlns="" id="{3DA7ED10-E30E-43F7-A67B-99DA2383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>
                <a:extLst>
                  <a:ext uri="{FF2B5EF4-FFF2-40B4-BE49-F238E27FC236}">
                    <a16:creationId xmlns:a16="http://schemas.microsoft.com/office/drawing/2014/main" xmlns="" id="{FF82EBF5-6438-4E23-B471-FC5447DA0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>
                <a:extLst>
                  <a:ext uri="{FF2B5EF4-FFF2-40B4-BE49-F238E27FC236}">
                    <a16:creationId xmlns:a16="http://schemas.microsoft.com/office/drawing/2014/main" xmlns="" id="{96F4FCD3-2CFC-45E9-8E29-942C7194F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>
                <a:extLst>
                  <a:ext uri="{FF2B5EF4-FFF2-40B4-BE49-F238E27FC236}">
                    <a16:creationId xmlns:a16="http://schemas.microsoft.com/office/drawing/2014/main" xmlns="" id="{8D4A4E10-0296-46A5-89D3-3FF8312658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>
                <a:extLst>
                  <a:ext uri="{FF2B5EF4-FFF2-40B4-BE49-F238E27FC236}">
                    <a16:creationId xmlns:a16="http://schemas.microsoft.com/office/drawing/2014/main" xmlns="" id="{458EBB42-E6A0-4A1B-9DFE-B57D166E99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>
              <a:extLst>
                <a:ext uri="{FF2B5EF4-FFF2-40B4-BE49-F238E27FC236}">
                  <a16:creationId xmlns:a16="http://schemas.microsoft.com/office/drawing/2014/main" xmlns="" id="{B7DDCA1E-39C3-4FB0-A49C-AEA7AAB27404}"/>
                </a:ext>
              </a:extLst>
            </p:cNvPr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CONTENTS</a:t>
              </a:r>
            </a:p>
          </p:txBody>
        </p:sp>
      </p:grpSp>
      <p:grpSp>
        <p:nvGrpSpPr>
          <p:cNvPr id="59" name="Group 4"/>
          <p:cNvGrpSpPr>
            <a:grpSpLocks noChangeAspect="1"/>
          </p:cNvGrpSpPr>
          <p:nvPr/>
        </p:nvGrpSpPr>
        <p:grpSpPr bwMode="auto">
          <a:xfrm>
            <a:off x="2444036" y="2357731"/>
            <a:ext cx="191548" cy="227022"/>
            <a:chOff x="1227" y="337"/>
            <a:chExt cx="2608" cy="3091"/>
          </a:xfrm>
          <a:solidFill>
            <a:srgbClr val="474A9B"/>
          </a:solidFill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Group 9"/>
          <p:cNvGrpSpPr>
            <a:grpSpLocks noChangeAspect="1"/>
          </p:cNvGrpSpPr>
          <p:nvPr/>
        </p:nvGrpSpPr>
        <p:grpSpPr bwMode="auto">
          <a:xfrm>
            <a:off x="2446120" y="2824352"/>
            <a:ext cx="177796" cy="207573"/>
            <a:chOff x="4789" y="306"/>
            <a:chExt cx="2675" cy="3123"/>
          </a:xfrm>
          <a:solidFill>
            <a:srgbClr val="474A9B"/>
          </a:solidFill>
        </p:grpSpPr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2896515" y="239049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239415" y="239049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582315" y="239049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925215" y="239049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268115" y="239049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611015" y="239049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953915" y="239049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296815" y="239049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639715" y="239049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982615" y="239049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8965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2394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823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9252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42681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6110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9539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2968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6397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982615" y="276954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59312" y="2171762"/>
            <a:ext cx="335096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6325515" y="2171762"/>
            <a:ext cx="550151" cy="885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87" name="Group 4"/>
          <p:cNvGrpSpPr>
            <a:grpSpLocks noChangeAspect="1"/>
          </p:cNvGrpSpPr>
          <p:nvPr/>
        </p:nvGrpSpPr>
        <p:grpSpPr bwMode="auto">
          <a:xfrm>
            <a:off x="2444036" y="4350977"/>
            <a:ext cx="191548" cy="227022"/>
            <a:chOff x="1227" y="337"/>
            <a:chExt cx="2608" cy="3091"/>
          </a:xfrm>
          <a:solidFill>
            <a:srgbClr val="F46B64"/>
          </a:solidFill>
        </p:grpSpPr>
        <p:sp>
          <p:nvSpPr>
            <p:cNvPr id="88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0" name="Group 9"/>
          <p:cNvGrpSpPr>
            <a:grpSpLocks noChangeAspect="1"/>
          </p:cNvGrpSpPr>
          <p:nvPr/>
        </p:nvGrpSpPr>
        <p:grpSpPr bwMode="auto">
          <a:xfrm>
            <a:off x="2446120" y="4817598"/>
            <a:ext cx="177796" cy="207573"/>
            <a:chOff x="4789" y="306"/>
            <a:chExt cx="2675" cy="3123"/>
          </a:xfrm>
          <a:solidFill>
            <a:srgbClr val="F46B64"/>
          </a:solidFill>
        </p:grpSpPr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2896515" y="438374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239415" y="438374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582315" y="438374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925215" y="438374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268115" y="438374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611015" y="438374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953915" y="438374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296815" y="4383745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639715" y="4383745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982615" y="4383745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8965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394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5823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9252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2681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6110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9539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2968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6397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5982615" y="4762795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359312" y="4165008"/>
            <a:ext cx="335096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325515" y="4165008"/>
            <a:ext cx="550151" cy="885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3807757" y="3250865"/>
            <a:ext cx="720001" cy="995000"/>
            <a:chOff x="2904540" y="3566266"/>
            <a:chExt cx="720001" cy="995000"/>
          </a:xfrm>
        </p:grpSpPr>
        <p:cxnSp>
          <p:nvCxnSpPr>
            <p:cNvPr id="116" name="직선 연결선 115"/>
            <p:cNvCxnSpPr>
              <a:stCxn id="118" idx="6"/>
            </p:cNvCxnSpPr>
            <p:nvPr/>
          </p:nvCxnSpPr>
          <p:spPr>
            <a:xfrm>
              <a:off x="3624540" y="3926266"/>
              <a:ext cx="1" cy="635000"/>
            </a:xfrm>
            <a:prstGeom prst="line">
              <a:avLst/>
            </a:prstGeom>
            <a:ln w="12700">
              <a:solidFill>
                <a:srgbClr val="F46B6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그룹 116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</p:grpSpPr>
          <p:sp>
            <p:nvSpPr>
              <p:cNvPr id="118" name="눈물 방울 117"/>
              <p:cNvSpPr/>
              <p:nvPr/>
            </p:nvSpPr>
            <p:spPr>
              <a:xfrm rot="5400000">
                <a:off x="3309291" y="1253671"/>
                <a:ext cx="720000" cy="720000"/>
              </a:xfrm>
              <a:prstGeom prst="teardrop">
                <a:avLst/>
              </a:prstGeom>
              <a:solidFill>
                <a:srgbClr val="F46B64"/>
              </a:solidFill>
              <a:ln>
                <a:solidFill>
                  <a:srgbClr val="F46B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3375552" y="1383443"/>
                <a:ext cx="577637" cy="446276"/>
              </a:xfrm>
              <a:prstGeom prst="rect">
                <a:avLst/>
              </a:prstGeom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50%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(20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  <p:grpSp>
        <p:nvGrpSpPr>
          <p:cNvPr id="120" name="그룹 119"/>
          <p:cNvGrpSpPr/>
          <p:nvPr/>
        </p:nvGrpSpPr>
        <p:grpSpPr>
          <a:xfrm>
            <a:off x="4817985" y="3093967"/>
            <a:ext cx="720000" cy="1036653"/>
            <a:chOff x="2904540" y="3249613"/>
            <a:chExt cx="720000" cy="1036653"/>
          </a:xfrm>
          <a:solidFill>
            <a:srgbClr val="474A9B"/>
          </a:solidFill>
        </p:grpSpPr>
        <p:cxnSp>
          <p:nvCxnSpPr>
            <p:cNvPr id="121" name="직선 연결선 120"/>
            <p:cNvCxnSpPr>
              <a:stCxn id="123" idx="7"/>
            </p:cNvCxnSpPr>
            <p:nvPr/>
          </p:nvCxnSpPr>
          <p:spPr>
            <a:xfrm flipV="1">
              <a:off x="3624540" y="3249613"/>
              <a:ext cx="0" cy="316653"/>
            </a:xfrm>
            <a:prstGeom prst="line">
              <a:avLst/>
            </a:prstGeom>
            <a:grpFill/>
            <a:ln w="12700">
              <a:solidFill>
                <a:srgbClr val="474A9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23" name="눈물 방울 122"/>
              <p:cNvSpPr/>
              <p:nvPr/>
            </p:nvSpPr>
            <p:spPr>
              <a:xfrm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rgbClr val="474A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3375552" y="1383443"/>
                <a:ext cx="577637" cy="4462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80%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(30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34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96676" y="1996669"/>
            <a:ext cx="2647184" cy="2647184"/>
          </a:xfrm>
          <a:prstGeom prst="ellipse">
            <a:avLst/>
          </a:prstGeom>
          <a:solidFill>
            <a:srgbClr val="F46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244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107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100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47076" y="1996669"/>
            <a:ext cx="2647184" cy="2647184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71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74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155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399</ep:Words>
  <ep:PresentationFormat>와이드스크린</ep:PresentationFormat>
  <ep:Paragraphs>81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2021-07-08T06:38:28.000</dcterms:created>
  <dc:creator>조현석</dc:creator>
  <cp:lastModifiedBy>CKIRUser</cp:lastModifiedBy>
  <dcterms:modified xsi:type="dcterms:W3CDTF">2021-10-14T13:30:20.881</dcterms:modified>
  <cp:revision>5</cp:revision>
  <dc:title>PowerPoint 프레젠테이션</dc:title>
  <cp:version/>
</cp:coreProperties>
</file>